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17982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109981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3737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2428404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145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2997269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2730054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242230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90137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5A23-8C9C-4638-998E-CD7492F1A4C2}"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82917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65A23-8C9C-4638-998E-CD7492F1A4C2}"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383985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65A23-8C9C-4638-998E-CD7492F1A4C2}"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350045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B65A23-8C9C-4638-998E-CD7492F1A4C2}"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355628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65A23-8C9C-4638-998E-CD7492F1A4C2}"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8022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65A23-8C9C-4638-998E-CD7492F1A4C2}"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4132F-526C-4FB3-8B5B-1B3E616EE869}" type="slidenum">
              <a:rPr lang="en-US" smtClean="0"/>
              <a:t>‹#›</a:t>
            </a:fld>
            <a:endParaRPr lang="en-US"/>
          </a:p>
        </p:txBody>
      </p:sp>
    </p:spTree>
    <p:extLst>
      <p:ext uri="{BB962C8B-B14F-4D97-AF65-F5344CB8AC3E}">
        <p14:creationId xmlns:p14="http://schemas.microsoft.com/office/powerpoint/2010/main" val="340785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4132F-526C-4FB3-8B5B-1B3E616EE869}" type="slidenum">
              <a:rPr lang="en-US" smtClean="0"/>
              <a:t>‹#›</a:t>
            </a:fld>
            <a:endParaRPr lang="en-US"/>
          </a:p>
        </p:txBody>
      </p:sp>
      <p:sp>
        <p:nvSpPr>
          <p:cNvPr id="5" name="Date Placeholder 4"/>
          <p:cNvSpPr>
            <a:spLocks noGrp="1"/>
          </p:cNvSpPr>
          <p:nvPr>
            <p:ph type="dt" sz="half" idx="10"/>
          </p:nvPr>
        </p:nvSpPr>
        <p:spPr/>
        <p:txBody>
          <a:bodyPr/>
          <a:lstStyle/>
          <a:p>
            <a:fld id="{41B65A23-8C9C-4638-998E-CD7492F1A4C2}" type="datetimeFigureOut">
              <a:rPr lang="en-US" smtClean="0"/>
              <a:t>10/30/2020</a:t>
            </a:fld>
            <a:endParaRPr lang="en-US"/>
          </a:p>
        </p:txBody>
      </p:sp>
    </p:spTree>
    <p:extLst>
      <p:ext uri="{BB962C8B-B14F-4D97-AF65-F5344CB8AC3E}">
        <p14:creationId xmlns:p14="http://schemas.microsoft.com/office/powerpoint/2010/main" val="266328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B65A23-8C9C-4638-998E-CD7492F1A4C2}" type="datetimeFigureOut">
              <a:rPr lang="en-US" smtClean="0"/>
              <a:t>10/30/2020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A4132F-526C-4FB3-8B5B-1B3E616EE869}" type="slidenum">
              <a:rPr lang="en-US" smtClean="0"/>
              <a:t>‹#›</a:t>
            </a:fld>
            <a:endParaRPr lang="en-US"/>
          </a:p>
        </p:txBody>
      </p:sp>
    </p:spTree>
    <p:extLst>
      <p:ext uri="{BB962C8B-B14F-4D97-AF65-F5344CB8AC3E}">
        <p14:creationId xmlns:p14="http://schemas.microsoft.com/office/powerpoint/2010/main" val="31094070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ntcafe.com/average-rent-market-trends/us/ny/brooklyn/"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079" y="4599282"/>
            <a:ext cx="7766936" cy="1646302"/>
          </a:xfrm>
        </p:spPr>
        <p:txBody>
          <a:bodyPr/>
          <a:lstStyle/>
          <a:p>
            <a:r>
              <a:rPr lang="en-US" b="1" dirty="0"/>
              <a:t>Final Report of the Capstone Project – The Battle of Neighborhoods Finding a Better Place in Brooklyn, NY</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732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a:t/>
            </a:r>
            <a:br>
              <a:rPr lang="en-US" dirty="0"/>
            </a:br>
            <a:r>
              <a:rPr lang="en-US" b="1" dirty="0"/>
              <a:t>Average Rent by Clusters in Brooklyn</a:t>
            </a:r>
            <a:r>
              <a:rPr lang="en-US" dirty="0"/>
              <a:t/>
            </a:r>
            <a:br>
              <a:rPr lang="en-US" dirty="0"/>
            </a:br>
            <a:endParaRPr lang="en-US" dirty="0"/>
          </a:p>
        </p:txBody>
      </p:sp>
      <p:sp>
        <p:nvSpPr>
          <p:cNvPr id="3" name="Content Placeholder 2"/>
          <p:cNvSpPr>
            <a:spLocks noGrp="1"/>
          </p:cNvSpPr>
          <p:nvPr>
            <p:ph idx="1"/>
          </p:nvPr>
        </p:nvSpPr>
        <p:spPr>
          <a:xfrm>
            <a:off x="1677451" y="3578554"/>
            <a:ext cx="9225782" cy="2356628"/>
          </a:xfrm>
        </p:spPr>
        <p:txBody>
          <a:bodyPr/>
          <a:lstStyle/>
          <a:p>
            <a:endParaRPr lang="en-US" dirty="0"/>
          </a:p>
        </p:txBody>
      </p:sp>
      <p:pic>
        <p:nvPicPr>
          <p:cNvPr id="5122" name="Picture 2" descr="avg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0" y="1763454"/>
            <a:ext cx="6378559" cy="475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73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Section</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smtClean="0"/>
              <a:t>Problem </a:t>
            </a:r>
            <a:r>
              <a:rPr lang="en-US" b="1" dirty="0"/>
              <a:t>Which We Tried to Solve</a:t>
            </a:r>
            <a:endParaRPr lang="en-US" b="1" i="1" dirty="0"/>
          </a:p>
          <a:p>
            <a:r>
              <a:rPr lang="en-US" dirty="0"/>
              <a:t>The major purpose of this project, is to suggest a better neighborhood in a new city for the person who will be moving there. Social presence in society in terms of likeminded people. Connectivity to the airport, bus stand, city center, markets and other daily needs things nearby. Sorted list of house in terms of average rent prices.</a:t>
            </a:r>
          </a:p>
          <a:p>
            <a:endParaRPr lang="en-US" dirty="0"/>
          </a:p>
        </p:txBody>
      </p:sp>
    </p:spTree>
    <p:extLst>
      <p:ext uri="{BB962C8B-B14F-4D97-AF65-F5344CB8AC3E}">
        <p14:creationId xmlns:p14="http://schemas.microsoft.com/office/powerpoint/2010/main" val="23812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r>
              <a:rPr lang="en-US" dirty="0"/>
              <a:t>In this project, using k-means cluster algorithm I separated the neighborhood into 3 different clusters and for 128 different latitude and longitude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100578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r>
              <a:rPr lang="en-US" b="1" i="1" dirty="0"/>
              <a:t>:</a:t>
            </a:r>
            <a:br>
              <a:rPr lang="en-US" b="1" i="1" dirty="0"/>
            </a:br>
            <a:endParaRPr lang="en-US" dirty="0"/>
          </a:p>
        </p:txBody>
      </p:sp>
      <p:sp>
        <p:nvSpPr>
          <p:cNvPr id="3" name="Content Placeholder 2"/>
          <p:cNvSpPr>
            <a:spLocks noGrp="1"/>
          </p:cNvSpPr>
          <p:nvPr>
            <p:ph idx="1"/>
          </p:nvPr>
        </p:nvSpPr>
        <p:spPr/>
        <p:txBody>
          <a:bodyPr/>
          <a:lstStyle/>
          <a:p>
            <a:r>
              <a:rPr lang="en-US" dirty="0"/>
              <a:t>This project can be continued for making it more precise in terms to find best house in Scarborough. Best means on the basis of all required things (daily needs or things we need to live a better life) around and also in terms of cost effective.</a:t>
            </a:r>
          </a:p>
          <a:p>
            <a:pPr marL="0" indent="0">
              <a:buNone/>
            </a:pPr>
            <a:endParaRPr lang="en-US" dirty="0"/>
          </a:p>
        </p:txBody>
      </p:sp>
    </p:spTree>
    <p:extLst>
      <p:ext uri="{BB962C8B-B14F-4D97-AF65-F5344CB8AC3E}">
        <p14:creationId xmlns:p14="http://schemas.microsoft.com/office/powerpoint/2010/main" val="152260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Libraries which were used to develop the Project:</a:t>
            </a:r>
            <a:r>
              <a:rPr lang="en-US" b="1" i="1" dirty="0"/>
              <a:t/>
            </a:r>
            <a:br>
              <a:rPr lang="en-US" b="1" i="1" dirty="0"/>
            </a:br>
            <a:endParaRPr lang="en-US" dirty="0"/>
          </a:p>
        </p:txBody>
      </p:sp>
      <p:sp>
        <p:nvSpPr>
          <p:cNvPr id="3" name="Content Placeholder 2"/>
          <p:cNvSpPr>
            <a:spLocks noGrp="1"/>
          </p:cNvSpPr>
          <p:nvPr>
            <p:ph idx="1"/>
          </p:nvPr>
        </p:nvSpPr>
        <p:spPr/>
        <p:txBody>
          <a:bodyPr/>
          <a:lstStyle/>
          <a:p>
            <a:r>
              <a:rPr lang="en-US" dirty="0"/>
              <a:t>Pandas: For creating and manipulating data frames.</a:t>
            </a:r>
          </a:p>
          <a:p>
            <a:r>
              <a:rPr lang="en-US" dirty="0"/>
              <a:t>Folium: Python visualization library would be used to visualize the neighborhoods cluster distribution of using interactive leaflet map.</a:t>
            </a:r>
          </a:p>
          <a:p>
            <a:r>
              <a:rPr lang="en-US" dirty="0" err="1"/>
              <a:t>Scikit</a:t>
            </a:r>
            <a:r>
              <a:rPr lang="en-US" dirty="0"/>
              <a:t> Learn: For importing k-means clustering.</a:t>
            </a:r>
          </a:p>
          <a:p>
            <a:r>
              <a:rPr lang="en-US" dirty="0"/>
              <a:t>JSON: Library to handle JSON files.</a:t>
            </a:r>
          </a:p>
          <a:p>
            <a:r>
              <a:rPr lang="en-US" dirty="0"/>
              <a:t>XML: To separate data from presentation and XML stores data in plain text format.</a:t>
            </a:r>
          </a:p>
          <a:p>
            <a:r>
              <a:rPr lang="en-US" dirty="0" err="1"/>
              <a:t>Geocoder</a:t>
            </a:r>
            <a:r>
              <a:rPr lang="en-US" dirty="0"/>
              <a:t>: To retrieve Location Data.</a:t>
            </a:r>
          </a:p>
          <a:p>
            <a:r>
              <a:rPr lang="en-US" dirty="0"/>
              <a:t>Beautiful Soup and Requests: To scrap and library to handle http requests.</a:t>
            </a:r>
          </a:p>
          <a:p>
            <a:r>
              <a:rPr lang="en-US" dirty="0" err="1"/>
              <a:t>Matplotlib</a:t>
            </a:r>
            <a:r>
              <a:rPr lang="en-US"/>
              <a:t>: Python Plotting Module.</a:t>
            </a:r>
          </a:p>
          <a:p>
            <a:endParaRPr lang="en-US"/>
          </a:p>
        </p:txBody>
      </p:sp>
    </p:spTree>
    <p:extLst>
      <p:ext uri="{BB962C8B-B14F-4D97-AF65-F5344CB8AC3E}">
        <p14:creationId xmlns:p14="http://schemas.microsoft.com/office/powerpoint/2010/main" val="166627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project will help people to better explore facilities around their neighborhood. It will help people making smart and efficient decision on selecting great neighborhood out of numbers of other neighborhoods in Brooklyn, New York. The project will compare various location and venues around each of the neighborhoods like cafes, schools, super markets, medical stores, shopping centers, theatres, hospitals, etc. This project aims to create an analysis of features for people wishing to move to Brooklyn to search for the best neighborhood as a comparative analysis between neighborhoods. An additional feature is included as comparison which is average rent. 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45502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br>
              <a:rPr lang="en-US" b="1" dirty="0"/>
            </a:br>
            <a:endParaRPr lang="en-US" dirty="0"/>
          </a:p>
        </p:txBody>
      </p:sp>
      <p:sp>
        <p:nvSpPr>
          <p:cNvPr id="3" name="Content Placeholder 2"/>
          <p:cNvSpPr>
            <a:spLocks noGrp="1"/>
          </p:cNvSpPr>
          <p:nvPr>
            <p:ph idx="1"/>
          </p:nvPr>
        </p:nvSpPr>
        <p:spPr/>
        <p:txBody>
          <a:bodyPr/>
          <a:lstStyle/>
          <a:p>
            <a:r>
              <a:rPr lang="en-US" dirty="0"/>
              <a:t>For this project we </a:t>
            </a:r>
            <a:r>
              <a:rPr lang="en-US" dirty="0" err="1"/>
              <a:t>wil</a:t>
            </a:r>
            <a:r>
              <a:rPr lang="en-US" dirty="0"/>
              <a:t> be using data available in the New York week 3 assignment. Link: </a:t>
            </a:r>
            <a:r>
              <a:rPr lang="en-US" u="sng" dirty="0">
                <a:hlinkClick r:id="rId2"/>
              </a:rPr>
              <a:t>https://geo.nyu.edu/catalog/nyu_2451_34572</a:t>
            </a:r>
            <a:endParaRPr lang="en-US" dirty="0"/>
          </a:p>
          <a:p>
            <a:r>
              <a:rPr lang="en-US" dirty="0"/>
              <a:t>Also we will be using data of average rent from this link :</a:t>
            </a:r>
            <a:r>
              <a:rPr lang="en-US" u="sng" dirty="0">
                <a:hlinkClick r:id="rId3"/>
              </a:rPr>
              <a:t>https://www.rentcafe.com/average-rent-market-trends/us/ny/brooklyn/</a:t>
            </a:r>
            <a:endParaRPr lang="en-US" dirty="0"/>
          </a:p>
          <a:p>
            <a:endParaRPr lang="en-US" dirty="0"/>
          </a:p>
        </p:txBody>
      </p:sp>
    </p:spTree>
    <p:extLst>
      <p:ext uri="{BB962C8B-B14F-4D97-AF65-F5344CB8AC3E}">
        <p14:creationId xmlns:p14="http://schemas.microsoft.com/office/powerpoint/2010/main" val="149366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Brooklyn</a:t>
            </a:r>
            <a:r>
              <a:rPr lang="en-US" dirty="0"/>
              <a:t/>
            </a:r>
            <a:br>
              <a:rPr lang="en-US" dirty="0"/>
            </a:br>
            <a:endParaRPr lang="en-US" dirty="0"/>
          </a:p>
        </p:txBody>
      </p:sp>
      <p:sp>
        <p:nvSpPr>
          <p:cNvPr id="3" name="Content Placeholder 2"/>
          <p:cNvSpPr>
            <a:spLocks noGrp="1"/>
          </p:cNvSpPr>
          <p:nvPr>
            <p:ph idx="1"/>
          </p:nvPr>
        </p:nvSpPr>
        <p:spPr>
          <a:xfrm>
            <a:off x="-706592" y="3657600"/>
            <a:ext cx="11626470" cy="4029053"/>
          </a:xfrm>
        </p:spPr>
        <p:txBody>
          <a:bodyPr/>
          <a:lstStyle/>
          <a:p>
            <a:endParaRPr lang="en-US" dirty="0"/>
          </a:p>
        </p:txBody>
      </p:sp>
      <p:pic>
        <p:nvPicPr>
          <p:cNvPr id="1026" name="Picture 2" descr="br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27" y="1301300"/>
            <a:ext cx="9767033" cy="547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68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Section</a:t>
            </a:r>
            <a:endParaRPr lang="en-US" dirty="0"/>
          </a:p>
        </p:txBody>
      </p:sp>
      <p:sp>
        <p:nvSpPr>
          <p:cNvPr id="3" name="Content Placeholder 2"/>
          <p:cNvSpPr>
            <a:spLocks noGrp="1"/>
          </p:cNvSpPr>
          <p:nvPr>
            <p:ph idx="1"/>
          </p:nvPr>
        </p:nvSpPr>
        <p:spPr/>
        <p:txBody>
          <a:bodyPr/>
          <a:lstStyle/>
          <a:p>
            <a:pPr marL="0" indent="0">
              <a:buNone/>
            </a:pPr>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spTree>
    <p:extLst>
      <p:ext uri="{BB962C8B-B14F-4D97-AF65-F5344CB8AC3E}">
        <p14:creationId xmlns:p14="http://schemas.microsoft.com/office/powerpoint/2010/main" val="244574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K-Means Clustering Approach</a:t>
            </a:r>
            <a:r>
              <a:rPr lang="en-US" dirty="0"/>
              <a:t/>
            </a:r>
            <a:br>
              <a:rPr lang="en-US" dirty="0"/>
            </a:br>
            <a:endParaRPr lang="en-US" dirty="0"/>
          </a:p>
        </p:txBody>
      </p:sp>
      <p:sp>
        <p:nvSpPr>
          <p:cNvPr id="3" name="Content Placeholder 2"/>
          <p:cNvSpPr>
            <a:spLocks noGrp="1"/>
          </p:cNvSpPr>
          <p:nvPr>
            <p:ph idx="1"/>
          </p:nvPr>
        </p:nvSpPr>
        <p:spPr>
          <a:xfrm>
            <a:off x="1223243" y="4306231"/>
            <a:ext cx="13319059" cy="4682874"/>
          </a:xfrm>
        </p:spPr>
        <p:txBody>
          <a:bodyPr/>
          <a:lstStyle/>
          <a:p>
            <a:endParaRPr lang="en-US" dirty="0"/>
          </a:p>
        </p:txBody>
      </p:sp>
      <p:pic>
        <p:nvPicPr>
          <p:cNvPr id="2050" name="Picture 2" descr="kmeanap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73" y="2150405"/>
            <a:ext cx="9193829" cy="470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2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Most Common venues near Neighborhood</a:t>
            </a:r>
            <a:r>
              <a:rPr lang="en-US" dirty="0"/>
              <a:t/>
            </a:r>
            <a:br>
              <a:rPr lang="en-US" dirty="0"/>
            </a:br>
            <a:endParaRPr lang="en-US" dirty="0"/>
          </a:p>
        </p:txBody>
      </p:sp>
      <p:sp>
        <p:nvSpPr>
          <p:cNvPr id="3" name="Content Placeholder 2"/>
          <p:cNvSpPr>
            <a:spLocks noGrp="1"/>
          </p:cNvSpPr>
          <p:nvPr>
            <p:ph idx="1"/>
          </p:nvPr>
        </p:nvSpPr>
        <p:spPr>
          <a:xfrm>
            <a:off x="1236891" y="3449308"/>
            <a:ext cx="13428305" cy="5927014"/>
          </a:xfrm>
        </p:spPr>
        <p:txBody>
          <a:bodyPr/>
          <a:lstStyle/>
          <a:p>
            <a:endParaRPr lang="en-US" dirty="0"/>
          </a:p>
        </p:txBody>
      </p:sp>
      <p:pic>
        <p:nvPicPr>
          <p:cNvPr id="3074" name="Picture 2" descr="to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21" y="1293481"/>
            <a:ext cx="9269239" cy="55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45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1" y="2115403"/>
            <a:ext cx="9041990" cy="1848514"/>
          </a:xfrm>
        </p:spPr>
        <p:txBody>
          <a:bodyPr/>
          <a:lstStyle/>
          <a:p>
            <a:r>
              <a:rPr lang="en-US" sz="5400" b="1" dirty="0"/>
              <a:t>Results Section</a:t>
            </a:r>
            <a:r>
              <a:rPr lang="en-US" b="1" dirty="0"/>
              <a:t/>
            </a:r>
            <a:br>
              <a:rPr lang="en-US" b="1" dirty="0"/>
            </a:br>
            <a:endParaRPr lang="en-US" dirty="0"/>
          </a:p>
        </p:txBody>
      </p:sp>
    </p:spTree>
    <p:extLst>
      <p:ext uri="{BB962C8B-B14F-4D97-AF65-F5344CB8AC3E}">
        <p14:creationId xmlns:p14="http://schemas.microsoft.com/office/powerpoint/2010/main" val="115644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Clusters in Brooklyn</a:t>
            </a:r>
            <a:r>
              <a:rPr lang="en-US" dirty="0"/>
              <a:t/>
            </a:r>
            <a:br>
              <a:rPr lang="en-US" dirty="0"/>
            </a:br>
            <a:endParaRPr lang="en-US" dirty="0"/>
          </a:p>
        </p:txBody>
      </p:sp>
      <p:sp>
        <p:nvSpPr>
          <p:cNvPr id="3" name="Content Placeholder 2"/>
          <p:cNvSpPr>
            <a:spLocks noGrp="1"/>
          </p:cNvSpPr>
          <p:nvPr>
            <p:ph idx="1"/>
          </p:nvPr>
        </p:nvSpPr>
        <p:spPr>
          <a:xfrm>
            <a:off x="1155005" y="3395711"/>
            <a:ext cx="13021356" cy="6103973"/>
          </a:xfrm>
        </p:spPr>
        <p:txBody>
          <a:bodyPr/>
          <a:lstStyle/>
          <a:p>
            <a:endParaRPr lang="en-US" dirty="0"/>
          </a:p>
        </p:txBody>
      </p:sp>
      <p:pic>
        <p:nvPicPr>
          <p:cNvPr id="4098" name="Picture 2" descr="mapofcl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33" y="1239885"/>
            <a:ext cx="9348543" cy="561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462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TotalTime>
  <Words>620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Final Report of the Capstone Project – The Battle of Neighborhoods Finding a Better Place in Brooklyn, NY </vt:lpstr>
      <vt:lpstr>Introduction </vt:lpstr>
      <vt:lpstr>Data  </vt:lpstr>
      <vt:lpstr>Map of Brooklyn </vt:lpstr>
      <vt:lpstr>Methodology Section</vt:lpstr>
      <vt:lpstr>Using K-Means Clustering Approach </vt:lpstr>
      <vt:lpstr>Most Common venues near Neighborhood </vt:lpstr>
      <vt:lpstr>Results Section </vt:lpstr>
      <vt:lpstr>Map of Clusters in Brooklyn </vt:lpstr>
      <vt:lpstr>  Average Rent by Clusters in Brooklyn </vt:lpstr>
      <vt:lpstr>Discussion Section </vt:lpstr>
      <vt:lpstr>Conclusion</vt:lpstr>
      <vt:lpstr>Future Work: </vt:lpstr>
      <vt:lpstr>Libraries which were used to develop the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of the Capstone Project – The Battle of Neighborhoods Finding a Better Place in Brooklyn, NY </dc:title>
  <dc:creator>Mahe</dc:creator>
  <cp:lastModifiedBy>Mahe</cp:lastModifiedBy>
  <cp:revision>1</cp:revision>
  <dcterms:created xsi:type="dcterms:W3CDTF">2020-10-30T17:55:51Z</dcterms:created>
  <dcterms:modified xsi:type="dcterms:W3CDTF">2020-10-30T18:02:40Z</dcterms:modified>
</cp:coreProperties>
</file>