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282EC-05EA-43C2-99ED-60477B87EE57}" type="datetimeFigureOut">
              <a:rPr lang="en-US" smtClean="0"/>
              <a:t>17/11/2015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2E9D-74AC-4A8F-863C-7088CC1455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2E9D-74AC-4A8F-863C-7088CC14557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FAF-3606-47D3-BA5D-F54CD6996E56}" type="datetimeFigureOut">
              <a:rPr lang="en-US" smtClean="0"/>
              <a:t>17/11/2015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C20-243C-4F91-BFBB-8CDDC2529D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FAF-3606-47D3-BA5D-F54CD6996E56}" type="datetimeFigureOut">
              <a:rPr lang="en-US" smtClean="0"/>
              <a:t>17/11/2015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C20-243C-4F91-BFBB-8CDDC2529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FAF-3606-47D3-BA5D-F54CD6996E56}" type="datetimeFigureOut">
              <a:rPr lang="en-US" smtClean="0"/>
              <a:t>17/11/2015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C20-243C-4F91-BFBB-8CDDC2529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FAF-3606-47D3-BA5D-F54CD6996E56}" type="datetimeFigureOut">
              <a:rPr lang="en-US" smtClean="0"/>
              <a:t>17/11/2015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C20-243C-4F91-BFBB-8CDDC2529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FAF-3606-47D3-BA5D-F54CD6996E56}" type="datetimeFigureOut">
              <a:rPr lang="en-US" smtClean="0"/>
              <a:t>17/11/2015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DFD0C20-243C-4F91-BFBB-8CDDC2529D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FAF-3606-47D3-BA5D-F54CD6996E56}" type="datetimeFigureOut">
              <a:rPr lang="en-US" smtClean="0"/>
              <a:t>17/11/2015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C20-243C-4F91-BFBB-8CDDC2529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FAF-3606-47D3-BA5D-F54CD6996E56}" type="datetimeFigureOut">
              <a:rPr lang="en-US" smtClean="0"/>
              <a:t>17/11/2015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C20-243C-4F91-BFBB-8CDDC2529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FAF-3606-47D3-BA5D-F54CD6996E56}" type="datetimeFigureOut">
              <a:rPr lang="en-US" smtClean="0"/>
              <a:t>17/11/2015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C20-243C-4F91-BFBB-8CDDC2529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FAF-3606-47D3-BA5D-F54CD6996E56}" type="datetimeFigureOut">
              <a:rPr lang="en-US" smtClean="0"/>
              <a:t>17/11/2015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C20-243C-4F91-BFBB-8CDDC2529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FAF-3606-47D3-BA5D-F54CD6996E56}" type="datetimeFigureOut">
              <a:rPr lang="en-US" smtClean="0"/>
              <a:t>17/11/2015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C20-243C-4F91-BFBB-8CDDC2529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FAF-3606-47D3-BA5D-F54CD6996E56}" type="datetimeFigureOut">
              <a:rPr lang="en-US" smtClean="0"/>
              <a:t>17/11/2015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C20-243C-4F91-BFBB-8CDDC2529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3923FAF-3606-47D3-BA5D-F54CD6996E56}" type="datetimeFigureOut">
              <a:rPr lang="en-US" smtClean="0"/>
              <a:t>17/11/2015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DFD0C20-243C-4F91-BFBB-8CDDC2529DA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829761"/>
          </a:xfrm>
        </p:spPr>
        <p:txBody>
          <a:bodyPr/>
          <a:lstStyle/>
          <a:p>
            <a:pPr algn="ctr"/>
            <a:r>
              <a:rPr lang="en-US" dirty="0" smtClean="0"/>
              <a:t>Hotel Management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810000"/>
            <a:ext cx="6560234" cy="1752600"/>
          </a:xfrm>
        </p:spPr>
        <p:txBody>
          <a:bodyPr/>
          <a:lstStyle/>
          <a:p>
            <a:r>
              <a:rPr lang="en-US" dirty="0" smtClean="0"/>
              <a:t>Web Technology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>
              <a:buNone/>
            </a:pPr>
            <a:r>
              <a:rPr lang="en-US" dirty="0" smtClean="0"/>
              <a:t>   This project introduces HOTEL</a:t>
            </a:r>
          </a:p>
          <a:p>
            <a:pPr marL="365760">
              <a:buNone/>
            </a:pPr>
            <a:r>
              <a:rPr lang="en-US" dirty="0" smtClean="0"/>
              <a:t>MANAGEMENT SYSTEM. Our hotel-</a:t>
            </a:r>
          </a:p>
          <a:p>
            <a:pPr marL="365760">
              <a:buNone/>
            </a:pPr>
            <a:r>
              <a:rPr lang="en-US" dirty="0" smtClean="0"/>
              <a:t>LaCasa</a:t>
            </a:r>
            <a:r>
              <a:rPr lang="en-US" dirty="0" smtClean="0"/>
              <a:t> </a:t>
            </a:r>
            <a:r>
              <a:rPr lang="en-US" dirty="0" smtClean="0"/>
              <a:t>provides a website which</a:t>
            </a:r>
          </a:p>
          <a:p>
            <a:pPr marL="365760">
              <a:buNone/>
            </a:pPr>
            <a:r>
              <a:rPr lang="en-US" dirty="0" smtClean="0"/>
              <a:t>Showcases its facilities to </a:t>
            </a:r>
            <a:r>
              <a:rPr lang="en-US" dirty="0" smtClean="0"/>
              <a:t>customers</a:t>
            </a:r>
            <a:r>
              <a:rPr lang="en-US" dirty="0" smtClean="0"/>
              <a:t>.</a:t>
            </a:r>
          </a:p>
          <a:p>
            <a:pPr marL="365760">
              <a:buNone/>
            </a:pPr>
            <a:r>
              <a:rPr lang="en-US" dirty="0" smtClean="0"/>
              <a:t> </a:t>
            </a:r>
            <a:r>
              <a:rPr lang="en-US" dirty="0" smtClean="0"/>
              <a:t>    The website uses various tags</a:t>
            </a:r>
          </a:p>
          <a:p>
            <a:pPr marL="365760">
              <a:buNone/>
            </a:pPr>
            <a:r>
              <a:rPr lang="en-US" dirty="0" smtClean="0"/>
              <a:t>that make it more user friendly and</a:t>
            </a:r>
          </a:p>
          <a:p>
            <a:pPr marL="365760">
              <a:buNone/>
            </a:pPr>
            <a:r>
              <a:rPr lang="en-US" dirty="0" smtClean="0"/>
              <a:t>Attractive.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project includes a website  has seven pages: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Home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About us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Menu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Tariff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Amenities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Special offers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Unique experiences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</a:t>
            </a:r>
            <a:r>
              <a:rPr lang="en-US" dirty="0" smtClean="0"/>
              <a:t>arious javascript,HTML,CSS as well as Jquery tags of web technology have been used to design these pages.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Jquery</a:t>
            </a:r>
            <a:r>
              <a:rPr lang="en-US" dirty="0" smtClean="0"/>
              <a:t> has been used in the project to dynamically store any input typed by a user on the webpage.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JavaScript is used in places to notify users if any errors are present in the information they input.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Various HTML and CSS tags have been used to make the page more attractive and colorful to please our customers .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few parts of the hotel are being renovated, We plan to update the website once that is done.</a:t>
            </a:r>
          </a:p>
          <a:p>
            <a:r>
              <a:rPr lang="en-US" dirty="0" smtClean="0"/>
              <a:t>We also plan to include more feature that will make the page efficient and provide better flexibility.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86600" cy="1828800"/>
          </a:xfrm>
        </p:spPr>
        <p:txBody>
          <a:bodyPr/>
          <a:lstStyle/>
          <a:p>
            <a:pPr algn="l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57400" y="2514600"/>
            <a:ext cx="7086600" cy="1509712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- Ahaan.R       [1PI14CS011]</a:t>
            </a:r>
          </a:p>
          <a:p>
            <a:r>
              <a:rPr lang="en-US" dirty="0" smtClean="0"/>
              <a:t>- Karthik Ravi  [1PI14CS048]</a:t>
            </a:r>
          </a:p>
          <a:p>
            <a:r>
              <a:rPr lang="en-US" dirty="0" smtClean="0"/>
              <a:t>- Pradyoth S   [1PI14CS070]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84</TotalTime>
  <Words>208</Words>
  <Application>Microsoft Office PowerPoint</Application>
  <PresentationFormat>On-screen Show (4:3)</PresentationFormat>
  <Paragraphs>33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Hotel Management       </vt:lpstr>
      <vt:lpstr>Introduction</vt:lpstr>
      <vt:lpstr>About the project</vt:lpstr>
      <vt:lpstr>Special Aspects</vt:lpstr>
      <vt:lpstr>Future Enhancement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</dc:title>
  <dc:creator>Rajesh</dc:creator>
  <cp:lastModifiedBy>Rajesh</cp:lastModifiedBy>
  <cp:revision>9</cp:revision>
  <dcterms:created xsi:type="dcterms:W3CDTF">2015-11-17T17:02:41Z</dcterms:created>
  <dcterms:modified xsi:type="dcterms:W3CDTF">2015-11-17T18:27:25Z</dcterms:modified>
</cp:coreProperties>
</file>