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, Allen" initials="QA" lastIdx="2" clrIdx="0">
    <p:extLst>
      <p:ext uri="{19B8F6BF-5375-455C-9EA6-DF929625EA0E}">
        <p15:presenceInfo xmlns:p15="http://schemas.microsoft.com/office/powerpoint/2012/main" userId="S-1-5-21-74642-3284969411-2123768488-1404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0T21:50:52.061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1906 2860,'4'0,"6"-4,5-2,8 0,5 2,10 1,2 2,3-1,2 2,7 0,2 0,-4 0,-6 1,-2-1,-4 0,-6 0,-2 0,1 0,4 0,4 0,8 0,4 0,-2 0,-5 0,-2 0,-5 0,-3 0,0 0,3 0,-1 0,2 0,7 0,4 0,-2 0,-5 0,-5 0,-5 0,-4 0,-3 0,-1 0,0 0,-1 0,1 0,0 0,4 0,5 0,6 0,5 0,-1 0,-5 0,5 0,3 0,2 4,2 1,-6 1,1-2,-5-1,0-1,-3-1,1-1,1 0,-1 0,1 0,-1 0,-4 0,1 0,-2 0,3 0,-1 4,2 1,2 0,0 0,-4-3,-3 1,-2-3,-3 1,-2-1,0-1,3 1,9 0,11 0,7 0,9 4,2 1,-1 1,0-2,-2 3,-4 0,-3 0,-7-2,-4-2,-5-2,-6 0,0-1,-2 0,3 0,-1-1,1 1,9 0,4 0,7 0,2 0,-5 0,-6 0,-8 0,-5 0,-5 0,2 0,3 0,5 0,0 0,-2 0,-4 0,-1 0,8 0,3 0,-1 0,0 0,-3 0,1 0,-2 0,0 0,3 0,-1 0,1 0,5 0,9 0,3 0,-1 0,-4 0,-8 0,-7 0,-1 0,-3 0,1 0,0 0,-3 0,2 0,5 0,2 0,0 0,1 0,-2 0,0 0,-2 0,-3 0,4 0,2 0,-4 0,-3 0,-2 0,-4-4,-1-2,-2 1,1 0,2 3,3-4,3-1,5 1,0-2,6 0,3 0,0 4,-2 0,-4 3,0 0,1 1,-2 0,-1 0,-2 1,2-5,-3-2,-3 1,1 1,4 1,-2 2,3-1,-2 2,1 0,3 0,-2 0,1 1,-2-1,-4 0,-3 0,-3 0,3 0,-1 0,4 0,3 0,1 0,1 0,-1 0,1 0,6 0,-1 0,2 0,4 0,-1 0,-2 0,9 0,-1 0,-7 0,-7 0,-5 0,-2 0,-1 0,-4 0,3 0,4 0,4 0,8 0,4 0,0 0,2 0,-5 0,-8 0,-5 0,-5 0,-4 0,-2-4,-2-2,4 1,6 0,1 2,4 2,3 0,3 0,2 1,-2 1,-1-1,-3 0,0 0,-3 1,-3-1,0-4,3-2,4 0,3 2,-2 1,-4 2,0-1,6 2,3 4,4 2,-5-1,0 0,-1-2,1-1,0-1,-2-1,-2 0,-3 0,-8 4,3 1,0 1,2-2,0-2,0 1,9-2,0-1,4 0,3 0,-3 0,-3 0,-4 0,-1-1,1 1,-3 0,0 0,11 0,0 0,9 0,2 0,0 0,1 0,3 0,-2 0,-2 0,-8 0,-5 0,-6 0,-6 0,-1 0,6 0,4 0,7 0,7 0,3 0,2 0,-2 0,-2 0,-3 0,-7 0,-5 0,4 0,-3 0,3 0,2 0,-4 0,3 0,-3 0,-2 0,-4 0,-4 0,-1 0,-2 0,2 0,2 0,0 0,5 0,7 0,1 0,3 0,-3 0,-6 0,-3-4,-4-2,-4 1,-4 0,-3 2,2 2,1 0,3 0,0 1,3-4,0-1,2 0,2 1,-1 1,-3 2,1-1,2 2,-2 0,7 0,2 0,-1 1,0-1,-1 0,3 0,-5 0,1 0,-4 0,-1 0,7 0,4 0,5 0,7 0,-3 0,-4 0,-6 0,1 0,-4 0,-1 0,0 0,-3 0,0 0,1 0,2 0,-3 0,-4 0,-3 0,-1 0,3 0,0 0,3 0,-3 0,1 0,8 0,0 0,-4 0,-5 0,1 0,-3 0,2 4,-2 1,-2 1,7-2,11 3,20 0,14 4,9-1,2-2,-4-1,-4-3,-9 1,-14 2,-8-2,-11-1,-8-1,-3-2,2 0,-1-1,2 0,6-1,5 1,6 0,7 0,1-4,3-2,-2 1,-3 0,1 2,-2 2,-3 0,-6 0,-4 1,-1 1,-4-1,-1 0,-2 0,-2 1,13-1,4 0,7 0,5 0,-4 0,-5 0,-3 0,-6 0,-3 0,-6 0,0 0,6 0,0 0,4 0,11 0,4 0,3 0,-1 0,-3 4,-4 1,4 0,-2 0,-10-3,-4 1,-5-3,-6 1,-4-1,-5-1,-1 1,-1 0,-1 0,0 0,5 0,1 0,5 0,8 0,1 0,7 0,2 0,-3 0,-2 0,-5 0,4 0,1 0,2 0,-3 0,-2 0,4 0,-1 0,-2 0,2 0,-5 0,5 0,1 0,5 0,6 0,11 0,0 0,2 0,0 0,-3 0,-2 0,-3 0,-8 0,-10 0,-8 0,-7 0,-5 0,-2 0,3 0,1 0,4 0,1 0,3 0,4 0,-1 0,1 0,-2 0,-3 0,5 0,-1 0,2 0,2 0,3 0,0 0,-2 0,0 0,4 0,-2 0,8 0,3 0,1 0,-6 0,-8 0,-3 0,-4 0,0 0,-2 0,1 0,3 0,3 0,3 0,1 0,-2 0,-1 0,-3 0,4 0,-1 0,0 0,1 0,-2 0,-2 0,3 0,-3 0,-3 0,-5 0,-4 0,-1 0,-2 0,3 0,1 0,0 0,8 0,0 0,12 0,6 0,-3 0,3 0,-5 0,2 0,2 0,-2 0,3 0,2 0,-7 0,-2 0,-5 0,-2 0,5 0,-2 0,1 0,-1 0,-1 0,-6 0,-4 0,-3 0,-4 0,-1 0,-1 0,0 0,-1 0,0 0,1 0,0 0,1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0T21:37:05.262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7328 1730,'0'-4,"4"-1,6-1,5 2,4 1,7-3,4-5,4 0,6 1,-1-1,-2 1,0-2,7 1,0 2,0 4,3-3,-5 1,-4 1,-5 1,-3 3,-3 1,2 0,0 1,4 0,5 1,-1-1,-2 0,-3 1,2-1,3 0,4 0,3 0,-3 0,-2 0,-5 0,-4 0,2 0,-1 0,2 0,5 0,4 0,-2 0,-3 0,-3 0,-4 0,1 0,13 0,6 0,3 0,-2 0,-7 0,-6 0,-6 0,-4 0,-2 0,-2 0,-1 4,0 1,1 5,-1 0,-3 2,-1 4,-5 3,-3 3,-9 1,-8-3,-12-1,-11-3,-4-6,-15 2,-5 1,-4-1,-8 3,4-3,-7 1,7 3,7-1,11-4,7-3,6-4,4-2,2-1,1 3,-3 2,-11-2,-2 0,-13-2,-4 0,3-2,2 0,-7 4,-2 2,1-1,6 0,4-3,3 0,-1-2,5 1,4-1,3 0,-4-1,-2 1,1 0,4-4,4-6,2 0,3-4,2 1,4-5,4-5,-3 3,1 0,2-1,5-1,4 0,3-2,7 5,7 3,2 3,4-2,3 2,6-2,5-1,4-7,10 1,-3-1,5-4,-2-2,-4 4,-4 3,-4 4,1 2,3 2,1 5,-4 4,0 1,-4 4,-1 0,-2 0,-1 1,-4-4,3-2,6 0,1 1,4 1,2 2,-3-1,-2 2,2 0,8 0,1 0,2 0,1 1,-2-1,-1 0,5 0,0 0,-6 0,-4 0,-5 0,-4 0,-2 0,-2 0,0 0,-1 0,5 0,1 0,5 0,-1 0,0 0,2 8,-6 7,2 6,-1 2,-5 2,-4-3,0 3,-4 1,0-4,-4-1,-5 0,3-5,-2 1,1 1,0 1,-2 3,-7 0,-3 1,-10-3,-7 0,-5-5,-1 0,-2 1,0-2,-3-2,-5 3,-2 1,2-4,-5-3,4 1,4-1,-1-3,1-2,-3-1,-3-2,-3 0,-8-2,1 1,0-1,0 5,-1 2,5-1,5-1,5-1,-8-1,-5-2,-8-3,-2-2,-3-5,-6 0,6 2,0 1,2 3,10-2,11-5,2-1,3 4,-1 0,0 4,3 1,1-2,7-5,6-8,1-2,5-6,3-2,-1 3,0 2,2 1,2 0,-2 3,-2 1,-1 0,-5 2,1 0,1-5,8 1,9 3,16 1,8-2,4 0,4 1,0 4,-6 1,-4 1,-3 3,-1 3,-1 3,1-4,-8 1,-11 0,-10 6,-8 1,-6 6,-4 2,2 2,1 0,1-3,-3-2,1-3,3 3,0-1,0 3,-1 1,-2 2,0-1,2 2,2 3,-2-2,4 6,8 3,10 2,4 2,2-2,4 2,-2-2,3 0,4-4,2-6,6-5,3-5,2-3,-1-2,-1 4,-1 0,-1 0,3-1,1 0,4-2,4 0,0 0,2-1,6-1,5 1,0 0,-3 0,-2 0,-4-1,-6 1,-4 0,0 0,4 0,-1 5,-6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0-20T21:40:55.525"/>
    </inkml:context>
    <inkml:brush xml:id="br0">
      <inkml:brushProperty name="width" value="0.16" units="cm"/>
      <inkml:brushProperty name="height" value="0.32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1988 3641,'0'-4,"5"-1,13-1,20 2,12 1,11 1,10 2,11-1,16 1,12 0,8 1,9-1,-5 0,-6 0,-6 0,-6 4,1 6,-6 0,-6 0,-16-3,-3-2,-3 2,0 5,4-1,6 2,5 3,10 0,4-4,2-4,-3-3,-2-2,2-2,2-2,4-3,2-2,-7 0,-2-3,-2-4,-4 0,-14 2,-13 0,-11 0,-12 3,-10 3,-4 2,-4 1,2 2,1 0,5 0,9 1,1 0,2-1,-1 0,-2 0,3 0,4 0,0 0,-4 0,-8 0,-3 0,-4 0,-3 0,-2 0,4 0,1 0,4 0,5 0,-1 0,-2 0,-2 0,1 0,-1 0,-2 0,-2 0,-11 0,-7-4,-11-2,-9-3,-7-1,0-2,1-4,0 1,-2 3,2-1,0 3,-7 2,1-2,0 2,-5 2,-2 1,-5 2,0 2,0 0,3 1,1 1,2-1,-2 1,-2-1,2 0,0 5,-2 0,-8 0,-7-1,-8-1,-2 0,-8-2,-3 3,-2 1,-1 1,3-2,0-2,3 0,4-1,4-1,4 0,-2 0,3 0,-1 0,-5 0,-5 0,1-1,-8-3,-7-2,-4 1,-5 1,-5 1,2 1,2 1,4 5,2 2,12-2,9 1,10-2,9 0,8-2,4-1,0 0,-9-4,-14-2,-11 0,-8-6,-4-2,-2 1,8 0,7-3,6 0,7 5,5-1,0-2,4 1,1 2,-3 0,2 2,4 1,3-1,7-4,5 1,0 2,0 3,-5 2,-6-1,-3 0,-4 0,2 3,-3 0,-2 2,1 0,4 1,3 0,-1 1,2-1,-7 0,-9 0,-13 1,0-1,2 0,2 0,8 4,2 5,11 6,2 0,4-2,1 0,3-2,1 2,5 2,9 4,8 1,8-2,3 1,5 5,3-3,4-3,3-1,1-4,1-4,4-3,6-3,1-2,7-1,12 4,15 5,6 4,12 6,12-1,0-3,-3-6,-2-2,-9-4,-15 2,-11 1,-7-2,-9 4,1 0,1-2,-4-1,0-2,10 3,-1 0,0 0,8-2,2-2,-1 0,2-1,-2-5,-2-2,-4-3,-5-6,-16 2,-23 1,-11-1,-11 2,-7 3,-5 3,-6-2,-7-5,-4-4,-1-2,-1 0,3 4,4 0,4-1,3 1,-2-1,0 2,3 0,0 1,5-1,7-3,10 2,11-1,11 2,13-1,10-3,5 3,4 2,-1 4,7 4,3 2,5 1,-2 1,0 1,-8 0,-4-1,-6 1,-6 3,-1 2,3 4,-3-1,11 3,10 0,11-2,7 0,4 0,9 1,-2 0,-7-3,-8-2,-9-3,-9-1,-6-1,-7-1,-1-1,5 1,-1-1,2 1,-4-1,1 1,-3 0,-5 0,3 0,-3 0,3 0,2 0,0 0,1 0,7 0,4 0,5 0,11 0,2 0,-3 0,-7 0,-10 0,-9 0,-7 0,-5 0,-2 0,-2 0,0 0,-1 0,1 0,0 0,-3-4,-1-1,0 0,1 0,2 3,0-1,-3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BEA4-242A-4DB0-864E-BCA81D19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275D-2E83-4574-86C1-55ADC482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7F71-C6C9-4958-A5EA-0CD994C3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3F32-484C-40A6-BD43-8E3A2904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14AE-7B93-46A6-AF13-A0ABED2A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B111-5C59-41B9-A576-6A60946C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CF515-A442-47CE-867A-9213BA1A5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B89A-95C7-404E-8985-B8992FF0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EEBF-9547-4DB8-A6B7-8960C75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F974-44B4-4D84-9EAD-EEFCBD4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265BB-BA91-4052-9BAD-718769124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1A920-ED95-410E-8814-3A32B659A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67E7-7F41-4C17-A00A-D4F8EA67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F85F-81C0-48ED-B5AB-BF621100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2077-55A9-4763-ACB2-71BB821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5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A501-CEA9-4B1F-928F-6B7F9E78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3729-ADFE-4DB2-8C90-CA7960F5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AA94-F099-454F-AB6C-685ABFCF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1992-F09E-491B-8146-8FC3887F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D3E5-BA91-480D-9842-8738011A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99E0-C4CD-40D9-B6CA-7608A666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D4BB-A841-4B07-8DC5-C8454A23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A002-4798-42F5-B17F-C64AD1BA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153C-AC9A-419A-8E65-0F60383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6E35-1C9E-467A-87D7-B8D6B1BF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141A-E9B8-459C-B2C1-AFBA204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601E-D2BE-41A5-9A53-6E4ADBB0F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0571B-FC16-4761-BE7A-A2B2C931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919A-272D-4FB0-A46E-A7258EF9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0F4E-489D-4C50-B027-A5FFE32B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DE975-6845-4C73-A39A-19BFFB7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7F4-F976-4673-8AFF-3EB1B081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EB6A-B2F5-4C67-8C1E-D1275CE2D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58FD8-F946-4A91-A367-C3CC61AA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C6C21-4828-4B88-85B3-2DE899AE3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83BFE-F35B-4B02-A908-F502E49CF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D797C-91B3-4A54-804A-A2D06B5D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6DAA9-1F62-4E51-BB7D-0DB8B422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C428-0FCD-4558-A62E-2B868B44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110-E9A2-4BD7-9A01-607328C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FC45A-F0C2-4624-A819-DC64AFFB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759A7-8A58-4EC9-ACF8-53164C2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C3992-337E-4D10-8821-B742FE70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308C0-3DEB-4CB4-A044-8979BB42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CB5A3-192C-4242-A5CB-A82B75BF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D7008-C90A-4226-A3D1-27F0EE9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00FD-0EC2-440F-9F65-AD05BFB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C94E-0447-47F6-AF1F-EF40660E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C797-12DF-49FD-A98A-BFCB4D0E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1D16-D08C-4DB5-B775-31B8035F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14758-3FD2-4B22-9A5F-69F65591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AA9C5-33EC-4895-A879-EEE252EA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F50F-691C-461D-B45A-2AEBBDE9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D7DE4-6DCE-4590-8A04-8B7EA4536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56522-9550-41B5-A602-5B0484BF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55F-0EED-4822-856C-91B01E57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CA8FD-2AA0-4A07-BD5C-8904396A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7B5D-E644-4F49-A375-612F49ED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1D5C5-17DA-4DC4-95D5-A712D2FC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2D230-FA08-40E9-81DA-80C6A530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5856-00C1-462A-8A97-D06C2379F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7C75-3E87-4FCB-9B99-428F783E51FC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2981-9228-487C-8362-5D98E54F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7431-94A5-48B1-8006-FF0E39778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6D47-6568-432A-B4B8-3B878C4B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C2979-9F39-4708-973B-065B3360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6"/>
          <a:stretch/>
        </p:blipFill>
        <p:spPr>
          <a:xfrm>
            <a:off x="1327635" y="1945003"/>
            <a:ext cx="9466385" cy="2528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F82CA-3326-427B-9876-3FEB93D78293}"/>
              </a:ext>
            </a:extLst>
          </p:cNvPr>
          <p:cNvSpPr txBox="1"/>
          <p:nvPr/>
        </p:nvSpPr>
        <p:spPr>
          <a:xfrm>
            <a:off x="3339857" y="627274"/>
            <a:ext cx="544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1: find out the </a:t>
            </a:r>
            <a:r>
              <a:rPr lang="en-US" sz="3200" b="1" dirty="0"/>
              <a:t>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54F3F-C786-4A66-A7CB-7C0D4E571DDD}"/>
              </a:ext>
            </a:extLst>
          </p:cNvPr>
          <p:cNvSpPr txBox="1"/>
          <p:nvPr/>
        </p:nvSpPr>
        <p:spPr>
          <a:xfrm>
            <a:off x="5353550" y="5354515"/>
            <a:ext cx="141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It’s </a:t>
            </a:r>
            <a:r>
              <a:rPr lang="en-US" sz="3200" b="1" dirty="0"/>
              <a:t>NW</a:t>
            </a:r>
          </a:p>
        </p:txBody>
      </p:sp>
    </p:spTree>
    <p:extLst>
      <p:ext uri="{BB962C8B-B14F-4D97-AF65-F5344CB8AC3E}">
        <p14:creationId xmlns:p14="http://schemas.microsoft.com/office/powerpoint/2010/main" val="350986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1015E-3316-48B5-B5D7-74D531945249}"/>
              </a:ext>
            </a:extLst>
          </p:cNvPr>
          <p:cNvSpPr txBox="1"/>
          <p:nvPr/>
        </p:nvSpPr>
        <p:spPr>
          <a:xfrm>
            <a:off x="3785987" y="641838"/>
            <a:ext cx="4632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assign to candidate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B0438-6224-49AD-A0AB-BC81A3E1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9" r="17568" b="30551"/>
          <a:stretch/>
        </p:blipFill>
        <p:spPr>
          <a:xfrm>
            <a:off x="1263520" y="2233100"/>
            <a:ext cx="9243287" cy="14519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BC1656-E34C-48BB-AF44-0621DA3B63EB}"/>
                  </a:ext>
                </a:extLst>
              </p14:cNvPr>
              <p14:cNvContentPartPr/>
              <p14:nvPr/>
            </p14:nvContentPartPr>
            <p14:xfrm>
              <a:off x="1671090" y="2588686"/>
              <a:ext cx="8650944" cy="5385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BC1656-E34C-48BB-AF44-0621DA3B6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290" y="2531240"/>
                <a:ext cx="8708185" cy="16839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A56930E-A233-4F80-85E0-14254A2E2C97}"/>
              </a:ext>
            </a:extLst>
          </p:cNvPr>
          <p:cNvSpPr txBox="1"/>
          <p:nvPr/>
        </p:nvSpPr>
        <p:spPr>
          <a:xfrm>
            <a:off x="1958397" y="1457170"/>
            <a:ext cx="795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algorithm, the system will recommend the NEXT candidate automatically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B56DB259-32A9-4B2F-8EBF-141089FFF5F6}"/>
              </a:ext>
            </a:extLst>
          </p:cNvPr>
          <p:cNvSpPr/>
          <p:nvPr/>
        </p:nvSpPr>
        <p:spPr>
          <a:xfrm rot="905135">
            <a:off x="842374" y="1188605"/>
            <a:ext cx="943349" cy="1451834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2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20C2B-9FEC-4A67-852B-FE85CC388706}"/>
              </a:ext>
            </a:extLst>
          </p:cNvPr>
          <p:cNvSpPr txBox="1"/>
          <p:nvPr/>
        </p:nvSpPr>
        <p:spPr>
          <a:xfrm>
            <a:off x="4549142" y="65942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check RCC</a:t>
            </a:r>
            <a:endParaRPr lang="en-US" sz="3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946FA-D327-4C89-A934-9CF7548F811C}"/>
              </a:ext>
            </a:extLst>
          </p:cNvPr>
          <p:cNvGrpSpPr/>
          <p:nvPr/>
        </p:nvGrpSpPr>
        <p:grpSpPr>
          <a:xfrm>
            <a:off x="3898596" y="1493960"/>
            <a:ext cx="4762494" cy="4133850"/>
            <a:chOff x="3142457" y="1502752"/>
            <a:chExt cx="4762494" cy="4133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1021F6-6CA2-4296-B326-75FEFE30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1326" y="1502752"/>
              <a:ext cx="2333625" cy="41338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F20CBC-C11F-442C-817D-D4223E2D3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860"/>
            <a:stretch/>
          </p:blipFill>
          <p:spPr>
            <a:xfrm>
              <a:off x="3142457" y="1626577"/>
              <a:ext cx="1760654" cy="388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12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231B5-01AD-48A7-AC6B-F94F478FF8F6}"/>
              </a:ext>
            </a:extLst>
          </p:cNvPr>
          <p:cNvSpPr txBox="1"/>
          <p:nvPr/>
        </p:nvSpPr>
        <p:spPr>
          <a:xfrm>
            <a:off x="3996719" y="659422"/>
            <a:ext cx="4240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4: </a:t>
            </a:r>
            <a:r>
              <a:rPr lang="en-US" altLang="zh-CN" sz="3200" dirty="0"/>
              <a:t>click unavailable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EAE5-369F-46D5-BDEE-837CABA8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861239"/>
            <a:ext cx="10187354" cy="2695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F7E4125-285F-4950-A9DA-22584C87B5F6}"/>
              </a:ext>
            </a:extLst>
          </p:cNvPr>
          <p:cNvSpPr/>
          <p:nvPr/>
        </p:nvSpPr>
        <p:spPr>
          <a:xfrm rot="7753440">
            <a:off x="9926516" y="1118320"/>
            <a:ext cx="931985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CFBDCF-F22E-4D09-B7D7-A53562D73ECA}"/>
                  </a:ext>
                </a:extLst>
              </p14:cNvPr>
              <p14:cNvContentPartPr/>
              <p14:nvPr/>
            </p14:nvContentPartPr>
            <p14:xfrm>
              <a:off x="9583438" y="1845828"/>
              <a:ext cx="771264" cy="2119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CFBDCF-F22E-4D09-B7D7-A53562D73E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4633" y="1788248"/>
                <a:ext cx="828515" cy="326769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32E43DE-0008-4073-9CA8-4EFFE571E368}"/>
              </a:ext>
            </a:extLst>
          </p:cNvPr>
          <p:cNvSpPr/>
          <p:nvPr/>
        </p:nvSpPr>
        <p:spPr>
          <a:xfrm rot="5400000">
            <a:off x="5648144" y="2866273"/>
            <a:ext cx="937797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CF6722-11FF-4F74-9BFE-7FF8DD01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5" y="4191131"/>
            <a:ext cx="12192000" cy="7265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4647FB-BFCF-4513-BAB5-CC16CAA266DD}"/>
                  </a:ext>
                </a:extLst>
              </p14:cNvPr>
              <p14:cNvContentPartPr/>
              <p14:nvPr/>
            </p14:nvContentPartPr>
            <p14:xfrm>
              <a:off x="1700878" y="4632804"/>
              <a:ext cx="1738656" cy="169056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4647FB-BFCF-4513-BAB5-CC16CAA26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2080" y="4575253"/>
                <a:ext cx="1795891" cy="28379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1FF4E6F-4825-4A86-AA95-F57804441B54}"/>
              </a:ext>
            </a:extLst>
          </p:cNvPr>
          <p:cNvSpPr txBox="1"/>
          <p:nvPr/>
        </p:nvSpPr>
        <p:spPr>
          <a:xfrm>
            <a:off x="3767117" y="5591929"/>
            <a:ext cx="377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Automatically move to the bottom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A87BF86-DCE8-42EB-A885-14F7124D06A8}"/>
              </a:ext>
            </a:extLst>
          </p:cNvPr>
          <p:cNvSpPr/>
          <p:nvPr/>
        </p:nvSpPr>
        <p:spPr>
          <a:xfrm rot="12958308">
            <a:off x="3081787" y="5099821"/>
            <a:ext cx="715494" cy="532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45437-EB8C-41F1-8401-3B63807048EB}"/>
              </a:ext>
            </a:extLst>
          </p:cNvPr>
          <p:cNvSpPr txBox="1"/>
          <p:nvPr/>
        </p:nvSpPr>
        <p:spPr>
          <a:xfrm>
            <a:off x="4352565" y="6074895"/>
            <a:ext cx="260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/>
              <a:t>Status to UNAVAILABLE</a:t>
            </a:r>
          </a:p>
        </p:txBody>
      </p:sp>
    </p:spTree>
    <p:extLst>
      <p:ext uri="{BB962C8B-B14F-4D97-AF65-F5344CB8AC3E}">
        <p14:creationId xmlns:p14="http://schemas.microsoft.com/office/powerpoint/2010/main" val="427987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3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47D06-2D45-495E-852A-B23A698EF17F}"/>
              </a:ext>
            </a:extLst>
          </p:cNvPr>
          <p:cNvSpPr txBox="1"/>
          <p:nvPr/>
        </p:nvSpPr>
        <p:spPr>
          <a:xfrm>
            <a:off x="3348652" y="641838"/>
            <a:ext cx="5506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2: open online Excel sheet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990FC-8748-4BB7-8161-0374D479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" y="1466239"/>
            <a:ext cx="12192000" cy="42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20C2B-9FEC-4A67-852B-FE85CC388706}"/>
              </a:ext>
            </a:extLst>
          </p:cNvPr>
          <p:cNvSpPr txBox="1"/>
          <p:nvPr/>
        </p:nvSpPr>
        <p:spPr>
          <a:xfrm>
            <a:off x="4549142" y="65942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check RCC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021F6-6CA2-4296-B326-75FEFE30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80" y="1502752"/>
            <a:ext cx="2333625" cy="413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781D6-120F-474F-AECA-89E8ECEEC45F}"/>
              </a:ext>
            </a:extLst>
          </p:cNvPr>
          <p:cNvSpPr txBox="1"/>
          <p:nvPr/>
        </p:nvSpPr>
        <p:spPr>
          <a:xfrm>
            <a:off x="5539154" y="3195935"/>
            <a:ext cx="381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who is </a:t>
            </a:r>
            <a:r>
              <a:rPr lang="en-US" sz="2400" b="1" dirty="0"/>
              <a:t>unavailable</a:t>
            </a:r>
            <a:r>
              <a:rPr lang="en-US" sz="2400" dirty="0"/>
              <a:t> today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20CBC-C11F-442C-817D-D4223E2D3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/>
          <a:stretch/>
        </p:blipFill>
        <p:spPr>
          <a:xfrm>
            <a:off x="434426" y="1626577"/>
            <a:ext cx="176065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0D7E9-78BF-4779-902F-318779BF039D}"/>
              </a:ext>
            </a:extLst>
          </p:cNvPr>
          <p:cNvSpPr txBox="1"/>
          <p:nvPr/>
        </p:nvSpPr>
        <p:spPr>
          <a:xfrm>
            <a:off x="2153943" y="641838"/>
            <a:ext cx="789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3: check these number &amp; assign to whom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C117-09E2-4A0F-90EC-0F4A84316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3" r="37548"/>
          <a:stretch/>
        </p:blipFill>
        <p:spPr>
          <a:xfrm>
            <a:off x="914399" y="1448655"/>
            <a:ext cx="6268915" cy="4259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62303-144A-4A67-B21C-87D2C30E7333}"/>
              </a:ext>
            </a:extLst>
          </p:cNvPr>
          <p:cNvSpPr txBox="1"/>
          <p:nvPr/>
        </p:nvSpPr>
        <p:spPr>
          <a:xfrm>
            <a:off x="7798776" y="2760785"/>
            <a:ext cx="323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difficult to decide </a:t>
            </a:r>
          </a:p>
        </p:txBody>
      </p:sp>
    </p:spTree>
    <p:extLst>
      <p:ext uri="{BB962C8B-B14F-4D97-AF65-F5344CB8AC3E}">
        <p14:creationId xmlns:p14="http://schemas.microsoft.com/office/powerpoint/2010/main" val="18217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40A27-04BC-4C43-B1F4-591796115D55}"/>
              </a:ext>
            </a:extLst>
          </p:cNvPr>
          <p:cNvSpPr txBox="1"/>
          <p:nvPr/>
        </p:nvSpPr>
        <p:spPr>
          <a:xfrm>
            <a:off x="4098484" y="641838"/>
            <a:ext cx="4007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4: +1 to processor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AC151-EF86-4B1E-8505-687CD6286D5B}"/>
              </a:ext>
            </a:extLst>
          </p:cNvPr>
          <p:cNvSpPr txBox="1"/>
          <p:nvPr/>
        </p:nvSpPr>
        <p:spPr>
          <a:xfrm>
            <a:off x="3198497" y="1480038"/>
            <a:ext cx="5807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5: copy processor’s </a:t>
            </a:r>
            <a:r>
              <a:rPr lang="en-US" sz="3200" dirty="0" err="1"/>
              <a:t>i</a:t>
            </a:r>
            <a:r>
              <a:rPr lang="en-US" sz="3200" dirty="0"/>
              <a:t>-number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30790-843F-46C9-AE37-4937EB2983BF}"/>
              </a:ext>
            </a:extLst>
          </p:cNvPr>
          <p:cNvSpPr txBox="1"/>
          <p:nvPr/>
        </p:nvSpPr>
        <p:spPr>
          <a:xfrm>
            <a:off x="4307867" y="2742789"/>
            <a:ext cx="3588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Step 6: paste to BCP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4038A-3770-4B16-94CD-2932C9E4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50" y="4005540"/>
            <a:ext cx="4600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4BD7-5D0C-4134-82D6-C351FB8A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53" y="1658570"/>
            <a:ext cx="4375638" cy="1955067"/>
          </a:xfrm>
        </p:spPr>
        <p:txBody>
          <a:bodyPr/>
          <a:lstStyle/>
          <a:p>
            <a:r>
              <a:rPr lang="en-US" dirty="0"/>
              <a:t>Time consuming</a:t>
            </a:r>
          </a:p>
          <a:p>
            <a:pPr lvl="1"/>
            <a:r>
              <a:rPr lang="en-US" dirty="0"/>
              <a:t>Check RCC many times</a:t>
            </a:r>
          </a:p>
          <a:p>
            <a:pPr lvl="1"/>
            <a:r>
              <a:rPr lang="en-US" dirty="0"/>
              <a:t>Don’t know who to dispatch</a:t>
            </a:r>
          </a:p>
          <a:p>
            <a:pPr lvl="1"/>
            <a:r>
              <a:rPr lang="en-US" dirty="0"/>
              <a:t>Copy &amp; paste </a:t>
            </a:r>
            <a:r>
              <a:rPr lang="en-US" dirty="0" err="1"/>
              <a:t>i</a:t>
            </a:r>
            <a:r>
              <a:rPr lang="en-US" dirty="0"/>
              <a:t>-number</a:t>
            </a:r>
          </a:p>
        </p:txBody>
      </p:sp>
    </p:spTree>
    <p:extLst>
      <p:ext uri="{BB962C8B-B14F-4D97-AF65-F5344CB8AC3E}">
        <p14:creationId xmlns:p14="http://schemas.microsoft.com/office/powerpoint/2010/main" val="135149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4E92-B253-4476-A518-7932D16F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C533-0468-4D5A-8594-2A7F5DB7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C2979-9F39-4708-973B-065B3360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6"/>
          <a:stretch/>
        </p:blipFill>
        <p:spPr>
          <a:xfrm>
            <a:off x="1327635" y="1945003"/>
            <a:ext cx="9466385" cy="2528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F82CA-3326-427B-9876-3FEB93D78293}"/>
              </a:ext>
            </a:extLst>
          </p:cNvPr>
          <p:cNvSpPr txBox="1"/>
          <p:nvPr/>
        </p:nvSpPr>
        <p:spPr>
          <a:xfrm>
            <a:off x="3339857" y="627274"/>
            <a:ext cx="544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1: find out the </a:t>
            </a:r>
            <a:r>
              <a:rPr lang="en-US" sz="3200" b="1" dirty="0"/>
              <a:t>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54F3F-C786-4A66-A7CB-7C0D4E571DDD}"/>
              </a:ext>
            </a:extLst>
          </p:cNvPr>
          <p:cNvSpPr txBox="1"/>
          <p:nvPr/>
        </p:nvSpPr>
        <p:spPr>
          <a:xfrm>
            <a:off x="5353550" y="5354515"/>
            <a:ext cx="1414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It’s </a:t>
            </a:r>
            <a:r>
              <a:rPr lang="en-US" sz="3200" b="1" dirty="0"/>
              <a:t>NW</a:t>
            </a:r>
          </a:p>
        </p:txBody>
      </p:sp>
    </p:spTree>
    <p:extLst>
      <p:ext uri="{BB962C8B-B14F-4D97-AF65-F5344CB8AC3E}">
        <p14:creationId xmlns:p14="http://schemas.microsoft.com/office/powerpoint/2010/main" val="299841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47D06-2D45-495E-852A-B23A698EF17F}"/>
              </a:ext>
            </a:extLst>
          </p:cNvPr>
          <p:cNvSpPr txBox="1"/>
          <p:nvPr/>
        </p:nvSpPr>
        <p:spPr>
          <a:xfrm>
            <a:off x="4583670" y="641838"/>
            <a:ext cx="303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Step 2: open URL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F785C-0077-4B7F-A08E-B35D7BB9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521056"/>
            <a:ext cx="9642231" cy="47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Qian, Allen</dc:creator>
  <cp:lastModifiedBy>Qian, Allen</cp:lastModifiedBy>
  <cp:revision>9</cp:revision>
  <dcterms:created xsi:type="dcterms:W3CDTF">2017-10-20T21:19:00Z</dcterms:created>
  <dcterms:modified xsi:type="dcterms:W3CDTF">2017-10-20T21:55:27Z</dcterms:modified>
</cp:coreProperties>
</file>