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22"/>
  </p:notesMasterIdLst>
  <p:handoutMasterIdLst>
    <p:handoutMasterId r:id="rId23"/>
  </p:handoutMasterIdLst>
  <p:sldIdLst>
    <p:sldId id="434" r:id="rId2"/>
    <p:sldId id="344" r:id="rId3"/>
    <p:sldId id="416" r:id="rId4"/>
    <p:sldId id="435" r:id="rId5"/>
    <p:sldId id="430" r:id="rId6"/>
    <p:sldId id="429" r:id="rId7"/>
    <p:sldId id="382" r:id="rId8"/>
    <p:sldId id="388" r:id="rId9"/>
    <p:sldId id="374" r:id="rId10"/>
    <p:sldId id="380" r:id="rId11"/>
    <p:sldId id="379" r:id="rId12"/>
    <p:sldId id="394" r:id="rId13"/>
    <p:sldId id="423" r:id="rId14"/>
    <p:sldId id="387" r:id="rId15"/>
    <p:sldId id="390" r:id="rId16"/>
    <p:sldId id="420" r:id="rId17"/>
    <p:sldId id="421" r:id="rId18"/>
    <p:sldId id="422" r:id="rId19"/>
    <p:sldId id="413" r:id="rId20"/>
    <p:sldId id="265" r:id="rId21"/>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1304" autoAdjust="0"/>
  </p:normalViewPr>
  <p:slideViewPr>
    <p:cSldViewPr snapToGrid="0" showGuides="1">
      <p:cViewPr varScale="1">
        <p:scale>
          <a:sx n="79" d="100"/>
          <a:sy n="79" d="100"/>
        </p:scale>
        <p:origin x="835" y="72"/>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00" d="100"/>
        <a:sy n="100" d="100"/>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979621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20</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bg>
      <p:bgRef idx="1001">
        <a:schemeClr val="bg1"/>
      </p:bgRef>
    </p:bg>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 or illustration scene art</a:t>
            </a:r>
          </a:p>
        </p:txBody>
      </p:sp>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pic>
        <p:nvPicPr>
          <p:cNvPr id="23"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2452717617"/>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tx1"/>
                </a:solidFill>
              </a:defRPr>
            </a:lvl1pPr>
            <a:lvl2pPr marL="395921" indent="0">
              <a:buNone/>
              <a:defRPr sz="1200">
                <a:solidFill>
                  <a:schemeClr val="tx1"/>
                </a:solidFill>
              </a:defRPr>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dirty="0"/>
              <a:t>Insert page title (sentence case)</a:t>
            </a:r>
            <a:endParaRPr lang="en-US" dirty="0"/>
          </a:p>
        </p:txBody>
      </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bg>
      <p:bgRef idx="1001">
        <a:schemeClr val="bg1"/>
      </p:bgRef>
    </p:bg>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title image or illustration scene art</a:t>
            </a:r>
          </a:p>
        </p:txBody>
      </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pic>
        <p:nvPicPr>
          <p:cNvPr id="23"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635019789"/>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1"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9"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sp>
        <p:nvSpPr>
          <p:cNvPr id="7" name="Picture Placeholder 6"/>
          <p:cNvSpPr>
            <a:spLocks noGrp="1"/>
          </p:cNvSpPr>
          <p:nvPr>
            <p:ph type="pic" sz="quarter" idx="16" hasCustomPrompt="1"/>
          </p:nvPr>
        </p:nvSpPr>
        <p:spPr>
          <a:xfrm>
            <a:off x="6954855" y="963000"/>
            <a:ext cx="4932000" cy="4932000"/>
          </a:xfrm>
        </p:spPr>
        <p:txBody>
          <a:bodyPr/>
          <a:lstStyle>
            <a:lvl1pPr marL="0" marR="0" indent="0" algn="ctr" defTabSz="1088558" rtl="0" eaLnBrk="1" fontAlgn="auto" latinLnBrk="0" hangingPunct="1">
              <a:lnSpc>
                <a:spcPct val="100000"/>
              </a:lnSpc>
              <a:spcBef>
                <a:spcPts val="1800"/>
              </a:spcBef>
              <a:spcAft>
                <a:spcPts val="0"/>
              </a:spcAft>
              <a:buClr>
                <a:schemeClr val="accent1"/>
              </a:buClr>
              <a:buSzPct val="80000"/>
              <a:buFontTx/>
              <a:buNone/>
              <a:tabLst/>
              <a:defRPr/>
            </a:lvl1pPr>
          </a:lstStyle>
          <a:p>
            <a:pPr marL="0" marR="0" lvl="0" indent="0" algn="l" defTabSz="1088558" rtl="0" eaLnBrk="1" fontAlgn="auto" latinLnBrk="0" hangingPunct="1">
              <a:lnSpc>
                <a:spcPct val="100000"/>
              </a:lnSpc>
              <a:spcBef>
                <a:spcPts val="1800"/>
              </a:spcBef>
              <a:spcAft>
                <a:spcPts val="0"/>
              </a:spcAft>
              <a:buClr>
                <a:schemeClr val="accent1"/>
              </a:buClr>
              <a:buSzPct val="80000"/>
              <a:buFontTx/>
              <a:buNone/>
              <a:tabLst/>
              <a:defRPr/>
            </a:pPr>
            <a:r>
              <a:rPr lang="en-US" dirty="0"/>
              <a:t>Click to insert pictogram</a:t>
            </a:r>
          </a:p>
          <a:p>
            <a:endParaRPr lang="de-DE" dirty="0"/>
          </a:p>
        </p:txBody>
      </p:sp>
      <p:pic>
        <p:nvPicPr>
          <p:cNvPr id="17"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3048046299"/>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r>
              <a:rPr lang="en-US" dirty="0"/>
              <a:t>Click to insert image or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PUBLIC</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6800" cy="251942"/>
            <a:chOff x="0" y="0"/>
            <a:chExt cx="12196800" cy="251942"/>
          </a:xfrm>
        </p:grpSpPr>
        <p:sp>
          <p:nvSpPr>
            <p:cNvPr id="13" name="Rectangle 12"/>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 name="Secondary Motion Band"/>
            <p:cNvGrpSpPr/>
            <p:nvPr userDrawn="1"/>
          </p:nvGrpSpPr>
          <p:grpSpPr>
            <a:xfrm>
              <a:off x="10683752" y="0"/>
              <a:ext cx="1513048" cy="251942"/>
              <a:chOff x="10682127" y="0"/>
              <a:chExt cx="1513048" cy="252000"/>
            </a:xfrm>
          </p:grpSpPr>
          <p:sp>
            <p:nvSpPr>
              <p:cNvPr id="15" name="Rectangle 14"/>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ubtitle 15"/>
          <p:cNvSpPr>
            <a:spLocks noGrp="1"/>
          </p:cNvSpPr>
          <p:nvPr>
            <p:ph type="subTitle" idx="1"/>
          </p:nvPr>
        </p:nvSpPr>
        <p:spPr/>
        <p:txBody>
          <a:bodyPr/>
          <a:lstStyle/>
          <a:p>
            <a:r>
              <a:rPr lang="en-US" dirty="0"/>
              <a:t>Allen Qian</a:t>
            </a:r>
          </a:p>
          <a:p>
            <a:pPr lvl="0">
              <a:defRPr/>
            </a:pPr>
            <a:r>
              <a:rPr lang="en-US" dirty="0"/>
              <a:t>September 24, 2017</a:t>
            </a:r>
          </a:p>
        </p:txBody>
      </p:sp>
      <p:sp>
        <p:nvSpPr>
          <p:cNvPr id="17" name="Text Placeholder 16"/>
          <p:cNvSpPr>
            <a:spLocks noGrp="1"/>
          </p:cNvSpPr>
          <p:nvPr>
            <p:ph type="body" sz="quarter" idx="14"/>
          </p:nvPr>
        </p:nvSpPr>
        <p:spPr/>
        <p:txBody>
          <a:bodyPr/>
          <a:lstStyle/>
          <a:p>
            <a:r>
              <a:rPr lang="en-US" dirty="0"/>
              <a:t>Queue Manager Web</a:t>
            </a:r>
            <a:br>
              <a:rPr lang="en-US" dirty="0"/>
            </a:br>
            <a:r>
              <a:rPr lang="en-US" dirty="0">
                <a:solidFill>
                  <a:schemeClr val="accent1"/>
                </a:solidFill>
              </a:rPr>
              <a:t>powered by HANA Cloud.</a:t>
            </a:r>
          </a:p>
        </p:txBody>
      </p:sp>
      <p:pic>
        <p:nvPicPr>
          <p:cNvPr id="10" name="Picture Placeholder 5"/>
          <p:cNvPicPr>
            <a:picLocks noGrp="1" noChangeAspect="1"/>
          </p:cNvPicPr>
          <p:nvPr>
            <p:ph type="pic" sz="quarter" idx="16"/>
          </p:nvPr>
        </p:nvPicPr>
        <p:blipFill>
          <a:blip r:embed="rId2"/>
          <a:srcRect t="16" b="16"/>
          <a:stretch>
            <a:fillRect/>
          </a:stretch>
        </p:blipFill>
        <p:spPr/>
      </p:pic>
    </p:spTree>
    <p:extLst>
      <p:ext uri="{BB962C8B-B14F-4D97-AF65-F5344CB8AC3E}">
        <p14:creationId xmlns:p14="http://schemas.microsoft.com/office/powerpoint/2010/main" val="178674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p:sp>
      <p:sp>
        <p:nvSpPr>
          <p:cNvPr id="4" name="Text Placeholder 3"/>
          <p:cNvSpPr>
            <a:spLocks noGrp="1"/>
          </p:cNvSpPr>
          <p:nvPr>
            <p:ph type="body" sz="quarter" idx="11"/>
          </p:nvPr>
        </p:nvSpPr>
        <p:spPr/>
        <p:txBody>
          <a:bodyPr/>
          <a:lstStyle/>
          <a:p>
            <a:pPr lvl="0"/>
            <a:r>
              <a:rPr lang="en-US"/>
              <a:t>First level</a:t>
            </a:r>
          </a:p>
          <a:p>
            <a:pPr lvl="1"/>
            <a:r>
              <a:rPr lang="en-US"/>
              <a:t>Second level</a:t>
            </a:r>
          </a:p>
          <a:p>
            <a:pPr lvl="2"/>
            <a:r>
              <a:rPr lang="en-US"/>
              <a:t>Third level</a:t>
            </a:r>
            <a:endParaRPr lang="en-US" dirty="0"/>
          </a:p>
        </p:txBody>
      </p:sp>
      <p:sp>
        <p:nvSpPr>
          <p:cNvPr id="2" name="Title 1"/>
          <p:cNvSpPr>
            <a:spLocks noGrp="1"/>
          </p:cNvSpPr>
          <p:nvPr>
            <p:ph type="title"/>
          </p:nvPr>
        </p:nvSpPr>
        <p:spPr/>
        <p:txBody>
          <a:bodyPr/>
          <a:lstStyle/>
          <a:p>
            <a:r>
              <a:rPr lang="en-US" dirty="0"/>
              <a:t>Insert page title (sentence case)</a:t>
            </a:r>
          </a:p>
        </p:txBody>
      </p:sp>
    </p:spTree>
    <p:extLst>
      <p:ext uri="{BB962C8B-B14F-4D97-AF65-F5344CB8AC3E}">
        <p14:creationId xmlns:p14="http://schemas.microsoft.com/office/powerpoint/2010/main" val="2468716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p:sp>
      <p:sp>
        <p:nvSpPr>
          <p:cNvPr id="4" name="Text Placeholder 3"/>
          <p:cNvSpPr>
            <a:spLocks noGrp="1"/>
          </p:cNvSpPr>
          <p:nvPr>
            <p:ph type="body" sz="quarter" idx="11"/>
          </p:nvPr>
        </p:nvSpPr>
        <p:spPr/>
        <p:txBody>
          <a:bodyPr/>
          <a:lstStyle/>
          <a:p>
            <a:pPr lvl="0"/>
            <a:r>
              <a:rPr lang="en-US"/>
              <a:t>First level</a:t>
            </a:r>
          </a:p>
          <a:p>
            <a:pPr lvl="1"/>
            <a:r>
              <a:rPr lang="en-US"/>
              <a:t>Second level</a:t>
            </a:r>
          </a:p>
          <a:p>
            <a:pPr lvl="2"/>
            <a:r>
              <a:rPr lang="en-US"/>
              <a:t>Third level</a:t>
            </a:r>
            <a:endParaRPr lang="en-US" dirty="0"/>
          </a:p>
        </p:txBody>
      </p:sp>
      <p:sp>
        <p:nvSpPr>
          <p:cNvPr id="2" name="Title 1"/>
          <p:cNvSpPr>
            <a:spLocks noGrp="1"/>
          </p:cNvSpPr>
          <p:nvPr>
            <p:ph type="title"/>
          </p:nvPr>
        </p:nvSpPr>
        <p:spPr/>
        <p:txBody>
          <a:bodyPr/>
          <a:lstStyle/>
          <a:p>
            <a:r>
              <a:rPr lang="en-US" dirty="0"/>
              <a:t>Insert page title (sentence case)</a:t>
            </a:r>
          </a:p>
        </p:txBody>
      </p:sp>
    </p:spTree>
    <p:extLst>
      <p:ext uri="{BB962C8B-B14F-4D97-AF65-F5344CB8AC3E}">
        <p14:creationId xmlns:p14="http://schemas.microsoft.com/office/powerpoint/2010/main" val="4154867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p:sp>
    </p:spTree>
    <p:extLst>
      <p:ext uri="{BB962C8B-B14F-4D97-AF65-F5344CB8AC3E}">
        <p14:creationId xmlns:p14="http://schemas.microsoft.com/office/powerpoint/2010/main" val="3324205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Tree>
    <p:extLst>
      <p:ext uri="{BB962C8B-B14F-4D97-AF65-F5344CB8AC3E}">
        <p14:creationId xmlns:p14="http://schemas.microsoft.com/office/powerpoint/2010/main" val="1840057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p:txBody>
          <a:bodyPr/>
          <a:lstStyle/>
          <a:p>
            <a:pPr lvl="0"/>
            <a:r>
              <a:rPr lang="en-US"/>
              <a:t>First level</a:t>
            </a:r>
          </a:p>
          <a:p>
            <a:pPr lvl="1"/>
            <a:r>
              <a:rPr lang="en-US"/>
              <a:t>Second level</a:t>
            </a:r>
          </a:p>
          <a:p>
            <a:pPr lvl="2"/>
            <a:r>
              <a:rPr lang="en-US"/>
              <a:t>Third level</a:t>
            </a:r>
            <a:endParaRPr lang="en-US" dirty="0"/>
          </a:p>
        </p:txBody>
      </p:sp>
      <p:sp>
        <p:nvSpPr>
          <p:cNvPr id="9" name="Text Placeholder 8"/>
          <p:cNvSpPr>
            <a:spLocks noGrp="1"/>
          </p:cNvSpPr>
          <p:nvPr>
            <p:ph type="body" sz="quarter" idx="11"/>
          </p:nvPr>
        </p:nvSpPr>
        <p:spPr/>
        <p:txBody>
          <a:bodyPr/>
          <a:lstStyle/>
          <a:p>
            <a:pPr lvl="0"/>
            <a:r>
              <a:rPr lang="en-US"/>
              <a:t>First level</a:t>
            </a:r>
          </a:p>
          <a:p>
            <a:pPr lvl="1"/>
            <a:r>
              <a:rPr lang="en-US"/>
              <a:t>Second level</a:t>
            </a:r>
          </a:p>
          <a:p>
            <a:pPr lvl="2"/>
            <a:r>
              <a:rPr lang="en-US"/>
              <a:t>Third level</a:t>
            </a:r>
            <a:endParaRPr lang="en-US" dirty="0"/>
          </a:p>
        </p:txBody>
      </p:sp>
      <p:sp>
        <p:nvSpPr>
          <p:cNvPr id="7" name="Title 6"/>
          <p:cNvSpPr>
            <a:spLocks noGrp="1"/>
          </p:cNvSpPr>
          <p:nvPr>
            <p:ph type="title"/>
          </p:nvPr>
        </p:nvSpPr>
        <p:spPr/>
        <p:txBody>
          <a:bodyPr/>
          <a:lstStyle/>
          <a:p>
            <a:r>
              <a:rPr lang="en-US"/>
              <a:t>Insert page title (sentence case)</a:t>
            </a:r>
            <a:endParaRPr lang="en-US" dirty="0"/>
          </a:p>
        </p:txBody>
      </p:sp>
    </p:spTree>
    <p:extLst>
      <p:ext uri="{BB962C8B-B14F-4D97-AF65-F5344CB8AC3E}">
        <p14:creationId xmlns:p14="http://schemas.microsoft.com/office/powerpoint/2010/main" val="854015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pPr lvl="0"/>
            <a:r>
              <a:rPr lang="en-US"/>
              <a:t>First level</a:t>
            </a:r>
          </a:p>
          <a:p>
            <a:pPr lvl="1"/>
            <a:r>
              <a:rPr lang="en-US"/>
              <a:t>Second level</a:t>
            </a:r>
          </a:p>
          <a:p>
            <a:pPr lvl="2"/>
            <a:r>
              <a:rPr lang="en-US"/>
              <a:t>Third level</a:t>
            </a:r>
            <a:endParaRPr lang="en-US" dirty="0"/>
          </a:p>
        </p:txBody>
      </p:sp>
      <p:sp>
        <p:nvSpPr>
          <p:cNvPr id="4" name="Text Placeholder 3"/>
          <p:cNvSpPr>
            <a:spLocks noGrp="1"/>
          </p:cNvSpPr>
          <p:nvPr>
            <p:ph type="body" sz="quarter" idx="12"/>
          </p:nvPr>
        </p:nvSpPr>
        <p:spPr/>
        <p:txBody>
          <a:bodyPr/>
          <a:lstStyle/>
          <a:p>
            <a:pPr lvl="0"/>
            <a:r>
              <a:rPr lang="en-US"/>
              <a:t>First level</a:t>
            </a:r>
          </a:p>
          <a:p>
            <a:pPr lvl="1"/>
            <a:r>
              <a:rPr lang="en-US"/>
              <a:t>Second level</a:t>
            </a:r>
          </a:p>
          <a:p>
            <a:pPr lvl="2"/>
            <a:r>
              <a:rPr lang="en-US"/>
              <a:t>Third level</a:t>
            </a:r>
            <a:endParaRPr lang="en-US" dirty="0"/>
          </a:p>
        </p:txBody>
      </p:sp>
      <p:sp>
        <p:nvSpPr>
          <p:cNvPr id="3" name="Text Placeholder 2"/>
          <p:cNvSpPr>
            <a:spLocks noGrp="1"/>
          </p:cNvSpPr>
          <p:nvPr>
            <p:ph type="body" sz="quarter" idx="10"/>
          </p:nvPr>
        </p:nvSpPr>
        <p:spPr/>
        <p:txBody>
          <a:bodyPr/>
          <a:lstStyle/>
          <a:p>
            <a:pPr lvl="0"/>
            <a:r>
              <a:rPr lang="en-US"/>
              <a:t>First level</a:t>
            </a:r>
          </a:p>
          <a:p>
            <a:pPr lvl="1"/>
            <a:r>
              <a:rPr lang="en-US"/>
              <a:t>Second level</a:t>
            </a:r>
          </a:p>
          <a:p>
            <a:pPr lvl="2"/>
            <a:r>
              <a:rPr lang="en-US"/>
              <a:t>Third level</a:t>
            </a:r>
            <a:endParaRPr lang="en-US" dirty="0"/>
          </a:p>
        </p:txBody>
      </p:sp>
      <p:sp>
        <p:nvSpPr>
          <p:cNvPr id="2" name="Title 1"/>
          <p:cNvSpPr>
            <a:spLocks noGrp="1"/>
          </p:cNvSpPr>
          <p:nvPr>
            <p:ph type="title"/>
          </p:nvPr>
        </p:nvSpPr>
        <p:spPr/>
        <p:txBody>
          <a:bodyPr/>
          <a:lstStyle/>
          <a:p>
            <a:r>
              <a:rPr lang="en-US"/>
              <a:t>Insert page title (sentence case)</a:t>
            </a:r>
            <a:endParaRPr lang="en-US" dirty="0"/>
          </a:p>
        </p:txBody>
      </p:sp>
    </p:spTree>
    <p:extLst>
      <p:ext uri="{BB962C8B-B14F-4D97-AF65-F5344CB8AC3E}">
        <p14:creationId xmlns:p14="http://schemas.microsoft.com/office/powerpoint/2010/main" val="94846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Insert page title (sentence case)</a:t>
            </a:r>
            <a:endParaRPr lang="en-US" dirty="0"/>
          </a:p>
        </p:txBody>
      </p:sp>
      <p:sp>
        <p:nvSpPr>
          <p:cNvPr id="3" name="Text Placeholder 2"/>
          <p:cNvSpPr>
            <a:spLocks noGrp="1"/>
          </p:cNvSpPr>
          <p:nvPr>
            <p:ph type="body" sz="quarter" idx="10"/>
          </p:nvPr>
        </p:nvSpPr>
        <p:spPr/>
        <p:txBody>
          <a:bodyPr/>
          <a:lstStyle/>
          <a:p>
            <a:pPr lvl="0"/>
            <a:r>
              <a:rPr lang="en-US" dirty="0"/>
              <a:t>First level</a:t>
            </a:r>
          </a:p>
          <a:p>
            <a:pPr lvl="1"/>
            <a:r>
              <a:rPr lang="en-US" dirty="0"/>
              <a:t>Second level</a:t>
            </a:r>
          </a:p>
        </p:txBody>
      </p:sp>
      <p:sp>
        <p:nvSpPr>
          <p:cNvPr id="15" name="Picture Placeholder 14"/>
          <p:cNvSpPr>
            <a:spLocks noGrp="1"/>
          </p:cNvSpPr>
          <p:nvPr>
            <p:ph type="pic" sz="quarter" idx="12"/>
          </p:nvPr>
        </p:nvSpPr>
        <p:spPr/>
      </p:sp>
      <p:sp>
        <p:nvSpPr>
          <p:cNvPr id="10" name="Text Placeholder 9"/>
          <p:cNvSpPr>
            <a:spLocks noGrp="1"/>
          </p:cNvSpPr>
          <p:nvPr>
            <p:ph type="body" sz="quarter" idx="13"/>
          </p:nvPr>
        </p:nvSpPr>
        <p:spPr/>
        <p:txBody>
          <a:bodyPr/>
          <a:lstStyle/>
          <a:p>
            <a:pPr lvl="0"/>
            <a:r>
              <a:rPr lang="en-US" dirty="0"/>
              <a:t>First level</a:t>
            </a:r>
          </a:p>
          <a:p>
            <a:pPr lvl="1"/>
            <a:r>
              <a:rPr lang="en-US" dirty="0"/>
              <a:t>Second level</a:t>
            </a:r>
          </a:p>
        </p:txBody>
      </p:sp>
      <p:sp>
        <p:nvSpPr>
          <p:cNvPr id="16" name="Picture Placeholder 15"/>
          <p:cNvSpPr>
            <a:spLocks noGrp="1"/>
          </p:cNvSpPr>
          <p:nvPr>
            <p:ph type="pic" sz="quarter" idx="14"/>
          </p:nvPr>
        </p:nvSpPr>
        <p:spPr/>
      </p:sp>
    </p:spTree>
    <p:extLst>
      <p:ext uri="{BB962C8B-B14F-4D97-AF65-F5344CB8AC3E}">
        <p14:creationId xmlns:p14="http://schemas.microsoft.com/office/powerpoint/2010/main" val="1504049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 page title (sentence case)</a:t>
            </a:r>
          </a:p>
        </p:txBody>
      </p:sp>
      <p:sp>
        <p:nvSpPr>
          <p:cNvPr id="10" name="Text Placeholder 9"/>
          <p:cNvSpPr>
            <a:spLocks noGrp="1"/>
          </p:cNvSpPr>
          <p:nvPr>
            <p:ph type="body" sz="quarter" idx="10"/>
          </p:nvPr>
        </p:nvSpPr>
        <p:spPr/>
        <p:txBody>
          <a:bodyPr/>
          <a:lstStyle/>
          <a:p>
            <a:pPr lvl="0"/>
            <a:r>
              <a:rPr lang="en-US" dirty="0"/>
              <a:t>First level</a:t>
            </a:r>
          </a:p>
          <a:p>
            <a:pPr lvl="1"/>
            <a:r>
              <a:rPr lang="en-US" dirty="0"/>
              <a:t>Second level</a:t>
            </a:r>
          </a:p>
        </p:txBody>
      </p:sp>
      <p:sp>
        <p:nvSpPr>
          <p:cNvPr id="11" name="Picture Placeholder 10"/>
          <p:cNvSpPr>
            <a:spLocks noGrp="1"/>
          </p:cNvSpPr>
          <p:nvPr>
            <p:ph type="pic" sz="quarter" idx="12"/>
          </p:nvPr>
        </p:nvSpPr>
        <p:spPr/>
      </p:sp>
      <p:sp>
        <p:nvSpPr>
          <p:cNvPr id="12" name="Text Placeholder 11"/>
          <p:cNvSpPr>
            <a:spLocks noGrp="1"/>
          </p:cNvSpPr>
          <p:nvPr>
            <p:ph type="body" sz="quarter" idx="13"/>
          </p:nvPr>
        </p:nvSpPr>
        <p:spPr/>
        <p:txBody>
          <a:bodyPr/>
          <a:lstStyle/>
          <a:p>
            <a:pPr lvl="0"/>
            <a:r>
              <a:rPr lang="en-US" dirty="0"/>
              <a:t>First level</a:t>
            </a:r>
          </a:p>
          <a:p>
            <a:pPr lvl="1"/>
            <a:r>
              <a:rPr lang="en-US" dirty="0"/>
              <a:t>Second level</a:t>
            </a:r>
          </a:p>
        </p:txBody>
      </p:sp>
      <p:sp>
        <p:nvSpPr>
          <p:cNvPr id="13" name="Picture Placeholder 12"/>
          <p:cNvSpPr>
            <a:spLocks noGrp="1"/>
          </p:cNvSpPr>
          <p:nvPr>
            <p:ph type="pic" sz="quarter" idx="14"/>
          </p:nvPr>
        </p:nvSpPr>
        <p:spPr/>
      </p:sp>
      <p:sp>
        <p:nvSpPr>
          <p:cNvPr id="14" name="Text Placeholder 13"/>
          <p:cNvSpPr>
            <a:spLocks noGrp="1"/>
          </p:cNvSpPr>
          <p:nvPr>
            <p:ph type="body" sz="quarter" idx="15"/>
          </p:nvPr>
        </p:nvSpPr>
        <p:spPr/>
        <p:txBody>
          <a:bodyPr/>
          <a:lstStyle/>
          <a:p>
            <a:pPr lvl="0"/>
            <a:r>
              <a:rPr lang="en-US" dirty="0"/>
              <a:t>First level</a:t>
            </a:r>
          </a:p>
          <a:p>
            <a:pPr lvl="1"/>
            <a:r>
              <a:rPr lang="en-US" dirty="0"/>
              <a:t>Second level</a:t>
            </a:r>
          </a:p>
        </p:txBody>
      </p:sp>
      <p:sp>
        <p:nvSpPr>
          <p:cNvPr id="15" name="Picture Placeholder 14"/>
          <p:cNvSpPr>
            <a:spLocks noGrp="1"/>
          </p:cNvSpPr>
          <p:nvPr>
            <p:ph type="pic" sz="quarter" idx="16"/>
          </p:nvPr>
        </p:nvSpPr>
        <p:spPr/>
      </p:sp>
    </p:spTree>
    <p:extLst>
      <p:ext uri="{BB962C8B-B14F-4D97-AF65-F5344CB8AC3E}">
        <p14:creationId xmlns:p14="http://schemas.microsoft.com/office/powerpoint/2010/main" val="1175416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 page title (sentence case)</a:t>
            </a:r>
          </a:p>
        </p:txBody>
      </p:sp>
      <p:sp>
        <p:nvSpPr>
          <p:cNvPr id="3" name="Text Placeholder 2"/>
          <p:cNvSpPr>
            <a:spLocks noGrp="1"/>
          </p:cNvSpPr>
          <p:nvPr>
            <p:ph type="body" sz="quarter" idx="10"/>
          </p:nvPr>
        </p:nvSpPr>
        <p:spPr/>
        <p:txBody>
          <a:bodyPr/>
          <a:lstStyle/>
          <a:p>
            <a:pPr lvl="0"/>
            <a:r>
              <a:rPr lang="en-US" dirty="0"/>
              <a:t>First level</a:t>
            </a:r>
          </a:p>
          <a:p>
            <a:pPr lvl="1"/>
            <a:r>
              <a:rPr lang="en-US" dirty="0"/>
              <a:t>Second level</a:t>
            </a:r>
          </a:p>
          <a:p>
            <a:endParaRPr lang="en-US" dirty="0"/>
          </a:p>
        </p:txBody>
      </p:sp>
      <p:sp>
        <p:nvSpPr>
          <p:cNvPr id="4" name="Picture Placeholder 3"/>
          <p:cNvSpPr>
            <a:spLocks noGrp="1"/>
          </p:cNvSpPr>
          <p:nvPr>
            <p:ph type="pic" sz="quarter" idx="12"/>
          </p:nvPr>
        </p:nvSpPr>
        <p:spPr/>
      </p:sp>
      <p:sp>
        <p:nvSpPr>
          <p:cNvPr id="5" name="Text Placeholder 4"/>
          <p:cNvSpPr>
            <a:spLocks noGrp="1"/>
          </p:cNvSpPr>
          <p:nvPr>
            <p:ph type="body" sz="quarter" idx="13"/>
          </p:nvPr>
        </p:nvSpPr>
        <p:spPr/>
        <p:txBody>
          <a:bodyPr/>
          <a:lstStyle/>
          <a:p>
            <a:pPr lvl="0"/>
            <a:r>
              <a:rPr lang="en-US" dirty="0"/>
              <a:t>First level</a:t>
            </a:r>
          </a:p>
          <a:p>
            <a:pPr lvl="1"/>
            <a:r>
              <a:rPr lang="en-US" dirty="0"/>
              <a:t>Second level</a:t>
            </a:r>
          </a:p>
        </p:txBody>
      </p:sp>
      <p:sp>
        <p:nvSpPr>
          <p:cNvPr id="6" name="Picture Placeholder 5"/>
          <p:cNvSpPr>
            <a:spLocks noGrp="1"/>
          </p:cNvSpPr>
          <p:nvPr>
            <p:ph type="pic" sz="quarter" idx="14"/>
          </p:nvPr>
        </p:nvSpPr>
        <p:spPr/>
      </p:sp>
      <p:sp>
        <p:nvSpPr>
          <p:cNvPr id="7" name="Text Placeholder 6"/>
          <p:cNvSpPr>
            <a:spLocks noGrp="1"/>
          </p:cNvSpPr>
          <p:nvPr>
            <p:ph type="body" sz="quarter" idx="15"/>
          </p:nvPr>
        </p:nvSpPr>
        <p:spPr/>
        <p:txBody>
          <a:bodyPr/>
          <a:lstStyle/>
          <a:p>
            <a:pPr lvl="0"/>
            <a:r>
              <a:rPr lang="en-US" dirty="0"/>
              <a:t>First level</a:t>
            </a:r>
          </a:p>
          <a:p>
            <a:pPr lvl="1"/>
            <a:r>
              <a:rPr lang="en-US" dirty="0"/>
              <a:t>Second level</a:t>
            </a:r>
          </a:p>
        </p:txBody>
      </p:sp>
      <p:sp>
        <p:nvSpPr>
          <p:cNvPr id="8" name="Picture Placeholder 7"/>
          <p:cNvSpPr>
            <a:spLocks noGrp="1"/>
          </p:cNvSpPr>
          <p:nvPr>
            <p:ph type="pic" sz="quarter" idx="16"/>
          </p:nvPr>
        </p:nvSpPr>
        <p:spPr/>
      </p:sp>
      <p:sp>
        <p:nvSpPr>
          <p:cNvPr id="9" name="Text Placeholder 8"/>
          <p:cNvSpPr>
            <a:spLocks noGrp="1"/>
          </p:cNvSpPr>
          <p:nvPr>
            <p:ph type="body" sz="quarter" idx="17"/>
          </p:nvPr>
        </p:nvSpPr>
        <p:spPr/>
        <p:txBody>
          <a:bodyPr/>
          <a:lstStyle/>
          <a:p>
            <a:pPr lvl="0"/>
            <a:r>
              <a:rPr lang="en-US" dirty="0"/>
              <a:t>First level</a:t>
            </a:r>
          </a:p>
          <a:p>
            <a:pPr lvl="1"/>
            <a:r>
              <a:rPr lang="en-US" dirty="0"/>
              <a:t>Second level</a:t>
            </a:r>
          </a:p>
        </p:txBody>
      </p:sp>
      <p:sp>
        <p:nvSpPr>
          <p:cNvPr id="10" name="Picture Placeholder 9"/>
          <p:cNvSpPr>
            <a:spLocks noGrp="1"/>
          </p:cNvSpPr>
          <p:nvPr>
            <p:ph type="pic" sz="quarter" idx="18"/>
          </p:nvPr>
        </p:nvSpPr>
        <p:spPr/>
      </p:sp>
    </p:spTree>
    <p:extLst>
      <p:ext uri="{BB962C8B-B14F-4D97-AF65-F5344CB8AC3E}">
        <p14:creationId xmlns:p14="http://schemas.microsoft.com/office/powerpoint/2010/main" val="32425534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
        <p:nvSpPr>
          <p:cNvPr id="3" name="Text Placeholder 2"/>
          <p:cNvSpPr>
            <a:spLocks noGrp="1"/>
          </p:cNvSpPr>
          <p:nvPr>
            <p:ph type="body" sz="quarter" idx="10"/>
          </p:nvPr>
        </p:nvSpPr>
        <p:spPr/>
        <p:txBody>
          <a:bodyPr/>
          <a:lstStyle/>
          <a:p>
            <a:r>
              <a:rPr lang="en-US" dirty="0"/>
              <a:t>Contact information:</a:t>
            </a:r>
          </a:p>
          <a:p>
            <a:pPr lvl="1"/>
            <a:r>
              <a:rPr lang="en-US" b="1" dirty="0"/>
              <a:t>F name L name</a:t>
            </a:r>
          </a:p>
          <a:p>
            <a:pPr lvl="1"/>
            <a:r>
              <a:rPr lang="en-US" dirty="0"/>
              <a:t>Title</a:t>
            </a:r>
          </a:p>
          <a:p>
            <a:pPr lvl="1"/>
            <a:r>
              <a:rPr lang="en-US" dirty="0"/>
              <a:t>Address</a:t>
            </a:r>
          </a:p>
          <a:p>
            <a:pPr lvl="1"/>
            <a:r>
              <a:rPr lang="en-US" dirty="0"/>
              <a:t>Phone number</a:t>
            </a:r>
          </a:p>
          <a:p>
            <a:endParaRPr lang="en-US" dirty="0"/>
          </a:p>
        </p:txBody>
      </p:sp>
      <p:sp>
        <p:nvSpPr>
          <p:cNvPr id="4" name="Rectangle 3"/>
          <p:cNvSpPr/>
          <p:nvPr/>
        </p:nvSpPr>
        <p:spPr bwMode="gray">
          <a:xfrm>
            <a:off x="10732989" y="5953554"/>
            <a:ext cx="944661" cy="402796"/>
          </a:xfrm>
          <a:prstGeom prst="rect">
            <a:avLst/>
          </a:prstGeom>
          <a:solidFill>
            <a:schemeClr val="tx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Tree>
    <p:extLst>
      <p:ext uri="{BB962C8B-B14F-4D97-AF65-F5344CB8AC3E}">
        <p14:creationId xmlns:p14="http://schemas.microsoft.com/office/powerpoint/2010/main" val="1881851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sz="2400" b="1" dirty="0"/>
              <a:t>Market demand</a:t>
            </a:r>
          </a:p>
          <a:p>
            <a:pPr lvl="1"/>
            <a:r>
              <a:rPr lang="en-US" altLang="zh-CN" dirty="0"/>
              <a:t>Why need this app?</a:t>
            </a:r>
            <a:endParaRPr lang="en-US" dirty="0"/>
          </a:p>
          <a:p>
            <a:r>
              <a:rPr lang="en-US" sz="2400" b="1" dirty="0"/>
              <a:t>Benefits &amp; Comparison</a:t>
            </a:r>
          </a:p>
          <a:p>
            <a:pPr lvl="1"/>
            <a:r>
              <a:rPr lang="en-US" dirty="0"/>
              <a:t>Why use this app?</a:t>
            </a:r>
          </a:p>
          <a:p>
            <a:r>
              <a:rPr lang="en-US" sz="2400" b="1" dirty="0"/>
              <a:t>Walkthrough</a:t>
            </a:r>
          </a:p>
          <a:p>
            <a:pPr lvl="1"/>
            <a:r>
              <a:rPr lang="en-US" dirty="0"/>
              <a:t>Demonstration</a:t>
            </a:r>
          </a:p>
          <a:p>
            <a:r>
              <a:rPr lang="en-US" altLang="zh-CN" sz="2400" b="1" dirty="0"/>
              <a:t>Suggestion and Q&amp;A</a:t>
            </a:r>
            <a:endParaRPr lang="en-US" sz="2400" b="1" dirty="0"/>
          </a:p>
        </p:txBody>
      </p:sp>
      <p:sp>
        <p:nvSpPr>
          <p:cNvPr id="2" name="Title 1"/>
          <p:cNvSpPr>
            <a:spLocks noGrp="1"/>
          </p:cNvSpPr>
          <p:nvPr>
            <p:ph type="title"/>
          </p:nvPr>
        </p:nvSpPr>
        <p:spPr/>
        <p:txBody>
          <a:bodyPr/>
          <a:lstStyle/>
          <a:p>
            <a:r>
              <a:rPr lang="en-US"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Market </a:t>
            </a:r>
            <a:r>
              <a:rPr lang="en-US" dirty="0">
                <a:solidFill>
                  <a:schemeClr val="accent1"/>
                </a:solidFill>
              </a:rPr>
              <a:t>Demand</a:t>
            </a:r>
          </a:p>
        </p:txBody>
      </p:sp>
      <p:pic>
        <p:nvPicPr>
          <p:cNvPr id="6" name="Picture 5">
            <a:extLst>
              <a:ext uri="{FF2B5EF4-FFF2-40B4-BE49-F238E27FC236}">
                <a16:creationId xmlns:a16="http://schemas.microsoft.com/office/drawing/2014/main" id="{08862827-67B7-4829-865E-B8FD056D132F}"/>
              </a:ext>
            </a:extLst>
          </p:cNvPr>
          <p:cNvPicPr>
            <a:picLocks noChangeAspect="1"/>
          </p:cNvPicPr>
          <p:nvPr/>
        </p:nvPicPr>
        <p:blipFill>
          <a:blip r:embed="rId2"/>
          <a:stretch>
            <a:fillRect/>
          </a:stretch>
        </p:blipFill>
        <p:spPr>
          <a:xfrm>
            <a:off x="6782832" y="2120630"/>
            <a:ext cx="3693553" cy="2616740"/>
          </a:xfrm>
          <a:prstGeom prst="rect">
            <a:avLst/>
          </a:prstGeom>
        </p:spPr>
      </p:pic>
    </p:spTree>
    <p:extLst>
      <p:ext uri="{BB962C8B-B14F-4D97-AF65-F5344CB8AC3E}">
        <p14:creationId xmlns:p14="http://schemas.microsoft.com/office/powerpoint/2010/main" val="799205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p:txBody>
          <a:bodyPr/>
          <a:lstStyle/>
          <a:p>
            <a:pPr lvl="0"/>
            <a:r>
              <a:rPr lang="en-US" dirty="0"/>
              <a:t>First level</a:t>
            </a:r>
          </a:p>
          <a:p>
            <a:pPr lvl="1"/>
            <a:r>
              <a:rPr lang="en-US" dirty="0"/>
              <a:t>Second level</a:t>
            </a:r>
          </a:p>
          <a:p>
            <a:pPr lvl="2"/>
            <a:r>
              <a:rPr lang="en-US" dirty="0"/>
              <a:t>Third level</a:t>
            </a:r>
          </a:p>
        </p:txBody>
      </p:sp>
      <p:sp>
        <p:nvSpPr>
          <p:cNvPr id="4" name="Title 3"/>
          <p:cNvSpPr>
            <a:spLocks noGrp="1"/>
          </p:cNvSpPr>
          <p:nvPr>
            <p:ph type="title"/>
          </p:nvPr>
        </p:nvSpPr>
        <p:spPr/>
        <p:txBody>
          <a:bodyPr/>
          <a:lstStyle/>
          <a:p>
            <a:r>
              <a:rPr lang="en-US" dirty="0"/>
              <a:t>Why</a:t>
            </a:r>
          </a:p>
        </p:txBody>
      </p:sp>
    </p:spTree>
    <p:extLst>
      <p:ext uri="{BB962C8B-B14F-4D97-AF65-F5344CB8AC3E}">
        <p14:creationId xmlns:p14="http://schemas.microsoft.com/office/powerpoint/2010/main" val="607902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Divider </a:t>
            </a:r>
            <a:r>
              <a:rPr lang="en-US" dirty="0">
                <a:solidFill>
                  <a:schemeClr val="accent1"/>
                </a:solidFill>
              </a:rPr>
              <a:t>page</a:t>
            </a:r>
            <a:endParaRPr lang="en-US" dirty="0"/>
          </a:p>
        </p:txBody>
      </p:sp>
      <p:pic>
        <p:nvPicPr>
          <p:cNvPr id="4" name="Picture Placeholder 3"/>
          <p:cNvPicPr>
            <a:picLocks noGrp="1" noChangeAspect="1"/>
          </p:cNvPicPr>
          <p:nvPr>
            <p:ph type="pic" sz="quarter" idx="12"/>
          </p:nvPr>
        </p:nvPicPr>
        <p:blipFill>
          <a:blip r:embed="rId2"/>
          <a:srcRect t="3112" b="3112"/>
          <a:stretch>
            <a:fillRect/>
          </a:stretch>
        </p:blipFill>
        <p:spPr/>
      </p:pic>
    </p:spTree>
    <p:extLst>
      <p:ext uri="{BB962C8B-B14F-4D97-AF65-F5344CB8AC3E}">
        <p14:creationId xmlns:p14="http://schemas.microsoft.com/office/powerpoint/2010/main" val="1515423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Divider </a:t>
            </a:r>
            <a:r>
              <a:rPr lang="en-US" dirty="0">
                <a:solidFill>
                  <a:schemeClr val="accent1"/>
                </a:solidFill>
              </a:rPr>
              <a:t>page</a:t>
            </a:r>
            <a:endParaRPr lang="en-US" dirty="0"/>
          </a:p>
        </p:txBody>
      </p:sp>
      <p:pic>
        <p:nvPicPr>
          <p:cNvPr id="26" name="Picture Placeholder 25"/>
          <p:cNvPicPr>
            <a:picLocks noGrp="1" noChangeAspect="1"/>
          </p:cNvPicPr>
          <p:nvPr>
            <p:ph type="pic" sz="quarter" idx="12"/>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1693693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p:txBody>
          <a:bodyPr/>
          <a:lstStyle/>
          <a:p>
            <a:pPr lvl="0"/>
            <a:r>
              <a:rPr lang="en-US"/>
              <a:t>First level</a:t>
            </a:r>
          </a:p>
          <a:p>
            <a:pPr lvl="1"/>
            <a:r>
              <a:rPr lang="en-US"/>
              <a:t>Second level</a:t>
            </a:r>
          </a:p>
          <a:p>
            <a:pPr lvl="2"/>
            <a:r>
              <a:rPr lang="en-US"/>
              <a:t>Third level</a:t>
            </a:r>
            <a:endParaRPr lang="en-US" dirty="0"/>
          </a:p>
        </p:txBody>
      </p:sp>
      <p:sp>
        <p:nvSpPr>
          <p:cNvPr id="4" name="Title 3"/>
          <p:cNvSpPr>
            <a:spLocks noGrp="1"/>
          </p:cNvSpPr>
          <p:nvPr>
            <p:ph type="title"/>
          </p:nvPr>
        </p:nvSpPr>
        <p:spPr/>
        <p:txBody>
          <a:bodyPr/>
          <a:lstStyle/>
          <a:p>
            <a:r>
              <a:rPr lang="en-US"/>
              <a:t>Insert page title (max. 6 words)</a:t>
            </a:r>
            <a:endParaRPr lang="en-US" dirty="0"/>
          </a:p>
        </p:txBody>
      </p:sp>
    </p:spTree>
    <p:extLst>
      <p:ext uri="{BB962C8B-B14F-4D97-AF65-F5344CB8AC3E}">
        <p14:creationId xmlns:p14="http://schemas.microsoft.com/office/powerpoint/2010/main" val="3886438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p:txBody>
          <a:bodyPr/>
          <a:lstStyle/>
          <a:p>
            <a:pPr lvl="0"/>
            <a:r>
              <a:rPr lang="en-US" dirty="0"/>
              <a:t>First level</a:t>
            </a:r>
          </a:p>
          <a:p>
            <a:pPr lvl="1"/>
            <a:r>
              <a:rPr lang="en-US" dirty="0"/>
              <a:t>Second level</a:t>
            </a:r>
          </a:p>
          <a:p>
            <a:pPr lvl="2"/>
            <a:r>
              <a:rPr lang="en-US" dirty="0"/>
              <a:t>Third level</a:t>
            </a:r>
          </a:p>
        </p:txBody>
      </p:sp>
      <p:sp>
        <p:nvSpPr>
          <p:cNvPr id="4" name="Title 3"/>
          <p:cNvSpPr>
            <a:spLocks noGrp="1"/>
          </p:cNvSpPr>
          <p:nvPr>
            <p:ph type="title"/>
          </p:nvPr>
        </p:nvSpPr>
        <p:spPr/>
        <p:txBody>
          <a:bodyPr/>
          <a:lstStyle/>
          <a:p>
            <a:r>
              <a:rPr lang="en-US" dirty="0"/>
              <a:t>Insert page title (max. 6 words)</a:t>
            </a:r>
            <a:br>
              <a:rPr lang="en-US" dirty="0"/>
            </a:br>
            <a:r>
              <a:rPr lang="en-US" sz="1800" b="0" dirty="0" err="1"/>
              <a:t>Subheadline</a:t>
            </a:r>
            <a:endParaRPr lang="en-US" sz="1800" b="0" dirty="0"/>
          </a:p>
        </p:txBody>
      </p:sp>
    </p:spTree>
    <p:extLst>
      <p:ext uri="{BB962C8B-B14F-4D97-AF65-F5344CB8AC3E}">
        <p14:creationId xmlns:p14="http://schemas.microsoft.com/office/powerpoint/2010/main" val="42108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p:txBody>
          <a:bodyPr/>
          <a:lstStyle/>
          <a:p>
            <a:pPr lvl="0"/>
            <a:r>
              <a:rPr lang="en-US" dirty="0"/>
              <a:t>“Quote goes here and here </a:t>
            </a:r>
            <a:r>
              <a:rPr lang="en-US" dirty="0">
                <a:solidFill>
                  <a:schemeClr val="accent1"/>
                </a:solidFill>
              </a:rPr>
              <a:t>and here.”</a:t>
            </a:r>
          </a:p>
          <a:p>
            <a:pPr lvl="1"/>
            <a:r>
              <a:rPr lang="en-US" dirty="0"/>
              <a:t>Source</a:t>
            </a:r>
          </a:p>
        </p:txBody>
      </p:sp>
      <p:sp>
        <p:nvSpPr>
          <p:cNvPr id="4" name="Title 3"/>
          <p:cNvSpPr>
            <a:spLocks noGrp="1"/>
          </p:cNvSpPr>
          <p:nvPr>
            <p:ph type="title"/>
          </p:nvPr>
        </p:nvSpPr>
        <p:spPr/>
        <p:txBody>
          <a:bodyPr/>
          <a:lstStyle/>
          <a:p>
            <a:r>
              <a:rPr lang="en-US"/>
              <a:t>Insert page title (max. 6 words)</a:t>
            </a:r>
            <a:endParaRPr lang="en-US" dirty="0"/>
          </a:p>
        </p:txBody>
      </p:sp>
    </p:spTree>
    <p:extLst>
      <p:ext uri="{BB962C8B-B14F-4D97-AF65-F5344CB8AC3E}">
        <p14:creationId xmlns:p14="http://schemas.microsoft.com/office/powerpoint/2010/main" val="3295641251"/>
      </p:ext>
    </p:extLst>
  </p:cSld>
  <p:clrMapOvr>
    <a:masterClrMapping/>
  </p:clrMapOvr>
</p:sld>
</file>

<file path=ppt/theme/theme1.xml><?xml version="1.0" encoding="utf-8"?>
<a:theme xmlns:a="http://schemas.openxmlformats.org/drawingml/2006/main" name="SAP_2017_16x9_black and 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_and_white.potx" id="{685D9224-93D8-40E8-B3C6-F3C909E47EF9}" vid="{641E2912-F194-46E3-9179-4EC53E6650A0}"/>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382</TotalTime>
  <Words>239</Words>
  <Application>Microsoft Office PowerPoint</Application>
  <PresentationFormat>Custom</PresentationFormat>
  <Paragraphs>84</Paragraphs>
  <Slides>20</Slides>
  <Notes>2</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 Unicode MS</vt:lpstr>
      <vt:lpstr>Arial</vt:lpstr>
      <vt:lpstr>Courier New</vt:lpstr>
      <vt:lpstr>Symbol</vt:lpstr>
      <vt:lpstr>Wingdings</vt:lpstr>
      <vt:lpstr>Wingdings</vt:lpstr>
      <vt:lpstr>SAP_2017_16x9_black and white</vt:lpstr>
      <vt:lpstr>PowerPoint Presentation</vt:lpstr>
      <vt:lpstr>Agenda</vt:lpstr>
      <vt:lpstr>Market Demand</vt:lpstr>
      <vt:lpstr>Why</vt:lpstr>
      <vt:lpstr>Divider page</vt:lpstr>
      <vt:lpstr>Divider page</vt:lpstr>
      <vt:lpstr>Insert page title (max. 6 words)</vt:lpstr>
      <vt:lpstr>Insert page title (max. 6 words) Subheadline</vt:lpstr>
      <vt:lpstr>Insert page title (max. 6 words)</vt:lpstr>
      <vt:lpstr>Insert page title (sentence case)</vt:lpstr>
      <vt:lpstr>Insert page title (sentence case)</vt:lpstr>
      <vt:lpstr>PowerPoint Presentation</vt:lpstr>
      <vt:lpstr>PowerPoint Presentation</vt:lpstr>
      <vt:lpstr>Insert page title (sentence case)</vt:lpstr>
      <vt:lpstr>Insert page title (sentence case)</vt:lpstr>
      <vt:lpstr>Insert page title (sentence case)</vt:lpstr>
      <vt:lpstr>Insert page title (sentence case)</vt:lpstr>
      <vt:lpstr>Insert page title (sentence case)</vt:lpstr>
      <vt:lpstr>Thank you.</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 and white</cp:keywords>
  <cp:lastModifiedBy>Qian, Allen</cp:lastModifiedBy>
  <cp:revision>315</cp:revision>
  <dcterms:created xsi:type="dcterms:W3CDTF">2015-10-14T11:21:43Z</dcterms:created>
  <dcterms:modified xsi:type="dcterms:W3CDTF">2017-09-25T04:52:57Z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