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0" r:id="rId7"/>
    <p:sldId id="272" r:id="rId8"/>
    <p:sldId id="273" r:id="rId9"/>
    <p:sldId id="274" r:id="rId10"/>
    <p:sldId id="277" r:id="rId11"/>
    <p:sldId id="271" r:id="rId12"/>
    <p:sldId id="275" r:id="rId13"/>
    <p:sldId id="260" r:id="rId14"/>
    <p:sldId id="261" r:id="rId15"/>
    <p:sldId id="262" r:id="rId16"/>
    <p:sldId id="264" r:id="rId17"/>
    <p:sldId id="269" r:id="rId18"/>
    <p:sldId id="268" r:id="rId19"/>
    <p:sldId id="266" r:id="rId20"/>
    <p:sldId id="26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, Allen" initials="QA" lastIdx="2" clrIdx="0">
    <p:extLst>
      <p:ext uri="{19B8F6BF-5375-455C-9EA6-DF929625EA0E}">
        <p15:presenceInfo xmlns:p15="http://schemas.microsoft.com/office/powerpoint/2012/main" userId="S-1-5-21-74642-3284969411-2123768488-1404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0T21:50:52.061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1906 2860,'4'0,"6"-4,5-2,8 0,5 2,10 1,2 2,3-1,2 2,7 0,2 0,-4 0,-6 1,-2-1,-4 0,-6 0,-2 0,1 0,4 0,4 0,8 0,4 0,-2 0,-5 0,-2 0,-5 0,-3 0,0 0,3 0,-1 0,2 0,7 0,4 0,-2 0,-5 0,-5 0,-5 0,-4 0,-3 0,-1 0,0 0,-1 0,1 0,0 0,4 0,5 0,6 0,5 0,-1 0,-5 0,5 0,3 0,2 4,2 1,-6 1,1-2,-5-1,0-1,-3-1,1-1,1 0,-1 0,1 0,-1 0,-4 0,1 0,-2 0,3 0,-1 4,2 1,2 0,0 0,-4-3,-3 1,-2-3,-3 1,-2-1,0-1,3 1,9 0,11 0,7 0,9 4,2 1,-1 1,0-2,-2 3,-4 0,-3 0,-7-2,-4-2,-5-2,-6 0,0-1,-2 0,3 0,-1-1,1 1,9 0,4 0,7 0,2 0,-5 0,-6 0,-8 0,-5 0,-5 0,2 0,3 0,5 0,0 0,-2 0,-4 0,-1 0,8 0,3 0,-1 0,0 0,-3 0,1 0,-2 0,0 0,3 0,-1 0,1 0,5 0,9 0,3 0,-1 0,-4 0,-8 0,-7 0,-1 0,-3 0,1 0,0 0,-3 0,2 0,5 0,2 0,0 0,1 0,-2 0,0 0,-2 0,-3 0,4 0,2 0,-4 0,-3 0,-2 0,-4-4,-1-2,-2 1,1 0,2 3,3-4,3-1,5 1,0-2,6 0,3 0,0 4,-2 0,-4 3,0 0,1 1,-2 0,-1 0,-2 1,2-5,-3-2,-3 1,1 1,4 1,-2 2,3-1,-2 2,1 0,3 0,-2 0,1 1,-2-1,-4 0,-3 0,-3 0,3 0,-1 0,4 0,3 0,1 0,1 0,-1 0,1 0,6 0,-1 0,2 0,4 0,-1 0,-2 0,9 0,-1 0,-7 0,-7 0,-5 0,-2 0,-1 0,-4 0,3 0,4 0,4 0,8 0,4 0,0 0,2 0,-5 0,-8 0,-5 0,-5 0,-4 0,-2-4,-2-2,4 1,6 0,1 2,4 2,3 0,3 0,2 1,-2 1,-1-1,-3 0,0 0,-3 1,-3-1,0-4,3-2,4 0,3 2,-2 1,-4 2,0-1,6 2,3 4,4 2,-5-1,0 0,-1-2,1-1,0-1,-2-1,-2 0,-3 0,-8 4,3 1,0 1,2-2,0-2,0 1,9-2,0-1,4 0,3 0,-3 0,-3 0,-4 0,-1-1,1 1,-3 0,0 0,11 0,0 0,9 0,2 0,0 0,1 0,3 0,-2 0,-2 0,-8 0,-5 0,-6 0,-6 0,-1 0,6 0,4 0,7 0,7 0,3 0,2 0,-2 0,-2 0,-3 0,-7 0,-5 0,4 0,-3 0,3 0,2 0,-4 0,3 0,-3 0,-2 0,-4 0,-4 0,-1 0,-2 0,2 0,2 0,0 0,5 0,7 0,1 0,3 0,-3 0,-6 0,-3-4,-4-2,-4 1,-4 0,-3 2,2 2,1 0,3 0,0 1,3-4,0-1,2 0,2 1,-1 1,-3 2,1-1,2 2,-2 0,7 0,2 0,-1 1,0-1,-1 0,3 0,-5 0,1 0,-4 0,-1 0,7 0,4 0,5 0,7 0,-3 0,-4 0,-6 0,1 0,-4 0,-1 0,0 0,-3 0,0 0,1 0,2 0,-3 0,-4 0,-3 0,-1 0,3 0,0 0,3 0,-3 0,1 0,8 0,0 0,-4 0,-5 0,1 0,-3 0,2 4,-2 1,-2 1,7-2,11 3,20 0,14 4,9-1,2-2,-4-1,-4-3,-9 1,-14 2,-8-2,-11-1,-8-1,-3-2,2 0,-1-1,2 0,6-1,5 1,6 0,7 0,1-4,3-2,-2 1,-3 0,1 2,-2 2,-3 0,-6 0,-4 1,-1 1,-4-1,-1 0,-2 0,-2 1,13-1,4 0,7 0,5 0,-4 0,-5 0,-3 0,-6 0,-3 0,-6 0,0 0,6 0,0 0,4 0,11 0,4 0,3 0,-1 0,-3 4,-4 1,4 0,-2 0,-10-3,-4 1,-5-3,-6 1,-4-1,-5-1,-1 1,-1 0,-1 0,0 0,5 0,1 0,5 0,8 0,1 0,7 0,2 0,-3 0,-2 0,-5 0,4 0,1 0,2 0,-3 0,-2 0,4 0,-1 0,-2 0,2 0,-5 0,5 0,1 0,5 0,6 0,11 0,0 0,2 0,0 0,-3 0,-2 0,-3 0,-8 0,-10 0,-8 0,-7 0,-5 0,-2 0,3 0,1 0,4 0,1 0,3 0,4 0,-1 0,1 0,-2 0,-3 0,5 0,-1 0,2 0,2 0,3 0,0 0,-2 0,0 0,4 0,-2 0,8 0,3 0,1 0,-6 0,-8 0,-3 0,-4 0,0 0,-2 0,1 0,3 0,3 0,3 0,1 0,-2 0,-1 0,-3 0,4 0,-1 0,0 0,1 0,-2 0,-2 0,3 0,-3 0,-3 0,-5 0,-4 0,-1 0,-2 0,3 0,1 0,0 0,8 0,0 0,12 0,6 0,-3 0,3 0,-5 0,2 0,2 0,-2 0,3 0,2 0,-7 0,-2 0,-5 0,-2 0,5 0,-2 0,1 0,-1 0,-1 0,-6 0,-4 0,-3 0,-4 0,-1 0,-1 0,0 0,-1 0,0 0,1 0,0 0,1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3T18:39:13.363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4573 2338,'-3'-4,"-7"-5,-5-7,0-7,-1-1,0-8,5-3,8 1,17 1,14 7,19-2,13 6,28-3,13-1,11-5,3 4,-6 2,-8 5,-22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3T18:39:19.702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5194 2440,'-12'4,"-12"1,-12 5,-11 0,-6-2,-6-2,-2-2,5-2,9-1,8-1,6 0,5-1,-2 1,1 0,5-4,-1-2,2-4,-2-4,-1-8,0-4,3-7,7-5,5-2,5 4,4-2,6-2,10 2,12-2,9-2,4 7,2 4,3 4,-1 6,-5 7,-9 1,0 4,-1 2,3 4,4 0,5-1,3-1,3 0,2 1,6 6,1 6,0 7,-1-1,-1 7,-6 4,-7 1,-2 1,2-4,-7 2,-4 0,-8 2,-7-1,-6 4,-4 1,-3-1,-2-1,-9-2,-10-4,-8-3,-5-1,-2-3,-1-5,0 1,-3-3,0-2,-5 2,-7-1,-4 3,-1-2,5-1,3-2,2-2,4-3,1 0,3-1,9-5,8-4,4-2,1-4,3-2,4-3,3-2,3-6,1-2,2 0,1 0,0-2,4-5,5 1,5 6,8-4,9-2,8 3,4-3,0 7,0 2,0 7,-1 6,-2 6,3-1,0 3,2 1,0 2,-2 1,-5 1,-4 9,3 4,0 3,-3 8,-2 7,-8 5,-3-1,-6-2,-6-2,-3-2,-5 2,-1 2,-2 1,0 1,-8-5,-3-1,-7-4,-5 2,-12 5,-6 1,-5-4,0-8,6-6,0-7,0 1,2 3,-1-2,-1-1,1-1,5-4,2-1,5-5,1-3,2 1,-3 0,-6 2,-4-4,-6-4,7-4,4 0,4-2,3-1,1-7,5-7,7-3,0-2,3-5,3 1,3 0,2-7,1 3,1 2,5 11,5 0,5 3,5 6,3 3,5 1,7 3,1 0,-1 3,2 4,-1 4,-4 2,-1 1,5 2,5 1,0 0,2-1,-4 0,1 1,2 3,-3 2,-3 3,1 5,1 0,0 2,-4 6,-2 0,-4 3,-1 3,-2 0,-5 0,-1 0,-1 2,-3 5,-3 0,-5 8,-3 0,-2 0,-2-1,-9-1,-7-3,-8-7,-6-11,-5-6,-6-8,1-3,-2-3,3-2,4 5,3 1,-1 0,5-1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3T18:39:19.877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4597 1949,'-5'0,"-7"0,-7 0,-5 0,2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0T21:37:05.262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7328 1730,'0'-4,"4"-1,6-1,5 2,4 1,7-3,4-5,4 0,6 1,-1-1,-2 1,0-2,7 1,0 2,0 4,3-3,-5 1,-4 1,-5 1,-3 3,-3 1,2 0,0 1,4 0,5 1,-1-1,-2 0,-3 1,2-1,3 0,4 0,3 0,-3 0,-2 0,-5 0,-4 0,2 0,-1 0,2 0,5 0,4 0,-2 0,-3 0,-3 0,-4 0,1 0,13 0,6 0,3 0,-2 0,-7 0,-6 0,-6 0,-4 0,-2 0,-2 0,-1 4,0 1,1 5,-1 0,-3 2,-1 4,-5 3,-3 3,-9 1,-8-3,-12-1,-11-3,-4-6,-15 2,-5 1,-4-1,-8 3,4-3,-7 1,7 3,7-1,11-4,7-3,6-4,4-2,2-1,1 3,-3 2,-11-2,-2 0,-13-2,-4 0,3-2,2 0,-7 4,-2 2,1-1,6 0,4-3,3 0,-1-2,5 1,4-1,3 0,-4-1,-2 1,1 0,4-4,4-6,2 0,3-4,2 1,4-5,4-5,-3 3,1 0,2-1,5-1,4 0,3-2,7 5,7 3,2 3,4-2,3 2,6-2,5-1,4-7,10 1,-3-1,5-4,-2-2,-4 4,-4 3,-4 4,1 2,3 2,1 5,-4 4,0 1,-4 4,-1 0,-2 0,-1 1,-4-4,3-2,6 0,1 1,4 1,2 2,-3-1,-2 2,2 0,8 0,1 0,2 0,1 1,-2-1,-1 0,5 0,0 0,-6 0,-4 0,-5 0,-4 0,-2 0,-2 0,0 0,-1 0,5 0,1 0,5 0,-1 0,0 0,2 8,-6 7,2 6,-1 2,-5 2,-4-3,0 3,-4 1,0-4,-4-1,-5 0,3-5,-2 1,1 1,0 1,-2 3,-7 0,-3 1,-10-3,-7 0,-5-5,-1 0,-2 1,0-2,-3-2,-5 3,-2 1,2-4,-5-3,4 1,4-1,-1-3,1-2,-3-1,-3-2,-3 0,-8-2,1 1,0-1,0 5,-1 2,5-1,5-1,5-1,-8-1,-5-2,-8-3,-2-2,-3-5,-6 0,6 2,0 1,2 3,10-2,11-5,2-1,3 4,-1 0,0 4,3 1,1-2,7-5,6-8,1-2,5-6,3-2,-1 3,0 2,2 1,2 0,-2 3,-2 1,-1 0,-5 2,1 0,1-5,8 1,9 3,16 1,8-2,4 0,4 1,0 4,-6 1,-4 1,-3 3,-1 3,-1 3,1-4,-8 1,-11 0,-10 6,-8 1,-6 6,-4 2,2 2,1 0,1-3,-3-2,1-3,3 3,0-1,0 3,-1 1,-2 2,0-1,2 2,2 3,-2-2,4 6,8 3,10 2,4 2,2-2,4 2,-2-2,3 0,4-4,2-6,6-5,3-5,2-3,-1-2,-1 4,-1 0,-1 0,3-1,1 0,4-2,4 0,0 0,2-1,6-1,5 1,0 0,-3 0,-2 0,-4-1,-6 1,-4 0,0 0,4 0,-1 5,-6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0T21:40:55.525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1988 3641,'0'-4,"5"-1,13-1,20 2,12 1,11 1,10 2,11-1,16 1,12 0,8 1,9-1,-5 0,-6 0,-6 0,-6 4,1 6,-6 0,-6 0,-16-3,-3-2,-3 2,0 5,4-1,6 2,5 3,10 0,4-4,2-4,-3-3,-2-2,2-2,2-2,4-3,2-2,-7 0,-2-3,-2-4,-4 0,-14 2,-13 0,-11 0,-12 3,-10 3,-4 2,-4 1,2 2,1 0,5 0,9 1,1 0,2-1,-1 0,-2 0,3 0,4 0,0 0,-4 0,-8 0,-3 0,-4 0,-3 0,-2 0,4 0,1 0,4 0,5 0,-1 0,-2 0,-2 0,1 0,-1 0,-2 0,-2 0,-11 0,-7-4,-11-2,-9-3,-7-1,0-2,1-4,0 1,-2 3,2-1,0 3,-7 2,1-2,0 2,-5 2,-2 1,-5 2,0 2,0 0,3 1,1 1,2-1,-2 1,-2-1,2 0,0 5,-2 0,-8 0,-7-1,-8-1,-2 0,-8-2,-3 3,-2 1,-1 1,3-2,0-2,3 0,4-1,4-1,4 0,-2 0,3 0,-1 0,-5 0,-5 0,1-1,-8-3,-7-2,-4 1,-5 1,-5 1,2 1,2 1,4 5,2 2,12-2,9 1,10-2,9 0,8-2,4-1,0 0,-9-4,-14-2,-11 0,-8-6,-4-2,-2 1,8 0,7-3,6 0,7 5,5-1,0-2,4 1,1 2,-3 0,2 2,4 1,3-1,7-4,5 1,0 2,0 3,-5 2,-6-1,-3 0,-4 0,2 3,-3 0,-2 2,1 0,4 1,3 0,-1 1,2-1,-7 0,-9 0,-13 1,0-1,2 0,2 0,8 4,2 5,11 6,2 0,4-2,1 0,3-2,1 2,5 2,9 4,8 1,8-2,3 1,5 5,3-3,4-3,3-1,1-4,1-4,4-3,6-3,1-2,7-1,12 4,15 5,6 4,12 6,12-1,0-3,-3-6,-2-2,-9-4,-15 2,-11 1,-7-2,-9 4,1 0,1-2,-4-1,0-2,10 3,-1 0,0 0,8-2,2-2,-1 0,2-1,-2-5,-2-2,-4-3,-5-6,-16 2,-23 1,-11-1,-11 2,-7 3,-5 3,-6-2,-7-5,-4-4,-1-2,-1 0,3 4,4 0,4-1,3 1,-2-1,0 2,3 0,0 1,5-1,7-3,10 2,11-1,11 2,13-1,10-3,5 3,4 2,-1 4,7 4,3 2,5 1,-2 1,0 1,-8 0,-4-1,-6 1,-6 3,-1 2,3 4,-3-1,11 3,10 0,11-2,7 0,4 0,9 1,-2 0,-7-3,-8-2,-9-3,-9-1,-6-1,-7-1,-1-1,5 1,-1-1,2 1,-4-1,1 1,-3 0,-5 0,3 0,-3 0,3 0,2 0,0 0,1 0,7 0,4 0,5 0,11 0,2 0,-3 0,-7 0,-10 0,-9 0,-7 0,-5 0,-2 0,-2 0,0 0,-1 0,1 0,0 0,-3-4,-1-1,0 0,1 0,2 3,0-1,-3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BEA4-242A-4DB0-864E-BCA81D19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275D-2E83-4574-86C1-55ADC482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7F71-C6C9-4958-A5EA-0CD994C3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3F32-484C-40A6-BD43-8E3A2904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14AE-7B93-46A6-AF13-A0ABED2A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B111-5C59-41B9-A576-6A60946C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CF515-A442-47CE-867A-9213BA1A5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B89A-95C7-404E-8985-B8992FF0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EEBF-9547-4DB8-A6B7-8960C75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F974-44B4-4D84-9EAD-EEFCBD4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265BB-BA91-4052-9BAD-718769124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1A920-ED95-410E-8814-3A32B659A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67E7-7F41-4C17-A00A-D4F8EA67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F85F-81C0-48ED-B5AB-BF621100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2077-55A9-4763-ACB2-71BB821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A501-CEA9-4B1F-928F-6B7F9E78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3729-ADFE-4DB2-8C90-CA7960F5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AA94-F099-454F-AB6C-685ABFCF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1992-F09E-491B-8146-8FC3887F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D3E5-BA91-480D-9842-8738011A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99E0-C4CD-40D9-B6CA-7608A666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D4BB-A841-4B07-8DC5-C8454A23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A002-4798-42F5-B17F-C64AD1BA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153C-AC9A-419A-8E65-0F60383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6E35-1C9E-467A-87D7-B8D6B1BF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141A-E9B8-459C-B2C1-AFBA204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601E-D2BE-41A5-9A53-6E4ADBB0F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0571B-FC16-4761-BE7A-A2B2C931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919A-272D-4FB0-A46E-A7258EF9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0F4E-489D-4C50-B027-A5FFE32B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DE975-6845-4C73-A39A-19BFFB7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7F4-F976-4673-8AFF-3EB1B081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EB6A-B2F5-4C67-8C1E-D1275CE2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58FD8-F946-4A91-A367-C3CC61AA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C6C21-4828-4B88-85B3-2DE899AE3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83BFE-F35B-4B02-A908-F502E49CF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D797C-91B3-4A54-804A-A2D06B5D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6DAA9-1F62-4E51-BB7D-0DB8B422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C428-0FCD-4558-A62E-2B868B44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110-E9A2-4BD7-9A01-607328C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C45A-F0C2-4624-A819-DC64AFFB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759A7-8A58-4EC9-ACF8-53164C2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C3992-337E-4D10-8821-B742FE70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308C0-3DEB-4CB4-A044-8979BB42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CB5A3-192C-4242-A5CB-A82B75BF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D7008-C90A-4226-A3D1-27F0EE9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00FD-0EC2-440F-9F65-AD05BFB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C94E-0447-47F6-AF1F-EF40660E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C797-12DF-49FD-A98A-BFCB4D0E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1D16-D08C-4DB5-B775-31B8035F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14758-3FD2-4B22-9A5F-69F65591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AA9C5-33EC-4895-A879-EEE252EA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F50F-691C-461D-B45A-2AEBBDE9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D7DE4-6DCE-4590-8A04-8B7EA4536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56522-9550-41B5-A602-5B0484BF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55F-0EED-4822-856C-91B01E57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CA8FD-2AA0-4A07-BD5C-8904396A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7B5D-E644-4F49-A375-612F49ED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1D5C5-17DA-4DC4-95D5-A712D2FC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2D230-FA08-40E9-81DA-80C6A530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5856-00C1-462A-8A97-D06C2379F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7C75-3E87-4FCB-9B99-428F783E51F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2981-9228-487C-8362-5D98E54F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7431-94A5-48B1-8006-FF0E39778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4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C2979-9F39-4708-973B-065B3360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6"/>
          <a:stretch/>
        </p:blipFill>
        <p:spPr>
          <a:xfrm>
            <a:off x="1327635" y="1945003"/>
            <a:ext cx="9466385" cy="2528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F82CA-3326-427B-9876-3FEB93D78293}"/>
              </a:ext>
            </a:extLst>
          </p:cNvPr>
          <p:cNvSpPr txBox="1"/>
          <p:nvPr/>
        </p:nvSpPr>
        <p:spPr>
          <a:xfrm>
            <a:off x="3339857" y="627274"/>
            <a:ext cx="544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1: find out the </a:t>
            </a:r>
            <a:r>
              <a:rPr lang="en-US" sz="3200" b="1" dirty="0"/>
              <a:t>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54F3F-C786-4A66-A7CB-7C0D4E571DDD}"/>
              </a:ext>
            </a:extLst>
          </p:cNvPr>
          <p:cNvSpPr txBox="1"/>
          <p:nvPr/>
        </p:nvSpPr>
        <p:spPr>
          <a:xfrm>
            <a:off x="5353550" y="5354515"/>
            <a:ext cx="141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It’s </a:t>
            </a:r>
            <a:r>
              <a:rPr lang="en-US" sz="3200" b="1" dirty="0"/>
              <a:t>NW</a:t>
            </a:r>
          </a:p>
        </p:txBody>
      </p:sp>
    </p:spTree>
    <p:extLst>
      <p:ext uri="{BB962C8B-B14F-4D97-AF65-F5344CB8AC3E}">
        <p14:creationId xmlns:p14="http://schemas.microsoft.com/office/powerpoint/2010/main" val="350986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9C96-B8F6-4DA3-A7CD-9C8C5D7F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F3F1-DD28-496D-837C-16578AA2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609877-8B15-4076-9BF5-0B39E236E37A}"/>
              </a:ext>
            </a:extLst>
          </p:cNvPr>
          <p:cNvSpPr/>
          <p:nvPr/>
        </p:nvSpPr>
        <p:spPr>
          <a:xfrm>
            <a:off x="2795955" y="844062"/>
            <a:ext cx="1661746" cy="641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incident comes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DA2D4AE-D323-48F3-9D5F-31F87C2B9501}"/>
              </a:ext>
            </a:extLst>
          </p:cNvPr>
          <p:cNvGrpSpPr/>
          <p:nvPr/>
        </p:nvGrpSpPr>
        <p:grpSpPr>
          <a:xfrm>
            <a:off x="2795955" y="1485900"/>
            <a:ext cx="1661746" cy="1304192"/>
            <a:chOff x="2795955" y="1485900"/>
            <a:chExt cx="1661746" cy="130419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31E7B1C-26CB-46C9-8C3E-D742E2BC3C67}"/>
                </a:ext>
              </a:extLst>
            </p:cNvPr>
            <p:cNvSpPr/>
            <p:nvPr/>
          </p:nvSpPr>
          <p:spPr>
            <a:xfrm>
              <a:off x="2795955" y="2148254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component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5DD10FC-78C1-4D9A-9F43-DC325DA76270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626828" y="1485900"/>
              <a:ext cx="0" cy="6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48F829-D13D-4004-B5ED-0CA190D09ECF}"/>
                </a:ext>
              </a:extLst>
            </p:cNvPr>
            <p:cNvSpPr txBox="1"/>
            <p:nvPr/>
          </p:nvSpPr>
          <p:spPr>
            <a:xfrm>
              <a:off x="3325142" y="1663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78D11C-4538-495B-B5F9-A2736B60F14C}"/>
              </a:ext>
            </a:extLst>
          </p:cNvPr>
          <p:cNvGrpSpPr/>
          <p:nvPr/>
        </p:nvGrpSpPr>
        <p:grpSpPr>
          <a:xfrm>
            <a:off x="6307017" y="2084510"/>
            <a:ext cx="1661746" cy="3020891"/>
            <a:chOff x="6307017" y="2084510"/>
            <a:chExt cx="1661746" cy="302089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3CD191A-D87F-454F-B41D-6EA87005814A}"/>
                </a:ext>
              </a:extLst>
            </p:cNvPr>
            <p:cNvSpPr/>
            <p:nvPr/>
          </p:nvSpPr>
          <p:spPr>
            <a:xfrm>
              <a:off x="6307017" y="2084510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Paste to BCP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1C2D956-D5A2-4F37-94E5-E3EE919DEFB7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7137890" y="2726348"/>
              <a:ext cx="0" cy="2379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6E9CC4-8729-4D06-890B-DD5474AC224E}"/>
                </a:ext>
              </a:extLst>
            </p:cNvPr>
            <p:cNvSpPr txBox="1"/>
            <p:nvPr/>
          </p:nvSpPr>
          <p:spPr>
            <a:xfrm>
              <a:off x="6915335" y="4519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6B159-CADF-42E9-B9F2-E039C6D5366C}"/>
              </a:ext>
            </a:extLst>
          </p:cNvPr>
          <p:cNvGrpSpPr/>
          <p:nvPr/>
        </p:nvGrpSpPr>
        <p:grpSpPr>
          <a:xfrm>
            <a:off x="4457701" y="1164981"/>
            <a:ext cx="1849316" cy="1240448"/>
            <a:chOff x="4457701" y="1164981"/>
            <a:chExt cx="1849316" cy="124044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D65AF9-71F2-4E90-9A40-D43D65B76BAE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 flipH="1" flipV="1">
              <a:off x="4457701" y="1164981"/>
              <a:ext cx="1849316" cy="124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E75352-EC19-44C3-B92C-DD583C20C2B0}"/>
                </a:ext>
              </a:extLst>
            </p:cNvPr>
            <p:cNvSpPr txBox="1"/>
            <p:nvPr/>
          </p:nvSpPr>
          <p:spPr>
            <a:xfrm>
              <a:off x="5328233" y="1421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847D38-1FC7-48B4-BF95-AF2647E3DBF2}"/>
              </a:ext>
            </a:extLst>
          </p:cNvPr>
          <p:cNvGrpSpPr/>
          <p:nvPr/>
        </p:nvGrpSpPr>
        <p:grpSpPr>
          <a:xfrm>
            <a:off x="4457701" y="2469173"/>
            <a:ext cx="3511062" cy="3278066"/>
            <a:chOff x="4457701" y="2469173"/>
            <a:chExt cx="3511062" cy="327806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1689771-F93D-4E4A-8F2E-20E0267962D5}"/>
                </a:ext>
              </a:extLst>
            </p:cNvPr>
            <p:cNvSpPr/>
            <p:nvPr/>
          </p:nvSpPr>
          <p:spPr>
            <a:xfrm>
              <a:off x="6307017" y="5105401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Increase 1 in </a:t>
              </a:r>
              <a:r>
                <a:rPr lang="en-US" dirty="0" err="1">
                  <a:solidFill>
                    <a:schemeClr val="tx1"/>
                  </a:solidFill>
                </a:rPr>
                <a:t>QM_Web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FA434F-664B-417C-99F6-B1DB550C40FE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>
              <a:off x="4457701" y="2469173"/>
              <a:ext cx="1849316" cy="2957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257FE2-6FB9-4725-BC5C-5A76D10A379B}"/>
                </a:ext>
              </a:extLst>
            </p:cNvPr>
            <p:cNvSpPr txBox="1"/>
            <p:nvPr/>
          </p:nvSpPr>
          <p:spPr>
            <a:xfrm>
              <a:off x="5026547" y="3763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9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0A7-E6C1-46AB-A2E1-D4B5C44F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9A14-7608-4DF8-BF3C-04238EFA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6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40A27-04BC-4C43-B1F4-591796115D55}"/>
              </a:ext>
            </a:extLst>
          </p:cNvPr>
          <p:cNvSpPr txBox="1"/>
          <p:nvPr/>
        </p:nvSpPr>
        <p:spPr>
          <a:xfrm>
            <a:off x="4098484" y="641838"/>
            <a:ext cx="4007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4: +1 to processor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AC151-EF86-4B1E-8505-687CD6286D5B}"/>
              </a:ext>
            </a:extLst>
          </p:cNvPr>
          <p:cNvSpPr txBox="1"/>
          <p:nvPr/>
        </p:nvSpPr>
        <p:spPr>
          <a:xfrm>
            <a:off x="3198497" y="1480038"/>
            <a:ext cx="5807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5: copy processor’s </a:t>
            </a:r>
            <a:r>
              <a:rPr lang="en-US" sz="3200" dirty="0" err="1"/>
              <a:t>i</a:t>
            </a:r>
            <a:r>
              <a:rPr lang="en-US" sz="3200" dirty="0"/>
              <a:t>-number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30790-843F-46C9-AE37-4937EB2983BF}"/>
              </a:ext>
            </a:extLst>
          </p:cNvPr>
          <p:cNvSpPr txBox="1"/>
          <p:nvPr/>
        </p:nvSpPr>
        <p:spPr>
          <a:xfrm>
            <a:off x="4307867" y="2742789"/>
            <a:ext cx="3588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Step 6: paste to BCP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4038A-3770-4B16-94CD-2932C9E4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50" y="4005540"/>
            <a:ext cx="4600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4BD7-5D0C-4134-82D6-C351FB8A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53" y="1658570"/>
            <a:ext cx="4375638" cy="1955067"/>
          </a:xfrm>
        </p:spPr>
        <p:txBody>
          <a:bodyPr/>
          <a:lstStyle/>
          <a:p>
            <a:r>
              <a:rPr lang="en-US" dirty="0"/>
              <a:t>Time consuming</a:t>
            </a:r>
          </a:p>
          <a:p>
            <a:pPr lvl="1"/>
            <a:r>
              <a:rPr lang="en-US" dirty="0"/>
              <a:t>Check RCC many times</a:t>
            </a:r>
          </a:p>
          <a:p>
            <a:pPr lvl="1"/>
            <a:r>
              <a:rPr lang="en-US" dirty="0"/>
              <a:t>Don’t know who to dispatch</a:t>
            </a:r>
          </a:p>
          <a:p>
            <a:pPr lvl="1"/>
            <a:r>
              <a:rPr lang="en-US" dirty="0"/>
              <a:t>Copy &amp; paste </a:t>
            </a:r>
            <a:r>
              <a:rPr lang="en-US" dirty="0" err="1"/>
              <a:t>i</a:t>
            </a:r>
            <a:r>
              <a:rPr lang="en-US" dirty="0"/>
              <a:t>-number</a:t>
            </a:r>
          </a:p>
        </p:txBody>
      </p:sp>
    </p:spTree>
    <p:extLst>
      <p:ext uri="{BB962C8B-B14F-4D97-AF65-F5344CB8AC3E}">
        <p14:creationId xmlns:p14="http://schemas.microsoft.com/office/powerpoint/2010/main" val="135149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E92-B253-4476-A518-7932D16F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C533-0468-4D5A-8594-2A7F5DB7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C2979-9F39-4708-973B-065B3360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6"/>
          <a:stretch/>
        </p:blipFill>
        <p:spPr>
          <a:xfrm>
            <a:off x="1327635" y="1945003"/>
            <a:ext cx="9466385" cy="2528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F82CA-3326-427B-9876-3FEB93D78293}"/>
              </a:ext>
            </a:extLst>
          </p:cNvPr>
          <p:cNvSpPr txBox="1"/>
          <p:nvPr/>
        </p:nvSpPr>
        <p:spPr>
          <a:xfrm>
            <a:off x="3339857" y="627274"/>
            <a:ext cx="544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1: find out the </a:t>
            </a:r>
            <a:r>
              <a:rPr lang="en-US" sz="3200" b="1" dirty="0"/>
              <a:t>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54F3F-C786-4A66-A7CB-7C0D4E571DDD}"/>
              </a:ext>
            </a:extLst>
          </p:cNvPr>
          <p:cNvSpPr txBox="1"/>
          <p:nvPr/>
        </p:nvSpPr>
        <p:spPr>
          <a:xfrm>
            <a:off x="5353550" y="5354515"/>
            <a:ext cx="141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It’s </a:t>
            </a:r>
            <a:r>
              <a:rPr lang="en-US" sz="3200" b="1" dirty="0"/>
              <a:t>NW</a:t>
            </a:r>
          </a:p>
        </p:txBody>
      </p:sp>
    </p:spTree>
    <p:extLst>
      <p:ext uri="{BB962C8B-B14F-4D97-AF65-F5344CB8AC3E}">
        <p14:creationId xmlns:p14="http://schemas.microsoft.com/office/powerpoint/2010/main" val="299841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1015E-3316-48B5-B5D7-74D531945249}"/>
              </a:ext>
            </a:extLst>
          </p:cNvPr>
          <p:cNvSpPr txBox="1"/>
          <p:nvPr/>
        </p:nvSpPr>
        <p:spPr>
          <a:xfrm>
            <a:off x="4706304" y="641838"/>
            <a:ext cx="279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2: add one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B0438-6224-49AD-A0AB-BC81A3E1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9" r="17568" b="30551"/>
          <a:stretch/>
        </p:blipFill>
        <p:spPr>
          <a:xfrm>
            <a:off x="1263520" y="2233100"/>
            <a:ext cx="9243287" cy="14519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BC1656-E34C-48BB-AF44-0621DA3B63EB}"/>
                  </a:ext>
                </a:extLst>
              </p14:cNvPr>
              <p14:cNvContentPartPr/>
              <p14:nvPr/>
            </p14:nvContentPartPr>
            <p14:xfrm>
              <a:off x="1671090" y="2588686"/>
              <a:ext cx="8650944" cy="5385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BC1656-E34C-48BB-AF44-0621DA3B6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290" y="2531240"/>
                <a:ext cx="8708185" cy="16839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A56930E-A233-4F80-85E0-14254A2E2C97}"/>
              </a:ext>
            </a:extLst>
          </p:cNvPr>
          <p:cNvSpPr txBox="1"/>
          <p:nvPr/>
        </p:nvSpPr>
        <p:spPr>
          <a:xfrm>
            <a:off x="1958397" y="1457170"/>
            <a:ext cx="795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algorithm, the system will recommend the NEXT candidate automatically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B56DB259-32A9-4B2F-8EBF-141089FFF5F6}"/>
              </a:ext>
            </a:extLst>
          </p:cNvPr>
          <p:cNvSpPr/>
          <p:nvPr/>
        </p:nvSpPr>
        <p:spPr>
          <a:xfrm rot="905135">
            <a:off x="842374" y="1188605"/>
            <a:ext cx="943349" cy="1451834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22B935-D854-438D-8F51-1BBFCA657300}"/>
                  </a:ext>
                </a:extLst>
              </p14:cNvPr>
              <p14:cNvContentPartPr/>
              <p14:nvPr/>
            </p14:nvContentPartPr>
            <p14:xfrm>
              <a:off x="5489230" y="2596932"/>
              <a:ext cx="307872" cy="163872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22B935-D854-438D-8F51-1BBFCA657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423" y="2539307"/>
                <a:ext cx="365125" cy="278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471192-4458-4E02-A64B-7A6614772A3A}"/>
                  </a:ext>
                </a:extLst>
              </p14:cNvPr>
              <p14:cNvContentPartPr/>
              <p14:nvPr/>
            </p14:nvContentPartPr>
            <p14:xfrm>
              <a:off x="5414062" y="2478276"/>
              <a:ext cx="442944" cy="256896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471192-4458-4E02-A64B-7A6614772A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5253" y="2420708"/>
                <a:ext cx="500203" cy="371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FFB6D3-F9DB-4E37-B477-9AC176D3B0B6}"/>
                  </a:ext>
                </a:extLst>
              </p14:cNvPr>
              <p14:cNvContentPartPr/>
              <p14:nvPr/>
            </p14:nvContentPartPr>
            <p14:xfrm>
              <a:off x="5532718" y="2690244"/>
              <a:ext cx="24192" cy="288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FFB6D3-F9DB-4E37-B477-9AC176D3B0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9400" y="2644164"/>
                <a:ext cx="70536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DE0783F-1A2E-4B8E-98A5-787D0BA5A7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7827" y="4091630"/>
            <a:ext cx="3590711" cy="20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7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1015E-3316-48B5-B5D7-74D531945249}"/>
              </a:ext>
            </a:extLst>
          </p:cNvPr>
          <p:cNvSpPr txBox="1"/>
          <p:nvPr/>
        </p:nvSpPr>
        <p:spPr>
          <a:xfrm>
            <a:off x="3785987" y="641838"/>
            <a:ext cx="4632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assign to candidate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D3AA80-B8B8-4A2E-8F8A-F85AA46C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90" y="2403093"/>
            <a:ext cx="6065960" cy="21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6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20C2B-9FEC-4A67-852B-FE85CC388706}"/>
              </a:ext>
            </a:extLst>
          </p:cNvPr>
          <p:cNvSpPr txBox="1"/>
          <p:nvPr/>
        </p:nvSpPr>
        <p:spPr>
          <a:xfrm>
            <a:off x="4549142" y="65942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check RCC</a:t>
            </a:r>
            <a:endParaRPr lang="en-US" sz="3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946FA-D327-4C89-A934-9CF7548F811C}"/>
              </a:ext>
            </a:extLst>
          </p:cNvPr>
          <p:cNvGrpSpPr/>
          <p:nvPr/>
        </p:nvGrpSpPr>
        <p:grpSpPr>
          <a:xfrm>
            <a:off x="3898596" y="1493960"/>
            <a:ext cx="4762494" cy="4133850"/>
            <a:chOff x="3142457" y="1502752"/>
            <a:chExt cx="4762494" cy="4133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1021F6-6CA2-4296-B326-75FEFE30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1326" y="1502752"/>
              <a:ext cx="2333625" cy="4133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F20CBC-C11F-442C-817D-D4223E2D3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860"/>
            <a:stretch/>
          </p:blipFill>
          <p:spPr>
            <a:xfrm>
              <a:off x="3142457" y="1626577"/>
              <a:ext cx="1760654" cy="388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12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47D06-2D45-495E-852A-B23A698EF17F}"/>
              </a:ext>
            </a:extLst>
          </p:cNvPr>
          <p:cNvSpPr txBox="1"/>
          <p:nvPr/>
        </p:nvSpPr>
        <p:spPr>
          <a:xfrm>
            <a:off x="3348652" y="641838"/>
            <a:ext cx="5506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2: open online Excel sheet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990FC-8748-4BB7-8161-0374D479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" y="1466239"/>
            <a:ext cx="12192000" cy="42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231B5-01AD-48A7-AC6B-F94F478FF8F6}"/>
              </a:ext>
            </a:extLst>
          </p:cNvPr>
          <p:cNvSpPr txBox="1"/>
          <p:nvPr/>
        </p:nvSpPr>
        <p:spPr>
          <a:xfrm>
            <a:off x="3996719" y="659422"/>
            <a:ext cx="4240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4: </a:t>
            </a:r>
            <a:r>
              <a:rPr lang="en-US" altLang="zh-CN" sz="3200" dirty="0"/>
              <a:t>click unavailable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EAE5-369F-46D5-BDEE-837CABA8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861239"/>
            <a:ext cx="10187354" cy="2695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F7E4125-285F-4950-A9DA-22584C87B5F6}"/>
              </a:ext>
            </a:extLst>
          </p:cNvPr>
          <p:cNvSpPr/>
          <p:nvPr/>
        </p:nvSpPr>
        <p:spPr>
          <a:xfrm rot="7753440">
            <a:off x="9926516" y="1118320"/>
            <a:ext cx="931985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CFBDCF-F22E-4D09-B7D7-A53562D73ECA}"/>
                  </a:ext>
                </a:extLst>
              </p14:cNvPr>
              <p14:cNvContentPartPr/>
              <p14:nvPr/>
            </p14:nvContentPartPr>
            <p14:xfrm>
              <a:off x="9583438" y="1845828"/>
              <a:ext cx="771264" cy="21196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CFBDCF-F22E-4D09-B7D7-A53562D73E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4633" y="1788248"/>
                <a:ext cx="828515" cy="32676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32E43DE-0008-4073-9CA8-4EFFE571E368}"/>
              </a:ext>
            </a:extLst>
          </p:cNvPr>
          <p:cNvSpPr/>
          <p:nvPr/>
        </p:nvSpPr>
        <p:spPr>
          <a:xfrm rot="5400000">
            <a:off x="5648144" y="2866273"/>
            <a:ext cx="937797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CF6722-11FF-4F74-9BFE-7FF8DD01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5" y="4191131"/>
            <a:ext cx="12192000" cy="7265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4647FB-BFCF-4513-BAB5-CC16CAA266DD}"/>
                  </a:ext>
                </a:extLst>
              </p14:cNvPr>
              <p14:cNvContentPartPr/>
              <p14:nvPr/>
            </p14:nvContentPartPr>
            <p14:xfrm>
              <a:off x="1700878" y="4632804"/>
              <a:ext cx="1738656" cy="16905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4647FB-BFCF-4513-BAB5-CC16CAA26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2080" y="4575253"/>
                <a:ext cx="1795891" cy="28379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1FF4E6F-4825-4A86-AA95-F57804441B54}"/>
              </a:ext>
            </a:extLst>
          </p:cNvPr>
          <p:cNvSpPr txBox="1"/>
          <p:nvPr/>
        </p:nvSpPr>
        <p:spPr>
          <a:xfrm>
            <a:off x="3767117" y="5591929"/>
            <a:ext cx="377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Automatically move to the bottom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A87BF86-DCE8-42EB-A885-14F7124D06A8}"/>
              </a:ext>
            </a:extLst>
          </p:cNvPr>
          <p:cNvSpPr/>
          <p:nvPr/>
        </p:nvSpPr>
        <p:spPr>
          <a:xfrm rot="12958308">
            <a:off x="3081787" y="5099821"/>
            <a:ext cx="715494" cy="532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45437-EB8C-41F1-8401-3B63807048EB}"/>
              </a:ext>
            </a:extLst>
          </p:cNvPr>
          <p:cNvSpPr txBox="1"/>
          <p:nvPr/>
        </p:nvSpPr>
        <p:spPr>
          <a:xfrm>
            <a:off x="4352565" y="6074895"/>
            <a:ext cx="260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/>
              <a:t>Status to UNAVAILABLE</a:t>
            </a:r>
          </a:p>
        </p:txBody>
      </p:sp>
    </p:spTree>
    <p:extLst>
      <p:ext uri="{BB962C8B-B14F-4D97-AF65-F5344CB8AC3E}">
        <p14:creationId xmlns:p14="http://schemas.microsoft.com/office/powerpoint/2010/main" val="427987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39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20C2B-9FEC-4A67-852B-FE85CC388706}"/>
              </a:ext>
            </a:extLst>
          </p:cNvPr>
          <p:cNvSpPr txBox="1"/>
          <p:nvPr/>
        </p:nvSpPr>
        <p:spPr>
          <a:xfrm>
            <a:off x="4549142" y="65942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check RCC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021F6-6CA2-4296-B326-75FEFE30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80" y="1502752"/>
            <a:ext cx="2333625" cy="413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781D6-120F-474F-AECA-89E8ECEEC45F}"/>
              </a:ext>
            </a:extLst>
          </p:cNvPr>
          <p:cNvSpPr txBox="1"/>
          <p:nvPr/>
        </p:nvSpPr>
        <p:spPr>
          <a:xfrm>
            <a:off x="5539154" y="3195935"/>
            <a:ext cx="381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who is </a:t>
            </a:r>
            <a:r>
              <a:rPr lang="en-US" sz="2400" b="1" dirty="0"/>
              <a:t>unavailable</a:t>
            </a:r>
            <a:r>
              <a:rPr lang="en-US" sz="2400" dirty="0"/>
              <a:t> today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0CBC-C11F-442C-817D-D4223E2D3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/>
          <a:stretch/>
        </p:blipFill>
        <p:spPr>
          <a:xfrm>
            <a:off x="434426" y="1626577"/>
            <a:ext cx="176065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0D7E9-78BF-4779-902F-318779BF039D}"/>
              </a:ext>
            </a:extLst>
          </p:cNvPr>
          <p:cNvSpPr txBox="1"/>
          <p:nvPr/>
        </p:nvSpPr>
        <p:spPr>
          <a:xfrm>
            <a:off x="2153943" y="641838"/>
            <a:ext cx="789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check these number &amp; assign to whom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C117-09E2-4A0F-90EC-0F4A84316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3" r="37548"/>
          <a:stretch/>
        </p:blipFill>
        <p:spPr>
          <a:xfrm>
            <a:off x="914399" y="1448655"/>
            <a:ext cx="6268915" cy="4259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62303-144A-4A67-B21C-87D2C30E7333}"/>
              </a:ext>
            </a:extLst>
          </p:cNvPr>
          <p:cNvSpPr txBox="1"/>
          <p:nvPr/>
        </p:nvSpPr>
        <p:spPr>
          <a:xfrm>
            <a:off x="7798776" y="2760785"/>
            <a:ext cx="323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difficult to decide </a:t>
            </a:r>
          </a:p>
        </p:txBody>
      </p:sp>
    </p:spTree>
    <p:extLst>
      <p:ext uri="{BB962C8B-B14F-4D97-AF65-F5344CB8AC3E}">
        <p14:creationId xmlns:p14="http://schemas.microsoft.com/office/powerpoint/2010/main" val="18217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2137-41BD-4205-B623-FE950312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Manager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6CE1-C952-465C-9C69-A97092DE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1BC727-4A78-4BEF-B380-AAC78D6A762A}"/>
              </a:ext>
            </a:extLst>
          </p:cNvPr>
          <p:cNvSpPr/>
          <p:nvPr/>
        </p:nvSpPr>
        <p:spPr>
          <a:xfrm>
            <a:off x="2795955" y="844062"/>
            <a:ext cx="1661746" cy="641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incident comes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4A4BF8-BF65-4C1C-AC78-8A9D9AA1FDAF}"/>
              </a:ext>
            </a:extLst>
          </p:cNvPr>
          <p:cNvGrpSpPr/>
          <p:nvPr/>
        </p:nvGrpSpPr>
        <p:grpSpPr>
          <a:xfrm>
            <a:off x="2795955" y="1485900"/>
            <a:ext cx="1661746" cy="1304192"/>
            <a:chOff x="2795955" y="1485900"/>
            <a:chExt cx="1661746" cy="13041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975745E-99D3-4F38-BF34-3A67B55394EA}"/>
                </a:ext>
              </a:extLst>
            </p:cNvPr>
            <p:cNvSpPr/>
            <p:nvPr/>
          </p:nvSpPr>
          <p:spPr>
            <a:xfrm>
              <a:off x="2795955" y="2148254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component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F7B770-DAC5-461B-B2DE-8CB7C9DF096A}"/>
                </a:ext>
              </a:extLst>
            </p:cNvPr>
            <p:cNvGrpSpPr/>
            <p:nvPr/>
          </p:nvGrpSpPr>
          <p:grpSpPr>
            <a:xfrm>
              <a:off x="3325142" y="1485900"/>
              <a:ext cx="301686" cy="662354"/>
              <a:chOff x="3325142" y="1485900"/>
              <a:chExt cx="301686" cy="662354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34D900B-7F77-4A39-A314-289F55185468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3626828" y="1485900"/>
                <a:ext cx="0" cy="662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D1249C-015C-427F-8435-6433780E8CF9}"/>
                  </a:ext>
                </a:extLst>
              </p:cNvPr>
              <p:cNvSpPr txBox="1"/>
              <p:nvPr/>
            </p:nvSpPr>
            <p:spPr>
              <a:xfrm>
                <a:off x="3325142" y="16631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DE8A37-32EE-4574-91AF-46B34E00F33B}"/>
              </a:ext>
            </a:extLst>
          </p:cNvPr>
          <p:cNvGrpSpPr/>
          <p:nvPr/>
        </p:nvGrpSpPr>
        <p:grpSpPr>
          <a:xfrm>
            <a:off x="2795955" y="2790092"/>
            <a:ext cx="1661746" cy="1406770"/>
            <a:chOff x="2795955" y="2790092"/>
            <a:chExt cx="1661746" cy="14067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7CB6ED-A126-45AA-821C-B163938799C7}"/>
                </a:ext>
              </a:extLst>
            </p:cNvPr>
            <p:cNvSpPr/>
            <p:nvPr/>
          </p:nvSpPr>
          <p:spPr>
            <a:xfrm>
              <a:off x="2795955" y="3555024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RCC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059B33-B3FD-4B5F-91CD-AD1821CACB35}"/>
                </a:ext>
              </a:extLst>
            </p:cNvPr>
            <p:cNvGrpSpPr/>
            <p:nvPr/>
          </p:nvGrpSpPr>
          <p:grpSpPr>
            <a:xfrm>
              <a:off x="3325142" y="2790092"/>
              <a:ext cx="301686" cy="764932"/>
              <a:chOff x="3325142" y="2790092"/>
              <a:chExt cx="301686" cy="76493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0B5C360-3A04-42E8-A33C-D9FDFB881437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626828" y="2790092"/>
                <a:ext cx="0" cy="764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D955-DFD6-42F1-A148-664D8D4EB72F}"/>
                  </a:ext>
                </a:extLst>
              </p:cNvPr>
              <p:cNvSpPr txBox="1"/>
              <p:nvPr/>
            </p:nvSpPr>
            <p:spPr>
              <a:xfrm>
                <a:off x="3325142" y="29878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66F955-3473-4C80-8EE6-FC8697ECB720}"/>
              </a:ext>
            </a:extLst>
          </p:cNvPr>
          <p:cNvGrpSpPr/>
          <p:nvPr/>
        </p:nvGrpSpPr>
        <p:grpSpPr>
          <a:xfrm>
            <a:off x="2795955" y="4196862"/>
            <a:ext cx="1661746" cy="1693984"/>
            <a:chOff x="2795955" y="4196862"/>
            <a:chExt cx="1661746" cy="1693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8BC411-7B6E-442B-99E5-AC2695326822}"/>
                </a:ext>
              </a:extLst>
            </p:cNvPr>
            <p:cNvSpPr/>
            <p:nvPr/>
          </p:nvSpPr>
          <p:spPr>
            <a:xfrm>
              <a:off x="2795955" y="4961794"/>
              <a:ext cx="1661746" cy="9290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Think then assign to whom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E9AF9CA-B552-4054-BF11-E4039B74371D}"/>
                </a:ext>
              </a:extLst>
            </p:cNvPr>
            <p:cNvGrpSpPr/>
            <p:nvPr/>
          </p:nvGrpSpPr>
          <p:grpSpPr>
            <a:xfrm>
              <a:off x="3345750" y="4196862"/>
              <a:ext cx="301686" cy="764932"/>
              <a:chOff x="3345750" y="4196862"/>
              <a:chExt cx="301686" cy="76493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B59AEFB-77F2-45F0-8D96-4D70BBAEE0E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3626828" y="4196862"/>
                <a:ext cx="0" cy="764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642A16-8F83-4766-A61A-3C80670362A2}"/>
                  </a:ext>
                </a:extLst>
              </p:cNvPr>
              <p:cNvSpPr txBox="1"/>
              <p:nvPr/>
            </p:nvSpPr>
            <p:spPr>
              <a:xfrm>
                <a:off x="3345750" y="44070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F66D56-E73B-4508-8E65-A8F3DC4495DB}"/>
              </a:ext>
            </a:extLst>
          </p:cNvPr>
          <p:cNvGrpSpPr/>
          <p:nvPr/>
        </p:nvGrpSpPr>
        <p:grpSpPr>
          <a:xfrm>
            <a:off x="4457701" y="5047436"/>
            <a:ext cx="3511062" cy="699803"/>
            <a:chOff x="4457701" y="5047436"/>
            <a:chExt cx="3511062" cy="6998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69475A-A087-4834-8ED8-11DC941BDAA4}"/>
                </a:ext>
              </a:extLst>
            </p:cNvPr>
            <p:cNvSpPr/>
            <p:nvPr/>
          </p:nvSpPr>
          <p:spPr>
            <a:xfrm>
              <a:off x="6307017" y="5105401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Increase 1 in Excel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9551EB-67C0-4D7A-9AC0-7487BAF88BF6}"/>
                </a:ext>
              </a:extLst>
            </p:cNvPr>
            <p:cNvGrpSpPr/>
            <p:nvPr/>
          </p:nvGrpSpPr>
          <p:grpSpPr>
            <a:xfrm>
              <a:off x="4457701" y="5047436"/>
              <a:ext cx="1849316" cy="378884"/>
              <a:chOff x="4457701" y="5047436"/>
              <a:chExt cx="1849316" cy="37888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F356735-7CF0-44C8-B91D-9046AB559C0F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4457701" y="5426320"/>
                <a:ext cx="18493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269E2E-077B-4867-B148-BBF4426212AE}"/>
                  </a:ext>
                </a:extLst>
              </p:cNvPr>
              <p:cNvSpPr txBox="1"/>
              <p:nvPr/>
            </p:nvSpPr>
            <p:spPr>
              <a:xfrm>
                <a:off x="5233074" y="50474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A2D94E-1EE1-48C3-B60C-53D5A2C5FFEF}"/>
              </a:ext>
            </a:extLst>
          </p:cNvPr>
          <p:cNvGrpSpPr/>
          <p:nvPr/>
        </p:nvGrpSpPr>
        <p:grpSpPr>
          <a:xfrm>
            <a:off x="6167806" y="3448050"/>
            <a:ext cx="1940168" cy="1657351"/>
            <a:chOff x="6167806" y="3448050"/>
            <a:chExt cx="1940168" cy="165735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186DD0-4E0D-4581-A231-551201A64F63}"/>
                </a:ext>
              </a:extLst>
            </p:cNvPr>
            <p:cNvSpPr/>
            <p:nvPr/>
          </p:nvSpPr>
          <p:spPr>
            <a:xfrm>
              <a:off x="6167806" y="3448050"/>
              <a:ext cx="1940168" cy="8557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Copy processors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-number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F14513-8EE7-477A-85CB-1D10103EC82A}"/>
                </a:ext>
              </a:extLst>
            </p:cNvPr>
            <p:cNvGrpSpPr/>
            <p:nvPr/>
          </p:nvGrpSpPr>
          <p:grpSpPr>
            <a:xfrm>
              <a:off x="6915335" y="4303835"/>
              <a:ext cx="301686" cy="801566"/>
              <a:chOff x="6915335" y="4303835"/>
              <a:chExt cx="301686" cy="801566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800F2A9-D6E4-4F79-ADD6-B50FAD2B7977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flipV="1">
                <a:off x="7137890" y="4303835"/>
                <a:ext cx="0" cy="801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709F23-1AFD-4294-97D2-5F196E3601FD}"/>
                  </a:ext>
                </a:extLst>
              </p:cNvPr>
              <p:cNvSpPr txBox="1"/>
              <p:nvPr/>
            </p:nvSpPr>
            <p:spPr>
              <a:xfrm>
                <a:off x="6915335" y="45199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7AE701-D4BB-4361-BC92-1826718C7069}"/>
              </a:ext>
            </a:extLst>
          </p:cNvPr>
          <p:cNvGrpSpPr/>
          <p:nvPr/>
        </p:nvGrpSpPr>
        <p:grpSpPr>
          <a:xfrm>
            <a:off x="4457701" y="1164981"/>
            <a:ext cx="1849316" cy="1240448"/>
            <a:chOff x="4457701" y="1164981"/>
            <a:chExt cx="1849316" cy="124044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556102-C768-428F-BE06-44738F4FCE98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4457701" y="1164981"/>
              <a:ext cx="1849316" cy="124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9A1163-31EF-4ED2-AC93-9E13567B66A8}"/>
                </a:ext>
              </a:extLst>
            </p:cNvPr>
            <p:cNvSpPr txBox="1"/>
            <p:nvPr/>
          </p:nvSpPr>
          <p:spPr>
            <a:xfrm>
              <a:off x="5328233" y="1421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837E3E-E648-4721-9803-38026BD87EE8}"/>
              </a:ext>
            </a:extLst>
          </p:cNvPr>
          <p:cNvGrpSpPr/>
          <p:nvPr/>
        </p:nvGrpSpPr>
        <p:grpSpPr>
          <a:xfrm>
            <a:off x="6307017" y="2084510"/>
            <a:ext cx="1661746" cy="1363540"/>
            <a:chOff x="6307017" y="2085243"/>
            <a:chExt cx="1661746" cy="136354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5876230-FF95-47C7-96AE-13F30BD89B2A}"/>
                </a:ext>
              </a:extLst>
            </p:cNvPr>
            <p:cNvSpPr/>
            <p:nvPr/>
          </p:nvSpPr>
          <p:spPr>
            <a:xfrm>
              <a:off x="6307017" y="2085243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Paste to BCP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0FF67A-C03E-417E-A68B-B35AE1D62C2E}"/>
                </a:ext>
              </a:extLst>
            </p:cNvPr>
            <p:cNvGrpSpPr/>
            <p:nvPr/>
          </p:nvGrpSpPr>
          <p:grpSpPr>
            <a:xfrm>
              <a:off x="6836203" y="2727081"/>
              <a:ext cx="301687" cy="721702"/>
              <a:chOff x="6836203" y="2726348"/>
              <a:chExt cx="301687" cy="721702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AE5D7F1-3735-4664-80D2-AE6B03136A3B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 flipV="1">
                <a:off x="7137890" y="2726348"/>
                <a:ext cx="0" cy="721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7ED141-47C2-4590-A95B-C09918E858C7}"/>
                  </a:ext>
                </a:extLst>
              </p:cNvPr>
              <p:cNvSpPr txBox="1"/>
              <p:nvPr/>
            </p:nvSpPr>
            <p:spPr>
              <a:xfrm>
                <a:off x="6836203" y="293953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BF059-68DD-4FEB-B9BF-1A54FD044D0A}"/>
              </a:ext>
            </a:extLst>
          </p:cNvPr>
          <p:cNvSpPr/>
          <p:nvPr/>
        </p:nvSpPr>
        <p:spPr>
          <a:xfrm>
            <a:off x="8938847" y="2625534"/>
            <a:ext cx="1961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LOOP!</a:t>
            </a:r>
          </a:p>
        </p:txBody>
      </p:sp>
    </p:spTree>
    <p:extLst>
      <p:ext uri="{BB962C8B-B14F-4D97-AF65-F5344CB8AC3E}">
        <p14:creationId xmlns:p14="http://schemas.microsoft.com/office/powerpoint/2010/main" val="25603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1BC727-4A78-4BEF-B380-AAC78D6A762A}"/>
              </a:ext>
            </a:extLst>
          </p:cNvPr>
          <p:cNvSpPr/>
          <p:nvPr/>
        </p:nvSpPr>
        <p:spPr>
          <a:xfrm>
            <a:off x="2795955" y="844062"/>
            <a:ext cx="1661746" cy="641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incident comes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4A4BF8-BF65-4C1C-AC78-8A9D9AA1FDAF}"/>
              </a:ext>
            </a:extLst>
          </p:cNvPr>
          <p:cNvGrpSpPr/>
          <p:nvPr/>
        </p:nvGrpSpPr>
        <p:grpSpPr>
          <a:xfrm>
            <a:off x="2795955" y="1485900"/>
            <a:ext cx="1661746" cy="1304192"/>
            <a:chOff x="2795955" y="1485900"/>
            <a:chExt cx="1661746" cy="13041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975745E-99D3-4F38-BF34-3A67B55394EA}"/>
                </a:ext>
              </a:extLst>
            </p:cNvPr>
            <p:cNvSpPr/>
            <p:nvPr/>
          </p:nvSpPr>
          <p:spPr>
            <a:xfrm>
              <a:off x="2795955" y="2148254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component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F7B770-DAC5-461B-B2DE-8CB7C9DF096A}"/>
                </a:ext>
              </a:extLst>
            </p:cNvPr>
            <p:cNvGrpSpPr/>
            <p:nvPr/>
          </p:nvGrpSpPr>
          <p:grpSpPr>
            <a:xfrm>
              <a:off x="3325142" y="1485900"/>
              <a:ext cx="301686" cy="662354"/>
              <a:chOff x="3325142" y="1485900"/>
              <a:chExt cx="301686" cy="662354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34D900B-7F77-4A39-A314-289F55185468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3626828" y="1485900"/>
                <a:ext cx="0" cy="662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D1249C-015C-427F-8435-6433780E8CF9}"/>
                  </a:ext>
                </a:extLst>
              </p:cNvPr>
              <p:cNvSpPr txBox="1"/>
              <p:nvPr/>
            </p:nvSpPr>
            <p:spPr>
              <a:xfrm>
                <a:off x="3325142" y="16631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DE8A37-32EE-4574-91AF-46B34E00F33B}"/>
              </a:ext>
            </a:extLst>
          </p:cNvPr>
          <p:cNvGrpSpPr/>
          <p:nvPr/>
        </p:nvGrpSpPr>
        <p:grpSpPr>
          <a:xfrm>
            <a:off x="2795955" y="2790092"/>
            <a:ext cx="1661746" cy="1406770"/>
            <a:chOff x="2795955" y="2790092"/>
            <a:chExt cx="1661746" cy="14067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7CB6ED-A126-45AA-821C-B163938799C7}"/>
                </a:ext>
              </a:extLst>
            </p:cNvPr>
            <p:cNvSpPr/>
            <p:nvPr/>
          </p:nvSpPr>
          <p:spPr>
            <a:xfrm>
              <a:off x="2795955" y="3555024"/>
              <a:ext cx="1661746" cy="6418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Check RCC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059B33-B3FD-4B5F-91CD-AD1821CACB35}"/>
                </a:ext>
              </a:extLst>
            </p:cNvPr>
            <p:cNvGrpSpPr/>
            <p:nvPr/>
          </p:nvGrpSpPr>
          <p:grpSpPr>
            <a:xfrm>
              <a:off x="3325142" y="2790092"/>
              <a:ext cx="301686" cy="764932"/>
              <a:chOff x="3325142" y="2790092"/>
              <a:chExt cx="301686" cy="76493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0B5C360-3A04-42E8-A33C-D9FDFB881437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626828" y="2790092"/>
                <a:ext cx="0" cy="764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44D955-DFD6-42F1-A148-664D8D4EB72F}"/>
                  </a:ext>
                </a:extLst>
              </p:cNvPr>
              <p:cNvSpPr txBox="1"/>
              <p:nvPr/>
            </p:nvSpPr>
            <p:spPr>
              <a:xfrm>
                <a:off x="3325142" y="29878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66F955-3473-4C80-8EE6-FC8697ECB720}"/>
              </a:ext>
            </a:extLst>
          </p:cNvPr>
          <p:cNvGrpSpPr/>
          <p:nvPr/>
        </p:nvGrpSpPr>
        <p:grpSpPr>
          <a:xfrm>
            <a:off x="2795955" y="4196862"/>
            <a:ext cx="1661746" cy="1693984"/>
            <a:chOff x="2795955" y="4196862"/>
            <a:chExt cx="1661746" cy="1693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8BC411-7B6E-442B-99E5-AC2695326822}"/>
                </a:ext>
              </a:extLst>
            </p:cNvPr>
            <p:cNvSpPr/>
            <p:nvPr/>
          </p:nvSpPr>
          <p:spPr>
            <a:xfrm>
              <a:off x="2795955" y="4961794"/>
              <a:ext cx="1661746" cy="92905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Think then assign to whom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E9AF9CA-B552-4054-BF11-E4039B74371D}"/>
                </a:ext>
              </a:extLst>
            </p:cNvPr>
            <p:cNvGrpSpPr/>
            <p:nvPr/>
          </p:nvGrpSpPr>
          <p:grpSpPr>
            <a:xfrm>
              <a:off x="3345750" y="4196862"/>
              <a:ext cx="301686" cy="764932"/>
              <a:chOff x="3345750" y="4196862"/>
              <a:chExt cx="301686" cy="76493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B59AEFB-77F2-45F0-8D96-4D70BBAEE0E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3626828" y="4196862"/>
                <a:ext cx="0" cy="764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642A16-8F83-4766-A61A-3C80670362A2}"/>
                  </a:ext>
                </a:extLst>
              </p:cNvPr>
              <p:cNvSpPr txBox="1"/>
              <p:nvPr/>
            </p:nvSpPr>
            <p:spPr>
              <a:xfrm>
                <a:off x="3345750" y="44070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F66D56-E73B-4508-8E65-A8F3DC4495DB}"/>
              </a:ext>
            </a:extLst>
          </p:cNvPr>
          <p:cNvGrpSpPr/>
          <p:nvPr/>
        </p:nvGrpSpPr>
        <p:grpSpPr>
          <a:xfrm>
            <a:off x="4457701" y="5047436"/>
            <a:ext cx="3511062" cy="699803"/>
            <a:chOff x="4457701" y="5047436"/>
            <a:chExt cx="3511062" cy="6998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69475A-A087-4834-8ED8-11DC941BDAA4}"/>
                </a:ext>
              </a:extLst>
            </p:cNvPr>
            <p:cNvSpPr/>
            <p:nvPr/>
          </p:nvSpPr>
          <p:spPr>
            <a:xfrm>
              <a:off x="6307017" y="5105401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Increase 1 in Excel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9551EB-67C0-4D7A-9AC0-7487BAF88BF6}"/>
                </a:ext>
              </a:extLst>
            </p:cNvPr>
            <p:cNvGrpSpPr/>
            <p:nvPr/>
          </p:nvGrpSpPr>
          <p:grpSpPr>
            <a:xfrm>
              <a:off x="4457701" y="5047436"/>
              <a:ext cx="1849316" cy="378884"/>
              <a:chOff x="4457701" y="5047436"/>
              <a:chExt cx="1849316" cy="37888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F356735-7CF0-44C8-B91D-9046AB559C0F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4457701" y="5426320"/>
                <a:ext cx="18493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269E2E-077B-4867-B148-BBF4426212AE}"/>
                  </a:ext>
                </a:extLst>
              </p:cNvPr>
              <p:cNvSpPr txBox="1"/>
              <p:nvPr/>
            </p:nvSpPr>
            <p:spPr>
              <a:xfrm>
                <a:off x="5233074" y="50474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A2D94E-1EE1-48C3-B60C-53D5A2C5FFEF}"/>
              </a:ext>
            </a:extLst>
          </p:cNvPr>
          <p:cNvGrpSpPr/>
          <p:nvPr/>
        </p:nvGrpSpPr>
        <p:grpSpPr>
          <a:xfrm>
            <a:off x="6167806" y="3448050"/>
            <a:ext cx="1940168" cy="1657351"/>
            <a:chOff x="6167806" y="3448050"/>
            <a:chExt cx="1940168" cy="165735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186DD0-4E0D-4581-A231-551201A64F63}"/>
                </a:ext>
              </a:extLst>
            </p:cNvPr>
            <p:cNvSpPr/>
            <p:nvPr/>
          </p:nvSpPr>
          <p:spPr>
            <a:xfrm>
              <a:off x="6167806" y="3448050"/>
              <a:ext cx="1940168" cy="8557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Copy processors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-number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F14513-8EE7-477A-85CB-1D10103EC82A}"/>
                </a:ext>
              </a:extLst>
            </p:cNvPr>
            <p:cNvGrpSpPr/>
            <p:nvPr/>
          </p:nvGrpSpPr>
          <p:grpSpPr>
            <a:xfrm>
              <a:off x="6915335" y="4303835"/>
              <a:ext cx="301686" cy="801566"/>
              <a:chOff x="6915335" y="4303835"/>
              <a:chExt cx="301686" cy="801566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800F2A9-D6E4-4F79-ADD6-B50FAD2B7977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flipV="1">
                <a:off x="7137890" y="4303835"/>
                <a:ext cx="0" cy="801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709F23-1AFD-4294-97D2-5F196E3601FD}"/>
                  </a:ext>
                </a:extLst>
              </p:cNvPr>
              <p:cNvSpPr txBox="1"/>
              <p:nvPr/>
            </p:nvSpPr>
            <p:spPr>
              <a:xfrm>
                <a:off x="6915335" y="45199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7AE701-D4BB-4361-BC92-1826718C7069}"/>
              </a:ext>
            </a:extLst>
          </p:cNvPr>
          <p:cNvGrpSpPr/>
          <p:nvPr/>
        </p:nvGrpSpPr>
        <p:grpSpPr>
          <a:xfrm>
            <a:off x="4457701" y="1164981"/>
            <a:ext cx="1849316" cy="1240448"/>
            <a:chOff x="4457701" y="1164981"/>
            <a:chExt cx="1849316" cy="124044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556102-C768-428F-BE06-44738F4FCE98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4457701" y="1164981"/>
              <a:ext cx="1849316" cy="124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9A1163-31EF-4ED2-AC93-9E13567B66A8}"/>
                </a:ext>
              </a:extLst>
            </p:cNvPr>
            <p:cNvSpPr txBox="1"/>
            <p:nvPr/>
          </p:nvSpPr>
          <p:spPr>
            <a:xfrm>
              <a:off x="5328233" y="1421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837E3E-E648-4721-9803-38026BD87EE8}"/>
              </a:ext>
            </a:extLst>
          </p:cNvPr>
          <p:cNvGrpSpPr/>
          <p:nvPr/>
        </p:nvGrpSpPr>
        <p:grpSpPr>
          <a:xfrm>
            <a:off x="6307017" y="2084510"/>
            <a:ext cx="1661746" cy="1363540"/>
            <a:chOff x="6307017" y="2085243"/>
            <a:chExt cx="1661746" cy="136354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5876230-FF95-47C7-96AE-13F30BD89B2A}"/>
                </a:ext>
              </a:extLst>
            </p:cNvPr>
            <p:cNvSpPr/>
            <p:nvPr/>
          </p:nvSpPr>
          <p:spPr>
            <a:xfrm>
              <a:off x="6307017" y="2085243"/>
              <a:ext cx="1661746" cy="641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Paste to BCP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0FF67A-C03E-417E-A68B-B35AE1D62C2E}"/>
                </a:ext>
              </a:extLst>
            </p:cNvPr>
            <p:cNvGrpSpPr/>
            <p:nvPr/>
          </p:nvGrpSpPr>
          <p:grpSpPr>
            <a:xfrm>
              <a:off x="6836203" y="2727081"/>
              <a:ext cx="301687" cy="721702"/>
              <a:chOff x="6836203" y="2726348"/>
              <a:chExt cx="301687" cy="721702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AE5D7F1-3735-4664-80D2-AE6B03136A3B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 flipV="1">
                <a:off x="7137890" y="2726348"/>
                <a:ext cx="0" cy="721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7ED141-47C2-4590-A95B-C09918E858C7}"/>
                  </a:ext>
                </a:extLst>
              </p:cNvPr>
              <p:cNvSpPr txBox="1"/>
              <p:nvPr/>
            </p:nvSpPr>
            <p:spPr>
              <a:xfrm>
                <a:off x="6836203" y="293953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10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20C2B-9FEC-4A67-852B-FE85CC388706}"/>
              </a:ext>
            </a:extLst>
          </p:cNvPr>
          <p:cNvSpPr txBox="1"/>
          <p:nvPr/>
        </p:nvSpPr>
        <p:spPr>
          <a:xfrm>
            <a:off x="5172903" y="659422"/>
            <a:ext cx="1888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check RCC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021F6-6CA2-4296-B326-75FEFE30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80" y="1502752"/>
            <a:ext cx="2333625" cy="413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781D6-120F-474F-AECA-89E8ECEEC45F}"/>
              </a:ext>
            </a:extLst>
          </p:cNvPr>
          <p:cNvSpPr txBox="1"/>
          <p:nvPr/>
        </p:nvSpPr>
        <p:spPr>
          <a:xfrm>
            <a:off x="5539154" y="3195935"/>
            <a:ext cx="381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who is </a:t>
            </a:r>
            <a:r>
              <a:rPr lang="en-US" sz="2400" b="1" dirty="0"/>
              <a:t>unavailable</a:t>
            </a:r>
            <a:r>
              <a:rPr lang="en-US" sz="2400" dirty="0"/>
              <a:t> today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0CBC-C11F-442C-817D-D4223E2D3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/>
          <a:stretch/>
        </p:blipFill>
        <p:spPr>
          <a:xfrm>
            <a:off x="434426" y="1626577"/>
            <a:ext cx="176065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7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0D7E9-78BF-4779-902F-318779BF039D}"/>
              </a:ext>
            </a:extLst>
          </p:cNvPr>
          <p:cNvSpPr txBox="1"/>
          <p:nvPr/>
        </p:nvSpPr>
        <p:spPr>
          <a:xfrm>
            <a:off x="2777703" y="641838"/>
            <a:ext cx="664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check these number &amp; assign to whom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C117-09E2-4A0F-90EC-0F4A84316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3" r="37548"/>
          <a:stretch/>
        </p:blipFill>
        <p:spPr>
          <a:xfrm>
            <a:off x="914399" y="1448655"/>
            <a:ext cx="6268915" cy="4259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62303-144A-4A67-B21C-87D2C30E7333}"/>
              </a:ext>
            </a:extLst>
          </p:cNvPr>
          <p:cNvSpPr txBox="1"/>
          <p:nvPr/>
        </p:nvSpPr>
        <p:spPr>
          <a:xfrm>
            <a:off x="7798776" y="2760785"/>
            <a:ext cx="323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difficult to decide </a:t>
            </a:r>
          </a:p>
        </p:txBody>
      </p:sp>
    </p:spTree>
    <p:extLst>
      <p:ext uri="{BB962C8B-B14F-4D97-AF65-F5344CB8AC3E}">
        <p14:creationId xmlns:p14="http://schemas.microsoft.com/office/powerpoint/2010/main" val="36322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224</Words>
  <Application>Microsoft Office PowerPoint</Application>
  <PresentationFormat>Widescreen</PresentationFormat>
  <Paragraphs>67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Queue Manager Web</vt:lpstr>
      <vt:lpstr>PowerPoint Presentation</vt:lpstr>
      <vt:lpstr>PowerPoint Presentation</vt:lpstr>
      <vt:lpstr>PowerPoint Presentation</vt:lpstr>
      <vt:lpstr>PowerPoint Presentation</vt:lpstr>
      <vt:lpstr>So…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Qian, Allen</dc:creator>
  <cp:lastModifiedBy>Qian, Allen</cp:lastModifiedBy>
  <cp:revision>18</cp:revision>
  <dcterms:created xsi:type="dcterms:W3CDTF">2017-10-20T21:19:00Z</dcterms:created>
  <dcterms:modified xsi:type="dcterms:W3CDTF">2017-10-23T22:47:33Z</dcterms:modified>
</cp:coreProperties>
</file>