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1"/>
  </p:notesMasterIdLst>
  <p:handoutMasterIdLst>
    <p:handoutMasterId r:id="rId32"/>
  </p:handoutMasterIdLst>
  <p:sldIdLst>
    <p:sldId id="434" r:id="rId2"/>
    <p:sldId id="344" r:id="rId3"/>
    <p:sldId id="416" r:id="rId4"/>
    <p:sldId id="435" r:id="rId5"/>
    <p:sldId id="438" r:id="rId6"/>
    <p:sldId id="437" r:id="rId7"/>
    <p:sldId id="439" r:id="rId8"/>
    <p:sldId id="447" r:id="rId9"/>
    <p:sldId id="440" r:id="rId10"/>
    <p:sldId id="441" r:id="rId11"/>
    <p:sldId id="430" r:id="rId12"/>
    <p:sldId id="382" r:id="rId13"/>
    <p:sldId id="388" r:id="rId14"/>
    <p:sldId id="442" r:id="rId15"/>
    <p:sldId id="443" r:id="rId16"/>
    <p:sldId id="446" r:id="rId17"/>
    <p:sldId id="445" r:id="rId18"/>
    <p:sldId id="374" r:id="rId19"/>
    <p:sldId id="380" r:id="rId20"/>
    <p:sldId id="379" r:id="rId21"/>
    <p:sldId id="394" r:id="rId22"/>
    <p:sldId id="423" r:id="rId23"/>
    <p:sldId id="387" r:id="rId24"/>
    <p:sldId id="390" r:id="rId25"/>
    <p:sldId id="420" r:id="rId26"/>
    <p:sldId id="421" r:id="rId27"/>
    <p:sldId id="422" r:id="rId28"/>
    <p:sldId id="413" r:id="rId29"/>
    <p:sldId id="26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008FD3"/>
    <a:srgbClr val="FFFFFF"/>
    <a:srgbClr val="4FB81C"/>
    <a:srgbClr val="0F46A7"/>
    <a:srgbClr val="970A82"/>
    <a:srgbClr val="FF3399"/>
    <a:srgbClr val="FF0000"/>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1304" autoAdjust="0"/>
  </p:normalViewPr>
  <p:slideViewPr>
    <p:cSldViewPr snapToGrid="0" showGuides="1">
      <p:cViewPr varScale="1">
        <p:scale>
          <a:sx n="79" d="100"/>
          <a:sy n="79" d="100"/>
        </p:scale>
        <p:origin x="835"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8A-47BF-A79E-B9EDD87336E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8A-47BF-A79E-B9EDD87336E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8A-47BF-A79E-B9EDD87336E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8A-47BF-A79E-B9EDD87336E3}"/>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B952-4802-B4B1-BCED6F34493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F0E-4771-BCAE-03BCA352BD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F0E-4771-BCAE-03BCA352BD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F0E-4771-BCAE-03BCA352BD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F0E-4771-BCAE-03BCA352BDFA}"/>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EF0E-4771-BCAE-03BCA352BDF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6.648"/>
    </inkml:context>
    <inkml:brush xml:id="br0">
      <inkml:brushProperty name="width" value="0.04" units="cm"/>
      <inkml:brushProperty name="height" value="0.04" units="cm"/>
      <inkml:brushProperty name="color" value="#FFFFFF"/>
      <inkml:brushProperty name="ignorePressure" value="1"/>
    </inkml:brush>
  </inkml:definitions>
  <inkml:trace contextRef="#ctx0" brushRef="#br0">6993 2724,'5'0,"10"0,21 0,23 0,16 0,17 0,25 0,26 0,33 0,20 0,22 0,-3 0,-5 0,-3 0,-13 0,7 0,1 0,-2 0,-3 0,-6 0,-5 5,-15 0,-9 2,-13-2,-15-2,-11-2,-12 5,1 1,6 4,0 4,0-1,1-1,4 1,5-3,-2 2,-4 0,-4-4,-9-3,-8-2,-8-2,-11 3,-10 1,-12 4,-8 0,-8-1,-2-3,-4-2,-3-1,-3-3,-3 1,-2-2,-5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8.065"/>
    </inkml:context>
    <inkml:brush xml:id="br0">
      <inkml:brushProperty name="width" value="0.04" units="cm"/>
      <inkml:brushProperty name="height" value="0.04" units="cm"/>
      <inkml:brushProperty name="color" value="#FFFFFF"/>
      <inkml:brushProperty name="ignorePressure" value="1"/>
    </inkml:brush>
  </inkml:definitions>
  <inkml:trace contextRef="#ctx0" brushRef="#br0">8117 1487,'0'14,"0"22,-5 16,0 20,-6 27,0 14,2 15,2 24,-11 36,-12 17,-1-2,0-12,6-27,2-20,1-24,4-20,4-25,6-14,-2-14,2-6,-2 0,-1-3,3-3,3-3,1-2,2-2,-3-1,-1-5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9.150"/>
    </inkml:context>
    <inkml:brush xml:id="br0">
      <inkml:brushProperty name="width" value="0.04" units="cm"/>
      <inkml:brushProperty name="height" value="0.04" units="cm"/>
      <inkml:brushProperty name="color" value="#FFFFFF"/>
      <inkml:brushProperty name="ignorePressure" value="1"/>
    </inkml:brush>
  </inkml:definitions>
  <inkml:trace contextRef="#ctx0" brushRef="#br0">8195 1494,'5'4,"5"11,7 17,0 31,-4 22,-2 25,-5 35,-3 24,-1 17,-2-1,0 0,-1-16,0-30,0-28,1-29,0-14,0-14,0-12,0-8,0-6,0-2,0-2,0 1,0-1,0 1,0 1,0 0,0 5,0 7,0 1,0 4,4-2,3-2,-2-5,0-7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7.753"/>
    </inkml:context>
    <inkml:brush xml:id="br0">
      <inkml:brushProperty name="width" value="0.04" units="cm"/>
      <inkml:brushProperty name="height" value="0.04" units="cm"/>
      <inkml:brushProperty name="color" value="#FFFFFF"/>
      <inkml:brushProperty name="ignorePressure" value="1"/>
    </inkml:brush>
  </inkml:definitions>
  <inkml:trace contextRef="#ctx0" brushRef="#br0">7263 2927,'18'5,"21"1,16 4,23 1,6-2,4 3,4-2,6-2,0-1,5-4,5-1,1-2,6 0,6 0,15-1,12 1,12 0,2 0,16 0,-1 0,3-1,7 1,-1 0,-9 1,-6-1,-6 0,-17 0,-24 0,-24-5,-24-2,-12 2,-2 0,-4-3,-1 0,3 1,0 2,9 2,10 0,2 2,-4 1,-1 0,-10 1,-11-1,-10-4,-8-2,-6 0,-4 2,-1 0,4 3,1-1,-5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8.824"/>
    </inkml:context>
    <inkml:brush xml:id="br0">
      <inkml:brushProperty name="width" value="0.04" units="cm"/>
      <inkml:brushProperty name="height" value="0.04" units="cm"/>
      <inkml:brushProperty name="color" value="#FFFFFF"/>
      <inkml:brushProperty name="ignorePressure" value="1"/>
    </inkml:brush>
  </inkml:definitions>
  <inkml:trace contextRef="#ctx0" brushRef="#br0">7297 2646,'0'-4,"0"2,0 7,0 12,0 15,4 23,7 19,1 11,4 9,2 3,0-2,-4-2,-4-4,-5-3,-2-12,-2-9,-1-2,-1-2,1-3,-1 3,-4-4,-2-4,1 0,-4-1,1 0,1 1,-2-4,-1-7,4-4,1-5,2 0,3 1,0-2,1-6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9.706"/>
    </inkml:context>
    <inkml:brush xml:id="br0">
      <inkml:brushProperty name="width" value="0.04" units="cm"/>
      <inkml:brushProperty name="height" value="0.04" units="cm"/>
      <inkml:brushProperty name="color" value="#FFFFFF"/>
      <inkml:brushProperty name="ignorePressure" value="1"/>
    </inkml:brush>
  </inkml:definitions>
  <inkml:trace contextRef="#ctx0" brushRef="#br0">7567 2621,'9'5,"4"5,7 21,2 13,0 13,3 16,0 17,1 14,-3 10,2 5,2 0,2 0,0-14,-5-9,-3-12,1-2,-4 3,-4-8,-6-12,-3-8,-3-10,-2-3,-1-5,1 1,-1 2,0-1,0 2,1-3,-1 2,-3 3,-2-2,0 1,2-2,-4-9,-5-5,0-7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0.696"/>
    </inkml:context>
    <inkml:brush xml:id="br0">
      <inkml:brushProperty name="width" value="0.04" units="cm"/>
      <inkml:brushProperty name="height" value="0.04" units="cm"/>
      <inkml:brushProperty name="color" value="#FFFFFF"/>
      <inkml:brushProperty name="ignorePressure" value="1"/>
    </inkml:brush>
  </inkml:definitions>
  <inkml:trace contextRef="#ctx0" brushRef="#br0">8063 2621,'-5'5,"0"15,-2 17,3 13,0 16,3 6,-1 8,2 19,0 25,0 23,-4 19,-2 13,0-1,-3 2,-5-11,0-17,3-29,2-26,3-26,3-19,2-15,1-8,0-5,1-2,0-5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2.136"/>
    </inkml:context>
    <inkml:brush xml:id="br0">
      <inkml:brushProperty name="width" value="0.04" units="cm"/>
      <inkml:brushProperty name="height" value="0.04" units="cm"/>
      <inkml:brushProperty name="color" value="#FFFFFF"/>
      <inkml:brushProperty name="ignorePressure" value="1"/>
    </inkml:brush>
  </inkml:definitions>
  <inkml:trace contextRef="#ctx0" brushRef="#br0">8793 2616,'0'9,"0"12,0 7,0 18,0 14,0 6,0 16,-4 2,-2 6,-5 0,0-4,2-5,-2-5,1-12,1-8,3-3,-2-8,-4-1,-1-3,2-5,-1-3,-4 1,2 0,-2-1,2 3,-2 4,-2 0,-7 3,0 3,-5-2,4-4,0 1,-3-2,-3-3,5-4,3-2,0 4,0 3,4 2,0 2,0 5,3-2,4-9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4.634"/>
    </inkml:context>
    <inkml:brush xml:id="br0">
      <inkml:brushProperty name="width" value="0.04" units="cm"/>
      <inkml:brushProperty name="height" value="0.04" units="cm"/>
      <inkml:brushProperty name="color" value="#FFFFFF"/>
      <inkml:brushProperty name="ignorePressure" value="1"/>
    </inkml:brush>
  </inkml:definitions>
  <inkml:trace contextRef="#ctx0" brushRef="#br0">7169 1712,'0'-5,"5"-1,5 0,7-3,4 0,4 1,11 2,22 2,34 2,14 1,22 1,36 0,25 1,14-1,8 1,11-1,-1 0,-11 0,-8 0,-7 0,-22 0,-28 0,-24 0,-14 0,-11 4,-14 3,-6 3,6 1,4-2,-4-3,2-1,-4-2,-5-3,-12 0,-12 0,-10 0,-8 0,-3 0,0-1,6 1,0 0,0 0,-2 0,-3 0,4 0,-1 0,4 0,4 5,4 0,4 1,3-1,-4 3,-1 0,-4-1,-4-2,0 3,-3 0,2-1,-1-3,-3 0,-1-3,-4 0,3 4,1 0,-2 1,0-1,-7-3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5.938"/>
    </inkml:context>
    <inkml:brush xml:id="br0">
      <inkml:brushProperty name="width" value="0.04" units="cm"/>
      <inkml:brushProperty name="height" value="0.04" units="cm"/>
      <inkml:brushProperty name="color" value="#FFFFFF"/>
      <inkml:brushProperty name="ignorePressure" value="1"/>
    </inkml:brush>
  </inkml:definitions>
  <inkml:trace contextRef="#ctx0" brushRef="#br0">6932 1899,'14'5,"27"1,30 0,49-1,49-2,52-1,39-1,16-1,-2 0,-1 0,8 0,1 0,0-1,-17 1,-38 0,-42 0,-36 0,-30 0,-19 5,-15 1,-4 0,-7-1,2-2,7-1,8-1,2-1,-6 0,1 0,-1 0,4-1,-1 1,-1 0,-11 0,-6 0,-1 0,-3 0,5 0,4 4,-2 3,14 3,1 2,4-4,-6 0,-4-4,-5-2,-14 0,-8-2,1 0,-1-1,3 5,2 1,4 1,-6-1,2-2,-6-1,-2-1,-7-1,3 0,2 0,1 0,6 0,2-1,-5 1,-3 0,-5 0,-7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7.153"/>
    </inkml:context>
    <inkml:brush xml:id="br0">
      <inkml:brushProperty name="width" value="0.04" units="cm"/>
      <inkml:brushProperty name="height" value="0.04" units="cm"/>
      <inkml:brushProperty name="color" value="#FFFFFF"/>
      <inkml:brushProperty name="ignorePressure" value="1"/>
    </inkml:brush>
  </inkml:definitions>
  <inkml:trace contextRef="#ctx0" brushRef="#br0">7448 1507,'0'5,"0"15,0 17,0 27,0 16,-13 16,-6 2,1 3,4 1,4-6,4-15,3-7,1-14,2-5,1-9,0-7,-1-6,1-3,-1-3,0 3,1 2,-1 8,0 3,0 2,0-1,0 1,0 2,0-2,-1-5,1-4,0 1,0-1,0 2,0 0,0-3,0-2,0-3,0-5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53254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为了解决以上问题，派生出</a:t>
            </a:r>
            <a:r>
              <a:rPr lang="en-US" altLang="zh-CN" dirty="0" err="1"/>
              <a:t>Qmweb</a:t>
            </a:r>
            <a:r>
              <a:rPr lang="zh-CN" altLang="en-US" dirty="0"/>
              <a:t>。然后采访和思考了多种方式去形成</a:t>
            </a:r>
            <a:r>
              <a:rPr lang="en-US" altLang="zh-CN" dirty="0" err="1"/>
              <a:t>qm</a:t>
            </a:r>
            <a:r>
              <a:rPr lang="zh-CN" altLang="en-US" dirty="0"/>
              <a:t>到底为何样式</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75414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these color! Not want to use it!  But it only supports team that has a single component. But good for our team that per person has multiple components.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87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support new features naturally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773265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Distributed </a:t>
            </a:r>
            <a:r>
              <a:rPr lang="en-US" dirty="0"/>
              <a:t>Numbers, numbers, numbers!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9513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how to combine them into one product?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22534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customXml" Target="../ink/ink6.xml"/><Relationship Id="rId18" Type="http://schemas.openxmlformats.org/officeDocument/2006/relationships/image" Target="../media/image22.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9.png"/><Relationship Id="rId17" Type="http://schemas.openxmlformats.org/officeDocument/2006/relationships/customXml" Target="../ink/ink8.xml"/><Relationship Id="rId2" Type="http://schemas.openxmlformats.org/officeDocument/2006/relationships/image" Target="../media/image12.png"/><Relationship Id="rId16" Type="http://schemas.openxmlformats.org/officeDocument/2006/relationships/image" Target="../media/image21.png"/><Relationship Id="rId20"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customXml" Target="../ink/ink5.xml"/><Relationship Id="rId24" Type="http://schemas.openxmlformats.org/officeDocument/2006/relationships/image" Target="../media/image25.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8.png"/><Relationship Id="rId19" Type="http://schemas.openxmlformats.org/officeDocument/2006/relationships/customXml" Target="../ink/ink9.xml"/><Relationship Id="rId4" Type="http://schemas.openxmlformats.org/officeDocument/2006/relationships/image" Target="../media/image15.png"/><Relationship Id="rId9" Type="http://schemas.openxmlformats.org/officeDocument/2006/relationships/customXml" Target="../ink/ink4.xml"/><Relationship Id="rId14" Type="http://schemas.openxmlformats.org/officeDocument/2006/relationships/image" Target="../media/image20.png"/><Relationship Id="rId22"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Queue Manager Web</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sp>
        <p:nvSpPr>
          <p:cNvPr id="5" name="TextBox 4">
            <a:extLst>
              <a:ext uri="{FF2B5EF4-FFF2-40B4-BE49-F238E27FC236}">
                <a16:creationId xmlns:a16="http://schemas.microsoft.com/office/drawing/2014/main"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2" name="Picture 1">
            <a:extLst>
              <a:ext uri="{FF2B5EF4-FFF2-40B4-BE49-F238E27FC236}">
                <a16:creationId xmlns:a16="http://schemas.microsoft.com/office/drawing/2014/main" id="{836213E8-5AC8-4220-B8EB-1F0BF829D386}"/>
              </a:ext>
            </a:extLst>
          </p:cNvPr>
          <p:cNvPicPr>
            <a:picLocks noChangeAspect="1"/>
          </p:cNvPicPr>
          <p:nvPr/>
        </p:nvPicPr>
        <p:blipFill rotWithShape="1">
          <a:blip r:embed="rId3"/>
          <a:srcRect r="23288"/>
          <a:stretch/>
        </p:blipFill>
        <p:spPr>
          <a:xfrm>
            <a:off x="372080" y="2163607"/>
            <a:ext cx="6408099" cy="3305175"/>
          </a:xfrm>
          <a:prstGeom prst="rect">
            <a:avLst/>
          </a:prstGeom>
        </p:spPr>
      </p:pic>
      <p:sp>
        <p:nvSpPr>
          <p:cNvPr id="8" name="TextBox 7">
            <a:extLst>
              <a:ext uri="{FF2B5EF4-FFF2-40B4-BE49-F238E27FC236}">
                <a16:creationId xmlns:a16="http://schemas.microsoft.com/office/drawing/2014/main" id="{A8C6C46A-24D2-415E-A462-3CA587465D70}"/>
              </a:ext>
            </a:extLst>
          </p:cNvPr>
          <p:cNvSpPr txBox="1"/>
          <p:nvPr/>
        </p:nvSpPr>
        <p:spPr>
          <a:xfrm>
            <a:off x="7649825" y="2997978"/>
            <a:ext cx="296234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Hard to decide </a:t>
            </a:r>
            <a:r>
              <a:rPr lang="en-US" sz="1800" b="1" kern="0" dirty="0">
                <a:ea typeface="Arial Unicode MS" pitchFamily="34" charset="-128"/>
                <a:cs typeface="Arial Unicode MS" pitchFamily="34" charset="-128"/>
              </a:rPr>
              <a:t>next</a:t>
            </a:r>
            <a:r>
              <a:rPr lang="en-US" sz="1800" kern="0" dirty="0">
                <a:ea typeface="Arial Unicode MS" pitchFamily="34" charset="-128"/>
                <a:cs typeface="Arial Unicode MS" pitchFamily="34" charset="-128"/>
              </a:rPr>
              <a:t> dispatch</a:t>
            </a:r>
          </a:p>
        </p:txBody>
      </p:sp>
      <p:sp>
        <p:nvSpPr>
          <p:cNvPr id="9" name="Rounded Rectangle 20">
            <a:extLst>
              <a:ext uri="{FF2B5EF4-FFF2-40B4-BE49-F238E27FC236}">
                <a16:creationId xmlns:a16="http://schemas.microsoft.com/office/drawing/2014/main" id="{98970A8B-153F-4F3B-9022-5CA390180A86}"/>
              </a:ext>
            </a:extLst>
          </p:cNvPr>
          <p:cNvSpPr/>
          <p:nvPr/>
        </p:nvSpPr>
        <p:spPr bwMode="gray">
          <a:xfrm rot="1001945">
            <a:off x="8455691" y="1889792"/>
            <a:ext cx="3325157" cy="386904"/>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800" b="1" dirty="0">
                <a:solidFill>
                  <a:schemeClr val="tx1"/>
                </a:solidFill>
              </a:rPr>
              <a:t>Numbers, </a:t>
            </a:r>
            <a:r>
              <a:rPr lang="en-US" sz="1600" b="1" dirty="0">
                <a:solidFill>
                  <a:schemeClr val="tx1"/>
                </a:solidFill>
              </a:rPr>
              <a:t>numbers</a:t>
            </a:r>
            <a:r>
              <a:rPr lang="en-US" sz="1800" b="1" dirty="0">
                <a:solidFill>
                  <a:schemeClr val="tx1"/>
                </a:solidFill>
              </a:rPr>
              <a:t>, </a:t>
            </a:r>
            <a:r>
              <a:rPr lang="en-US" sz="1400" b="1" dirty="0">
                <a:solidFill>
                  <a:schemeClr val="tx1"/>
                </a:solidFill>
              </a:rPr>
              <a:t>numbers</a:t>
            </a:r>
            <a:r>
              <a:rPr lang="en-US" sz="1800" b="1" dirty="0">
                <a:solidFill>
                  <a:schemeClr val="tx1"/>
                </a:solidFill>
              </a:rPr>
              <a:t>…</a:t>
            </a:r>
          </a:p>
        </p:txBody>
      </p:sp>
      <p:sp>
        <p:nvSpPr>
          <p:cNvPr id="15" name="Oval 14">
            <a:extLst>
              <a:ext uri="{FF2B5EF4-FFF2-40B4-BE49-F238E27FC236}">
                <a16:creationId xmlns:a16="http://schemas.microsoft.com/office/drawing/2014/main" id="{C2B6EB42-389A-44BD-83FE-2C5B23AD0ABB}"/>
              </a:ext>
            </a:extLst>
          </p:cNvPr>
          <p:cNvSpPr/>
          <p:nvPr/>
        </p:nvSpPr>
        <p:spPr bwMode="gray">
          <a:xfrm>
            <a:off x="992221" y="2441643"/>
            <a:ext cx="204281" cy="252919"/>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96B02D29-DF06-4F46-996E-EA157E587A62}"/>
              </a:ext>
            </a:extLst>
          </p:cNvPr>
          <p:cNvPicPr>
            <a:picLocks noChangeAspect="1"/>
          </p:cNvPicPr>
          <p:nvPr/>
        </p:nvPicPr>
        <p:blipFill>
          <a:blip r:embed="rId4"/>
          <a:stretch>
            <a:fillRect/>
          </a:stretch>
        </p:blipFill>
        <p:spPr>
          <a:xfrm>
            <a:off x="7418932" y="4017524"/>
            <a:ext cx="4594727" cy="3563666"/>
          </a:xfrm>
          <a:prstGeom prst="rect">
            <a:avLst/>
          </a:prstGeom>
        </p:spPr>
      </p:pic>
      <p:sp>
        <p:nvSpPr>
          <p:cNvPr id="10" name="TextBox 9">
            <a:extLst>
              <a:ext uri="{FF2B5EF4-FFF2-40B4-BE49-F238E27FC236}">
                <a16:creationId xmlns:a16="http://schemas.microsoft.com/office/drawing/2014/main" id="{1AFCD621-72F1-4357-BB91-643A9F3966C8}"/>
              </a:ext>
            </a:extLst>
          </p:cNvPr>
          <p:cNvSpPr txBox="1"/>
          <p:nvPr/>
        </p:nvSpPr>
        <p:spPr>
          <a:xfrm>
            <a:off x="7681884" y="3451122"/>
            <a:ext cx="289822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Logon after </a:t>
            </a:r>
            <a:r>
              <a:rPr lang="en-US" sz="1800" b="1" kern="0" dirty="0">
                <a:ea typeface="Arial Unicode MS" pitchFamily="34" charset="-128"/>
                <a:cs typeface="Arial Unicode MS" pitchFamily="34" charset="-128"/>
              </a:rPr>
              <a:t>expired</a:t>
            </a:r>
            <a:r>
              <a:rPr lang="en-US" sz="1800" kern="0" dirty="0">
                <a:ea typeface="Arial Unicode MS" pitchFamily="34" charset="-128"/>
                <a:cs typeface="Arial Unicode MS" pitchFamily="34" charset="-128"/>
              </a:rPr>
              <a:t> session</a:t>
            </a:r>
          </a:p>
        </p:txBody>
      </p:sp>
    </p:spTree>
    <p:extLst>
      <p:ext uri="{BB962C8B-B14F-4D97-AF65-F5344CB8AC3E}">
        <p14:creationId xmlns:p14="http://schemas.microsoft.com/office/powerpoint/2010/main" val="32903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Core</a:t>
            </a:r>
          </a:p>
        </p:txBody>
      </p:sp>
      <p:graphicFrame>
        <p:nvGraphicFramePr>
          <p:cNvPr id="6" name="Chart 5">
            <a:extLst>
              <a:ext uri="{FF2B5EF4-FFF2-40B4-BE49-F238E27FC236}">
                <a16:creationId xmlns:a16="http://schemas.microsoft.com/office/drawing/2014/main" id="{2024650D-DE93-44EE-9895-9CF4A24DA026}"/>
              </a:ext>
            </a:extLst>
          </p:cNvPr>
          <p:cNvGraphicFramePr/>
          <p:nvPr>
            <p:extLst>
              <p:ext uri="{D42A27DB-BD31-4B8C-83A1-F6EECF244321}">
                <p14:modId xmlns:p14="http://schemas.microsoft.com/office/powerpoint/2010/main" val="342674066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B377DA1-873D-4642-9C9A-ECD3BFD92D09}"/>
              </a:ext>
            </a:extLst>
          </p:cNvPr>
          <p:cNvSpPr txBox="1"/>
          <p:nvPr/>
        </p:nvSpPr>
        <p:spPr>
          <a:xfrm>
            <a:off x="980385" y="1786229"/>
            <a:ext cx="257121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Countable + regulation </a:t>
            </a:r>
          </a:p>
        </p:txBody>
      </p:sp>
      <p:sp>
        <p:nvSpPr>
          <p:cNvPr id="8" name="TextBox 7">
            <a:extLst>
              <a:ext uri="{FF2B5EF4-FFF2-40B4-BE49-F238E27FC236}">
                <a16:creationId xmlns:a16="http://schemas.microsoft.com/office/drawing/2014/main" id="{55AB0BCF-C6CB-488A-A81E-C592D83EDFA4}"/>
              </a:ext>
            </a:extLst>
          </p:cNvPr>
          <p:cNvSpPr txBox="1"/>
          <p:nvPr/>
        </p:nvSpPr>
        <p:spPr>
          <a:xfrm>
            <a:off x="8607533" y="1786228"/>
            <a:ext cx="148758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Autonomous </a:t>
            </a:r>
          </a:p>
        </p:txBody>
      </p:sp>
      <p:sp>
        <p:nvSpPr>
          <p:cNvPr id="9" name="TextBox 8">
            <a:extLst>
              <a:ext uri="{FF2B5EF4-FFF2-40B4-BE49-F238E27FC236}">
                <a16:creationId xmlns:a16="http://schemas.microsoft.com/office/drawing/2014/main" id="{8EED529D-C948-41AE-B89D-4F4375C1339A}"/>
              </a:ext>
            </a:extLst>
          </p:cNvPr>
          <p:cNvSpPr txBox="1"/>
          <p:nvPr/>
        </p:nvSpPr>
        <p:spPr>
          <a:xfrm>
            <a:off x="1265720" y="4376493"/>
            <a:ext cx="1423467"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User-friendly</a:t>
            </a:r>
          </a:p>
        </p:txBody>
      </p:sp>
      <p:sp>
        <p:nvSpPr>
          <p:cNvPr id="12" name="TextBox 11">
            <a:extLst>
              <a:ext uri="{FF2B5EF4-FFF2-40B4-BE49-F238E27FC236}">
                <a16:creationId xmlns:a16="http://schemas.microsoft.com/office/drawing/2014/main" id="{CC0CF1A2-E210-4A5E-9C09-580619FA7405}"/>
              </a:ext>
            </a:extLst>
          </p:cNvPr>
          <p:cNvSpPr txBox="1"/>
          <p:nvPr/>
        </p:nvSpPr>
        <p:spPr>
          <a:xfrm>
            <a:off x="1278544" y="2269821"/>
            <a:ext cx="156453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4FB81C"/>
                </a:solidFill>
                <a:ea typeface="Arial Unicode MS" pitchFamily="34" charset="-128"/>
                <a:cs typeface="Arial Unicode MS" pitchFamily="34" charset="-128"/>
              </a:rPr>
              <a:t>Fair distribution</a:t>
            </a:r>
          </a:p>
        </p:txBody>
      </p:sp>
      <p:sp>
        <p:nvSpPr>
          <p:cNvPr id="13" name="TextBox 12">
            <a:extLst>
              <a:ext uri="{FF2B5EF4-FFF2-40B4-BE49-F238E27FC236}">
                <a16:creationId xmlns:a16="http://schemas.microsoft.com/office/drawing/2014/main" id="{F06BEDE4-581D-4EA2-8B76-2882C831EE39}"/>
              </a:ext>
            </a:extLst>
          </p:cNvPr>
          <p:cNvSpPr txBox="1"/>
          <p:nvPr/>
        </p:nvSpPr>
        <p:spPr>
          <a:xfrm>
            <a:off x="1265720" y="4789679"/>
            <a:ext cx="1572546" cy="246221"/>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008FD3"/>
                </a:solidFill>
                <a:ea typeface="Arial Unicode MS" pitchFamily="34" charset="-128"/>
                <a:cs typeface="Arial Unicode MS" pitchFamily="34" charset="-128"/>
              </a:rPr>
              <a:t>Easy to process</a:t>
            </a:r>
          </a:p>
        </p:txBody>
      </p:sp>
      <p:cxnSp>
        <p:nvCxnSpPr>
          <p:cNvPr id="14" name="Straight Connector 13">
            <a:extLst>
              <a:ext uri="{FF2B5EF4-FFF2-40B4-BE49-F238E27FC236}">
                <a16:creationId xmlns:a16="http://schemas.microsoft.com/office/drawing/2014/main" id="{CF7C7744-C579-4D28-98C2-5A2C9A6EABF9}"/>
              </a:ext>
            </a:extLst>
          </p:cNvPr>
          <p:cNvCxnSpPr/>
          <p:nvPr/>
        </p:nvCxnSpPr>
        <p:spPr>
          <a:xfrm>
            <a:off x="980385" y="2063228"/>
            <a:ext cx="2477923"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3707E3-FC32-4911-BE69-10D4B8B12771}"/>
              </a:ext>
            </a:extLst>
          </p:cNvPr>
          <p:cNvCxnSpPr/>
          <p:nvPr/>
        </p:nvCxnSpPr>
        <p:spPr>
          <a:xfrm>
            <a:off x="1265720" y="4653492"/>
            <a:ext cx="142346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AA344C-FF3B-40A7-B6BC-4ACC4A20F4EB}"/>
              </a:ext>
            </a:extLst>
          </p:cNvPr>
          <p:cNvSpPr txBox="1"/>
          <p:nvPr/>
        </p:nvSpPr>
        <p:spPr>
          <a:xfrm>
            <a:off x="8427194" y="2269821"/>
            <a:ext cx="1848263"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chemeClr val="accent1"/>
                </a:solidFill>
                <a:ea typeface="Arial Unicode MS" pitchFamily="34" charset="-128"/>
                <a:cs typeface="Arial Unicode MS" pitchFamily="34" charset="-128"/>
              </a:rPr>
              <a:t>Preference conflict</a:t>
            </a:r>
          </a:p>
        </p:txBody>
      </p:sp>
      <p:cxnSp>
        <p:nvCxnSpPr>
          <p:cNvPr id="19" name="Straight Connector 18">
            <a:extLst>
              <a:ext uri="{FF2B5EF4-FFF2-40B4-BE49-F238E27FC236}">
                <a16:creationId xmlns:a16="http://schemas.microsoft.com/office/drawing/2014/main" id="{BA578CA6-1327-4849-AF17-23CF68A2133A}"/>
              </a:ext>
            </a:extLst>
          </p:cNvPr>
          <p:cNvCxnSpPr/>
          <p:nvPr/>
        </p:nvCxnSpPr>
        <p:spPr>
          <a:xfrm>
            <a:off x="8607533" y="2063227"/>
            <a:ext cx="148758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7CF6214-93C5-4CCB-8E34-D9C576016FF0}"/>
              </a:ext>
            </a:extLst>
          </p:cNvPr>
          <p:cNvGrpSpPr/>
          <p:nvPr/>
        </p:nvGrpSpPr>
        <p:grpSpPr>
          <a:xfrm>
            <a:off x="8427194" y="4376492"/>
            <a:ext cx="1962076" cy="276999"/>
            <a:chOff x="8607533" y="4376493"/>
            <a:chExt cx="1962076" cy="276999"/>
          </a:xfrm>
        </p:grpSpPr>
        <p:sp>
          <p:nvSpPr>
            <p:cNvPr id="10" name="TextBox 9">
              <a:extLst>
                <a:ext uri="{FF2B5EF4-FFF2-40B4-BE49-F238E27FC236}">
                  <a16:creationId xmlns:a16="http://schemas.microsoft.com/office/drawing/2014/main" id="{F7E60F61-40C9-4D2F-B34F-B57D1DADBE79}"/>
                </a:ext>
              </a:extLst>
            </p:cNvPr>
            <p:cNvSpPr txBox="1"/>
            <p:nvPr/>
          </p:nvSpPr>
          <p:spPr>
            <a:xfrm>
              <a:off x="8607533" y="4376493"/>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Know what to use</a:t>
              </a:r>
            </a:p>
          </p:txBody>
        </p:sp>
        <p:cxnSp>
          <p:nvCxnSpPr>
            <p:cNvPr id="3" name="Straight Connector 2">
              <a:extLst>
                <a:ext uri="{FF2B5EF4-FFF2-40B4-BE49-F238E27FC236}">
                  <a16:creationId xmlns:a16="http://schemas.microsoft.com/office/drawing/2014/main" id="{7450FE50-3D45-452F-9B80-89DEDA264922}"/>
                </a:ext>
              </a:extLst>
            </p:cNvPr>
            <p:cNvCxnSpPr/>
            <p:nvPr/>
          </p:nvCxnSpPr>
          <p:spPr>
            <a:xfrm>
              <a:off x="8607533" y="4653492"/>
              <a:ext cx="196207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43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271523-1F4F-43F1-BCD5-61A6B0CDED41}"/>
              </a:ext>
            </a:extLst>
          </p:cNvPr>
          <p:cNvPicPr>
            <a:picLocks noChangeAspect="1"/>
          </p:cNvPicPr>
          <p:nvPr/>
        </p:nvPicPr>
        <p:blipFill rotWithShape="1">
          <a:blip r:embed="rId2"/>
          <a:srcRect r="26246"/>
          <a:stretch/>
        </p:blipFill>
        <p:spPr>
          <a:xfrm>
            <a:off x="523298" y="1101969"/>
            <a:ext cx="4894908" cy="5062131"/>
          </a:xfrm>
          <a:prstGeom prst="rect">
            <a:avLst/>
          </a:prstGeom>
        </p:spPr>
      </p:pic>
      <p:sp>
        <p:nvSpPr>
          <p:cNvPr id="7" name="Oval 6">
            <a:extLst>
              <a:ext uri="{FF2B5EF4-FFF2-40B4-BE49-F238E27FC236}">
                <a16:creationId xmlns:a16="http://schemas.microsoft.com/office/drawing/2014/main" id="{74501F77-C573-4E73-AF19-FD9BDC119363}"/>
              </a:ext>
            </a:extLst>
          </p:cNvPr>
          <p:cNvSpPr/>
          <p:nvPr/>
        </p:nvSpPr>
        <p:spPr bwMode="gray">
          <a:xfrm>
            <a:off x="8057072" y="1742536"/>
            <a:ext cx="2889849" cy="288984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FBF99C32-42BF-408F-BF15-1B18913EB462}"/>
              </a:ext>
            </a:extLst>
          </p:cNvPr>
          <p:cNvSpPr txBox="1"/>
          <p:nvPr/>
        </p:nvSpPr>
        <p:spPr>
          <a:xfrm>
            <a:off x="8321384" y="1828801"/>
            <a:ext cx="1623842" cy="92333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6000" b="1" kern="0" dirty="0">
                <a:solidFill>
                  <a:schemeClr val="bg1"/>
                </a:solidFill>
                <a:ea typeface="Arial Unicode MS" pitchFamily="34" charset="-128"/>
                <a:cs typeface="Arial Unicode MS" pitchFamily="34" charset="-128"/>
              </a:rPr>
              <a:t>Web</a:t>
            </a:r>
          </a:p>
        </p:txBody>
      </p:sp>
      <p:sp>
        <p:nvSpPr>
          <p:cNvPr id="12" name="TextBox 11">
            <a:extLst>
              <a:ext uri="{FF2B5EF4-FFF2-40B4-BE49-F238E27FC236}">
                <a16:creationId xmlns:a16="http://schemas.microsoft.com/office/drawing/2014/main" id="{F9942FC1-6018-42BE-8674-81738434BF70}"/>
              </a:ext>
            </a:extLst>
          </p:cNvPr>
          <p:cNvSpPr txBox="1"/>
          <p:nvPr/>
        </p:nvSpPr>
        <p:spPr>
          <a:xfrm>
            <a:off x="8002204" y="2818128"/>
            <a:ext cx="2944717"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Name List</a:t>
            </a:r>
          </a:p>
        </p:txBody>
      </p:sp>
      <p:sp>
        <p:nvSpPr>
          <p:cNvPr id="13" name="TextBox 12">
            <a:extLst>
              <a:ext uri="{FF2B5EF4-FFF2-40B4-BE49-F238E27FC236}">
                <a16:creationId xmlns:a16="http://schemas.microsoft.com/office/drawing/2014/main" id="{767AE63F-3352-4757-85AD-11CBE999D920}"/>
              </a:ext>
            </a:extLst>
          </p:cNvPr>
          <p:cNvSpPr txBox="1"/>
          <p:nvPr/>
        </p:nvSpPr>
        <p:spPr>
          <a:xfrm>
            <a:off x="8321384" y="3622484"/>
            <a:ext cx="2361224"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Counter</a:t>
            </a:r>
          </a:p>
        </p:txBody>
      </p:sp>
      <p:sp>
        <p:nvSpPr>
          <p:cNvPr id="2" name="Arrow: Right 1">
            <a:extLst>
              <a:ext uri="{FF2B5EF4-FFF2-40B4-BE49-F238E27FC236}">
                <a16:creationId xmlns:a16="http://schemas.microsoft.com/office/drawing/2014/main" id="{6C1284AF-83A0-48F4-B28A-550F6D67BC9A}"/>
              </a:ext>
            </a:extLst>
          </p:cNvPr>
          <p:cNvSpPr/>
          <p:nvPr/>
        </p:nvSpPr>
        <p:spPr bwMode="gray">
          <a:xfrm>
            <a:off x="6022656" y="2807762"/>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10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5186F-2192-4C50-832B-E3DE2E14CA35}"/>
              </a:ext>
            </a:extLst>
          </p:cNvPr>
          <p:cNvPicPr>
            <a:picLocks noChangeAspect="1"/>
          </p:cNvPicPr>
          <p:nvPr/>
        </p:nvPicPr>
        <p:blipFill rotWithShape="1">
          <a:blip r:embed="rId2"/>
          <a:srcRect l="9171" r="22938"/>
          <a:stretch/>
        </p:blipFill>
        <p:spPr>
          <a:xfrm>
            <a:off x="0" y="1910688"/>
            <a:ext cx="5671225" cy="3305175"/>
          </a:xfrm>
          <a:prstGeom prst="rect">
            <a:avLst/>
          </a:prstGeom>
        </p:spPr>
      </p:pic>
      <p:sp>
        <p:nvSpPr>
          <p:cNvPr id="6" name="Oval 5">
            <a:extLst>
              <a:ext uri="{FF2B5EF4-FFF2-40B4-BE49-F238E27FC236}">
                <a16:creationId xmlns:a16="http://schemas.microsoft.com/office/drawing/2014/main" id="{BF933E7C-C729-4D3B-92C0-6F7BA3ED53D3}"/>
              </a:ext>
            </a:extLst>
          </p:cNvPr>
          <p:cNvSpPr/>
          <p:nvPr/>
        </p:nvSpPr>
        <p:spPr bwMode="gray">
          <a:xfrm>
            <a:off x="8057072" y="1742536"/>
            <a:ext cx="2889849" cy="288984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Arrow: Right 6">
            <a:extLst>
              <a:ext uri="{FF2B5EF4-FFF2-40B4-BE49-F238E27FC236}">
                <a16:creationId xmlns:a16="http://schemas.microsoft.com/office/drawing/2014/main" id="{29A68D31-250F-418F-9CCF-454BDC149794}"/>
              </a:ext>
            </a:extLst>
          </p:cNvPr>
          <p:cNvSpPr/>
          <p:nvPr/>
        </p:nvSpPr>
        <p:spPr bwMode="gray">
          <a:xfrm>
            <a:off x="6149165" y="2746206"/>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6B9C26AC-133D-4D9E-89C3-8989B9733F23}"/>
              </a:ext>
            </a:extLst>
          </p:cNvPr>
          <p:cNvSpPr txBox="1"/>
          <p:nvPr/>
        </p:nvSpPr>
        <p:spPr>
          <a:xfrm>
            <a:off x="8125636" y="2879683"/>
            <a:ext cx="2821285" cy="61555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000" kern="0" dirty="0">
                <a:solidFill>
                  <a:schemeClr val="bg1"/>
                </a:solidFill>
                <a:ea typeface="Arial Unicode MS" pitchFamily="34" charset="-128"/>
                <a:cs typeface="Arial Unicode MS" pitchFamily="34" charset="-128"/>
              </a:rPr>
              <a:t>HTML Table</a:t>
            </a:r>
          </a:p>
        </p:txBody>
      </p:sp>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9D6B17E1-7389-43F6-9C37-5CE414C4442B}"/>
                  </a:ext>
                </a:extLst>
              </p14:cNvPr>
              <p14:cNvContentPartPr/>
              <p14:nvPr/>
            </p14:nvContentPartPr>
            <p14:xfrm>
              <a:off x="8375291" y="3774053"/>
              <a:ext cx="2169504" cy="78912"/>
            </p14:xfrm>
          </p:contentPart>
        </mc:Choice>
        <mc:Fallback>
          <p:pic>
            <p:nvPicPr>
              <p:cNvPr id="16" name="Ink 15">
                <a:extLst>
                  <a:ext uri="{FF2B5EF4-FFF2-40B4-BE49-F238E27FC236}">
                    <a16:creationId xmlns:a16="http://schemas.microsoft.com/office/drawing/2014/main" id="{9D6B17E1-7389-43F6-9C37-5CE414C4442B}"/>
                  </a:ext>
                </a:extLst>
              </p:cNvPr>
              <p:cNvPicPr/>
              <p:nvPr/>
            </p:nvPicPr>
            <p:blipFill>
              <a:blip r:embed="rId4"/>
              <a:stretch>
                <a:fillRect/>
              </a:stretch>
            </p:blipFill>
            <p:spPr>
              <a:xfrm>
                <a:off x="8368091" y="3766846"/>
                <a:ext cx="2183545" cy="9296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B4DA285E-5E86-4ACA-80CD-11B039BB0875}"/>
                  </a:ext>
                </a:extLst>
              </p14:cNvPr>
              <p14:cNvContentPartPr/>
              <p14:nvPr/>
            </p14:nvContentPartPr>
            <p14:xfrm>
              <a:off x="8764379" y="4065509"/>
              <a:ext cx="1727712" cy="30528"/>
            </p14:xfrm>
          </p:contentPart>
        </mc:Choice>
        <mc:Fallback>
          <p:pic>
            <p:nvPicPr>
              <p:cNvPr id="17" name="Ink 16">
                <a:extLst>
                  <a:ext uri="{FF2B5EF4-FFF2-40B4-BE49-F238E27FC236}">
                    <a16:creationId xmlns:a16="http://schemas.microsoft.com/office/drawing/2014/main" id="{B4DA285E-5E86-4ACA-80CD-11B039BB0875}"/>
                  </a:ext>
                </a:extLst>
              </p:cNvPr>
              <p:cNvPicPr/>
              <p:nvPr/>
            </p:nvPicPr>
            <p:blipFill>
              <a:blip r:embed="rId6"/>
              <a:stretch>
                <a:fillRect/>
              </a:stretch>
            </p:blipFill>
            <p:spPr>
              <a:xfrm>
                <a:off x="8757179" y="4058326"/>
                <a:ext cx="1741753" cy="44535"/>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 name="Ink 17">
                <a:extLst>
                  <a:ext uri="{FF2B5EF4-FFF2-40B4-BE49-F238E27FC236}">
                    <a16:creationId xmlns:a16="http://schemas.microsoft.com/office/drawing/2014/main" id="{5B04DA48-C718-4ABC-B423-7BC7760B9714}"/>
                  </a:ext>
                </a:extLst>
              </p14:cNvPr>
              <p14:cNvContentPartPr/>
              <p14:nvPr/>
            </p14:nvContentPartPr>
            <p14:xfrm>
              <a:off x="8813051" y="3655397"/>
              <a:ext cx="40608" cy="652320"/>
            </p14:xfrm>
          </p:contentPart>
        </mc:Choice>
        <mc:Fallback>
          <p:pic>
            <p:nvPicPr>
              <p:cNvPr id="18" name="Ink 17">
                <a:extLst>
                  <a:ext uri="{FF2B5EF4-FFF2-40B4-BE49-F238E27FC236}">
                    <a16:creationId xmlns:a16="http://schemas.microsoft.com/office/drawing/2014/main" id="{5B04DA48-C718-4ABC-B423-7BC7760B9714}"/>
                  </a:ext>
                </a:extLst>
              </p:cNvPr>
              <p:cNvPicPr/>
              <p:nvPr/>
            </p:nvPicPr>
            <p:blipFill>
              <a:blip r:embed="rId8"/>
              <a:stretch>
                <a:fillRect/>
              </a:stretch>
            </p:blipFill>
            <p:spPr>
              <a:xfrm>
                <a:off x="8805864" y="3648197"/>
                <a:ext cx="54623" cy="666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 name="Ink 18">
                <a:extLst>
                  <a:ext uri="{FF2B5EF4-FFF2-40B4-BE49-F238E27FC236}">
                    <a16:creationId xmlns:a16="http://schemas.microsoft.com/office/drawing/2014/main" id="{152F28CE-4640-4AC4-8E3C-25226F81BE52}"/>
                  </a:ext>
                </a:extLst>
              </p14:cNvPr>
              <p14:cNvContentPartPr/>
              <p14:nvPr/>
            </p14:nvContentPartPr>
            <p14:xfrm>
              <a:off x="9202139" y="3628325"/>
              <a:ext cx="147744" cy="781632"/>
            </p14:xfrm>
          </p:contentPart>
        </mc:Choice>
        <mc:Fallback>
          <p:pic>
            <p:nvPicPr>
              <p:cNvPr id="19" name="Ink 18">
                <a:extLst>
                  <a:ext uri="{FF2B5EF4-FFF2-40B4-BE49-F238E27FC236}">
                    <a16:creationId xmlns:a16="http://schemas.microsoft.com/office/drawing/2014/main" id="{152F28CE-4640-4AC4-8E3C-25226F81BE52}"/>
                  </a:ext>
                </a:extLst>
              </p:cNvPr>
              <p:cNvPicPr/>
              <p:nvPr/>
            </p:nvPicPr>
            <p:blipFill>
              <a:blip r:embed="rId10"/>
              <a:stretch>
                <a:fillRect/>
              </a:stretch>
            </p:blipFill>
            <p:spPr>
              <a:xfrm>
                <a:off x="9194932" y="3621124"/>
                <a:ext cx="161798" cy="795673"/>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 name="Ink 19">
                <a:extLst>
                  <a:ext uri="{FF2B5EF4-FFF2-40B4-BE49-F238E27FC236}">
                    <a16:creationId xmlns:a16="http://schemas.microsoft.com/office/drawing/2014/main" id="{76E9F655-3F5A-49BA-8D62-172A3B32D674}"/>
                  </a:ext>
                </a:extLst>
              </p14:cNvPr>
              <p14:cNvContentPartPr/>
              <p14:nvPr/>
            </p14:nvContentPartPr>
            <p14:xfrm>
              <a:off x="9755675" y="3628325"/>
              <a:ext cx="40320" cy="790848"/>
            </p14:xfrm>
          </p:contentPart>
        </mc:Choice>
        <mc:Fallback>
          <p:pic>
            <p:nvPicPr>
              <p:cNvPr id="20" name="Ink 19">
                <a:extLst>
                  <a:ext uri="{FF2B5EF4-FFF2-40B4-BE49-F238E27FC236}">
                    <a16:creationId xmlns:a16="http://schemas.microsoft.com/office/drawing/2014/main" id="{76E9F655-3F5A-49BA-8D62-172A3B32D674}"/>
                  </a:ext>
                </a:extLst>
              </p:cNvPr>
              <p:cNvPicPr/>
              <p:nvPr/>
            </p:nvPicPr>
            <p:blipFill>
              <a:blip r:embed="rId12"/>
              <a:stretch>
                <a:fillRect/>
              </a:stretch>
            </p:blipFill>
            <p:spPr>
              <a:xfrm>
                <a:off x="9748475" y="3621126"/>
                <a:ext cx="54360" cy="804887"/>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 name="Ink 20">
                <a:extLst>
                  <a:ext uri="{FF2B5EF4-FFF2-40B4-BE49-F238E27FC236}">
                    <a16:creationId xmlns:a16="http://schemas.microsoft.com/office/drawing/2014/main" id="{0F1A8A5D-BF77-4A2D-B3FF-D095C7BEFEB5}"/>
                  </a:ext>
                </a:extLst>
              </p14:cNvPr>
              <p14:cNvContentPartPr/>
              <p14:nvPr/>
            </p14:nvContentPartPr>
            <p14:xfrm>
              <a:off x="10091771" y="3618533"/>
              <a:ext cx="219744" cy="732960"/>
            </p14:xfrm>
          </p:contentPart>
        </mc:Choice>
        <mc:Fallback>
          <p:pic>
            <p:nvPicPr>
              <p:cNvPr id="21" name="Ink 20">
                <a:extLst>
                  <a:ext uri="{FF2B5EF4-FFF2-40B4-BE49-F238E27FC236}">
                    <a16:creationId xmlns:a16="http://schemas.microsoft.com/office/drawing/2014/main" id="{0F1A8A5D-BF77-4A2D-B3FF-D095C7BEFEB5}"/>
                  </a:ext>
                </a:extLst>
              </p:cNvPr>
              <p:cNvPicPr/>
              <p:nvPr/>
            </p:nvPicPr>
            <p:blipFill>
              <a:blip r:embed="rId14"/>
              <a:stretch>
                <a:fillRect/>
              </a:stretch>
            </p:blipFill>
            <p:spPr>
              <a:xfrm>
                <a:off x="10084566" y="3611333"/>
                <a:ext cx="233793" cy="747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2" name="Ink 21">
                <a:extLst>
                  <a:ext uri="{FF2B5EF4-FFF2-40B4-BE49-F238E27FC236}">
                    <a16:creationId xmlns:a16="http://schemas.microsoft.com/office/drawing/2014/main" id="{F71B638B-1CDD-4095-B825-D831C9EB98F1}"/>
                  </a:ext>
                </a:extLst>
              </p14:cNvPr>
              <p14:cNvContentPartPr/>
              <p14:nvPr/>
            </p14:nvContentPartPr>
            <p14:xfrm>
              <a:off x="8628155" y="2236421"/>
              <a:ext cx="1769184" cy="58464"/>
            </p14:xfrm>
          </p:contentPart>
        </mc:Choice>
        <mc:Fallback>
          <p:pic>
            <p:nvPicPr>
              <p:cNvPr id="22" name="Ink 21">
                <a:extLst>
                  <a:ext uri="{FF2B5EF4-FFF2-40B4-BE49-F238E27FC236}">
                    <a16:creationId xmlns:a16="http://schemas.microsoft.com/office/drawing/2014/main" id="{F71B638B-1CDD-4095-B825-D831C9EB98F1}"/>
                  </a:ext>
                </a:extLst>
              </p:cNvPr>
              <p:cNvPicPr/>
              <p:nvPr/>
            </p:nvPicPr>
            <p:blipFill>
              <a:blip r:embed="rId16"/>
              <a:stretch>
                <a:fillRect/>
              </a:stretch>
            </p:blipFill>
            <p:spPr>
              <a:xfrm>
                <a:off x="8620954" y="2229203"/>
                <a:ext cx="1783225" cy="72539"/>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 name="Ink 22">
                <a:extLst>
                  <a:ext uri="{FF2B5EF4-FFF2-40B4-BE49-F238E27FC236}">
                    <a16:creationId xmlns:a16="http://schemas.microsoft.com/office/drawing/2014/main" id="{921886C2-E6F5-4F37-919D-7987801CFD7A}"/>
                  </a:ext>
                </a:extLst>
              </p14:cNvPr>
              <p14:cNvContentPartPr/>
              <p14:nvPr/>
            </p14:nvContentPartPr>
            <p14:xfrm>
              <a:off x="8287739" y="2587493"/>
              <a:ext cx="2509056" cy="49248"/>
            </p14:xfrm>
          </p:contentPart>
        </mc:Choice>
        <mc:Fallback>
          <p:pic>
            <p:nvPicPr>
              <p:cNvPr id="23" name="Ink 22">
                <a:extLst>
                  <a:ext uri="{FF2B5EF4-FFF2-40B4-BE49-F238E27FC236}">
                    <a16:creationId xmlns:a16="http://schemas.microsoft.com/office/drawing/2014/main" id="{921886C2-E6F5-4F37-919D-7987801CFD7A}"/>
                  </a:ext>
                </a:extLst>
              </p:cNvPr>
              <p:cNvPicPr/>
              <p:nvPr/>
            </p:nvPicPr>
            <p:blipFill>
              <a:blip r:embed="rId18"/>
              <a:stretch>
                <a:fillRect/>
              </a:stretch>
            </p:blipFill>
            <p:spPr>
              <a:xfrm>
                <a:off x="8280539" y="2580304"/>
                <a:ext cx="2523095" cy="63268"/>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Ink 23">
                <a:extLst>
                  <a:ext uri="{FF2B5EF4-FFF2-40B4-BE49-F238E27FC236}">
                    <a16:creationId xmlns:a16="http://schemas.microsoft.com/office/drawing/2014/main" id="{5DAF21C0-F1F6-402F-8CE1-4816D28E8B93}"/>
                  </a:ext>
                </a:extLst>
              </p14:cNvPr>
              <p14:cNvContentPartPr/>
              <p14:nvPr/>
            </p14:nvContentPartPr>
            <p14:xfrm>
              <a:off x="8909243" y="2023301"/>
              <a:ext cx="30816" cy="671040"/>
            </p14:xfrm>
          </p:contentPart>
        </mc:Choice>
        <mc:Fallback>
          <p:pic>
            <p:nvPicPr>
              <p:cNvPr id="24" name="Ink 23">
                <a:extLst>
                  <a:ext uri="{FF2B5EF4-FFF2-40B4-BE49-F238E27FC236}">
                    <a16:creationId xmlns:a16="http://schemas.microsoft.com/office/drawing/2014/main" id="{5DAF21C0-F1F6-402F-8CE1-4816D28E8B93}"/>
                  </a:ext>
                </a:extLst>
              </p:cNvPr>
              <p:cNvPicPr/>
              <p:nvPr/>
            </p:nvPicPr>
            <p:blipFill>
              <a:blip r:embed="rId20"/>
              <a:stretch>
                <a:fillRect/>
              </a:stretch>
            </p:blipFill>
            <p:spPr>
              <a:xfrm>
                <a:off x="8902076" y="2016101"/>
                <a:ext cx="44791" cy="685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Ink 24">
                <a:extLst>
                  <a:ext uri="{FF2B5EF4-FFF2-40B4-BE49-F238E27FC236}">
                    <a16:creationId xmlns:a16="http://schemas.microsoft.com/office/drawing/2014/main" id="{9D786789-8555-4C03-A8BF-8E391AE94FB0}"/>
                  </a:ext>
                </a:extLst>
              </p14:cNvPr>
              <p14:cNvContentPartPr/>
              <p14:nvPr/>
            </p14:nvContentPartPr>
            <p14:xfrm>
              <a:off x="9508859" y="1993925"/>
              <a:ext cx="121536" cy="885312"/>
            </p14:xfrm>
          </p:contentPart>
        </mc:Choice>
        <mc:Fallback>
          <p:pic>
            <p:nvPicPr>
              <p:cNvPr id="25" name="Ink 24">
                <a:extLst>
                  <a:ext uri="{FF2B5EF4-FFF2-40B4-BE49-F238E27FC236}">
                    <a16:creationId xmlns:a16="http://schemas.microsoft.com/office/drawing/2014/main" id="{9D786789-8555-4C03-A8BF-8E391AE94FB0}"/>
                  </a:ext>
                </a:extLst>
              </p:cNvPr>
              <p:cNvPicPr/>
              <p:nvPr/>
            </p:nvPicPr>
            <p:blipFill>
              <a:blip r:embed="rId22"/>
              <a:stretch>
                <a:fillRect/>
              </a:stretch>
            </p:blipFill>
            <p:spPr>
              <a:xfrm>
                <a:off x="9501668" y="1986724"/>
                <a:ext cx="135559" cy="899353"/>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Ink 25">
                <a:extLst>
                  <a:ext uri="{FF2B5EF4-FFF2-40B4-BE49-F238E27FC236}">
                    <a16:creationId xmlns:a16="http://schemas.microsoft.com/office/drawing/2014/main" id="{F238FEA7-750E-4057-B8F0-E371BC5057EC}"/>
                  </a:ext>
                </a:extLst>
              </p14:cNvPr>
              <p14:cNvContentPartPr/>
              <p14:nvPr/>
            </p14:nvContentPartPr>
            <p14:xfrm>
              <a:off x="10107035" y="2003717"/>
              <a:ext cx="37152" cy="855072"/>
            </p14:xfrm>
          </p:contentPart>
        </mc:Choice>
        <mc:Fallback>
          <p:pic>
            <p:nvPicPr>
              <p:cNvPr id="26" name="Ink 25">
                <a:extLst>
                  <a:ext uri="{FF2B5EF4-FFF2-40B4-BE49-F238E27FC236}">
                    <a16:creationId xmlns:a16="http://schemas.microsoft.com/office/drawing/2014/main" id="{F238FEA7-750E-4057-B8F0-E371BC5057EC}"/>
                  </a:ext>
                </a:extLst>
              </p:cNvPr>
              <p:cNvPicPr/>
              <p:nvPr/>
            </p:nvPicPr>
            <p:blipFill>
              <a:blip r:embed="rId24"/>
              <a:stretch>
                <a:fillRect/>
              </a:stretch>
            </p:blipFill>
            <p:spPr>
              <a:xfrm>
                <a:off x="10099821" y="1996516"/>
                <a:ext cx="51219" cy="869113"/>
              </a:xfrm>
              <a:prstGeom prst="rect">
                <a:avLst/>
              </a:prstGeom>
            </p:spPr>
          </p:pic>
        </mc:Fallback>
      </mc:AlternateContent>
    </p:spTree>
    <p:extLst>
      <p:ext uri="{BB962C8B-B14F-4D97-AF65-F5344CB8AC3E}">
        <p14:creationId xmlns:p14="http://schemas.microsoft.com/office/powerpoint/2010/main" val="326881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1551931"/>
            <a:ext cx="11185200" cy="677108"/>
          </a:xfrm>
        </p:spPr>
        <p:txBody>
          <a:bodyPr/>
          <a:lstStyle/>
          <a:p>
            <a:r>
              <a:rPr lang="en-US" dirty="0"/>
              <a:t>So it </a:t>
            </a:r>
            <a:r>
              <a:rPr lang="en-US" dirty="0">
                <a:solidFill>
                  <a:schemeClr val="accent1"/>
                </a:solidFill>
              </a:rPr>
              <a:t>comes…</a:t>
            </a:r>
          </a:p>
        </p:txBody>
      </p:sp>
    </p:spTree>
    <p:extLst>
      <p:ext uri="{BB962C8B-B14F-4D97-AF65-F5344CB8AC3E}">
        <p14:creationId xmlns:p14="http://schemas.microsoft.com/office/powerpoint/2010/main" val="3851045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9DAE7C1-CE6C-4DBD-BD53-A198CE5ADDC8}"/>
              </a:ext>
            </a:extLst>
          </p:cNvPr>
          <p:cNvPicPr>
            <a:picLocks noChangeAspect="1"/>
          </p:cNvPicPr>
          <p:nvPr/>
        </p:nvPicPr>
        <p:blipFill rotWithShape="1">
          <a:blip r:embed="rId2"/>
          <a:srcRect r="2689"/>
          <a:stretch/>
        </p:blipFill>
        <p:spPr>
          <a:xfrm>
            <a:off x="369650" y="684731"/>
            <a:ext cx="7752945" cy="4461199"/>
          </a:xfrm>
          <a:prstGeom prst="rect">
            <a:avLst/>
          </a:prstGeom>
        </p:spPr>
      </p:pic>
      <p:pic>
        <p:nvPicPr>
          <p:cNvPr id="2" name="Picture 1">
            <a:extLst>
              <a:ext uri="{FF2B5EF4-FFF2-40B4-BE49-F238E27FC236}">
                <a16:creationId xmlns:a16="http://schemas.microsoft.com/office/drawing/2014/main" id="{BC38E4E9-DCFA-45DE-9CCC-35388D730012}"/>
              </a:ext>
            </a:extLst>
          </p:cNvPr>
          <p:cNvPicPr>
            <a:picLocks noChangeAspect="1"/>
          </p:cNvPicPr>
          <p:nvPr/>
        </p:nvPicPr>
        <p:blipFill>
          <a:blip r:embed="rId3"/>
          <a:stretch>
            <a:fillRect/>
          </a:stretch>
        </p:blipFill>
        <p:spPr>
          <a:xfrm>
            <a:off x="6089514" y="768483"/>
            <a:ext cx="7522509" cy="2593413"/>
          </a:xfrm>
          <a:prstGeom prst="rect">
            <a:avLst/>
          </a:prstGeom>
        </p:spPr>
      </p:pic>
    </p:spTree>
    <p:extLst>
      <p:ext uri="{BB962C8B-B14F-4D97-AF65-F5344CB8AC3E}">
        <p14:creationId xmlns:p14="http://schemas.microsoft.com/office/powerpoint/2010/main" val="84478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Demo</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402848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641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1"/>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400" b="1" dirty="0"/>
              <a:t>Market demand</a:t>
            </a:r>
          </a:p>
          <a:p>
            <a:pPr lvl="1"/>
            <a:r>
              <a:rPr lang="en-US" altLang="zh-CN" dirty="0"/>
              <a:t>Why need this app?</a:t>
            </a:r>
            <a:endParaRPr lang="en-US" dirty="0"/>
          </a:p>
          <a:p>
            <a:r>
              <a:rPr lang="en-US" sz="2400" b="1" dirty="0"/>
              <a:t>Benefits &amp; Comparison</a:t>
            </a:r>
          </a:p>
          <a:p>
            <a:pPr lvl="1"/>
            <a:r>
              <a:rPr lang="en-US" dirty="0"/>
              <a:t>Why use this app?</a:t>
            </a:r>
          </a:p>
          <a:p>
            <a:r>
              <a:rPr lang="en-US" sz="2400" b="1" dirty="0"/>
              <a:t>Walkthrough</a:t>
            </a:r>
          </a:p>
          <a:p>
            <a:pPr lvl="1"/>
            <a:r>
              <a:rPr lang="en-US" dirty="0"/>
              <a:t>Demonstration</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1"/>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p:sp>
    </p:spTree>
    <p:extLst>
      <p:ext uri="{BB962C8B-B14F-4D97-AF65-F5344CB8AC3E}">
        <p14:creationId xmlns:p14="http://schemas.microsoft.com/office/powerpoint/2010/main" val="332420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Tree>
    <p:extLst>
      <p:ext uri="{BB962C8B-B14F-4D97-AF65-F5344CB8AC3E}">
        <p14:creationId xmlns:p14="http://schemas.microsoft.com/office/powerpoint/2010/main" val="184005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9" name="Text Placeholder 8"/>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7" name="Title 6"/>
          <p:cNvSpPr>
            <a:spLocks noGrp="1"/>
          </p:cNvSpPr>
          <p:nvPr>
            <p:ph type="title"/>
          </p:nvPr>
        </p:nvSpPr>
        <p:spPr/>
        <p:txBody>
          <a:bodyPr/>
          <a:lstStyle/>
          <a:p>
            <a:r>
              <a:rPr lang="en-US"/>
              <a:t>Insert page title (sentence case)</a:t>
            </a:r>
            <a:endParaRPr lang="en-US" dirty="0"/>
          </a:p>
        </p:txBody>
      </p:sp>
    </p:spTree>
    <p:extLst>
      <p:ext uri="{BB962C8B-B14F-4D97-AF65-F5344CB8AC3E}">
        <p14:creationId xmlns:p14="http://schemas.microsoft.com/office/powerpoint/2010/main" val="854015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lvl="0"/>
            <a:r>
              <a:rPr lang="en-US"/>
              <a:t>First level</a:t>
            </a:r>
          </a:p>
          <a:p>
            <a:pPr lvl="1"/>
            <a:r>
              <a:rPr lang="en-US"/>
              <a:t>Second level</a:t>
            </a:r>
          </a:p>
          <a:p>
            <a:pPr lvl="2"/>
            <a:r>
              <a:rPr lang="en-US"/>
              <a:t>Third level</a:t>
            </a:r>
            <a:endParaRPr lang="en-US" dirty="0"/>
          </a:p>
        </p:txBody>
      </p:sp>
      <p:sp>
        <p:nvSpPr>
          <p:cNvPr id="4" name="Text Placeholder 3"/>
          <p:cNvSpPr>
            <a:spLocks noGrp="1"/>
          </p:cNvSpPr>
          <p:nvPr>
            <p:ph type="body" sz="quarter" idx="12"/>
          </p:nvPr>
        </p:nvSpPr>
        <p:spPr/>
        <p:txBody>
          <a:bodyPr/>
          <a:lstStyle/>
          <a:p>
            <a:pPr lvl="0"/>
            <a:r>
              <a:rPr lang="en-US"/>
              <a:t>First level</a:t>
            </a:r>
          </a:p>
          <a:p>
            <a:pPr lvl="1"/>
            <a:r>
              <a:rPr lang="en-US"/>
              <a:t>Second level</a:t>
            </a:r>
          </a:p>
          <a:p>
            <a:pPr lvl="2"/>
            <a:r>
              <a:rPr lang="en-US"/>
              <a:t>Third level</a:t>
            </a:r>
            <a:endParaRPr lang="en-US" dirty="0"/>
          </a:p>
        </p:txBody>
      </p:sp>
      <p:sp>
        <p:nvSpPr>
          <p:cNvPr id="3" name="Text Placeholder 2"/>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2" name="Title 1"/>
          <p:cNvSpPr>
            <a:spLocks noGrp="1"/>
          </p:cNvSpPr>
          <p:nvPr>
            <p:ph type="title"/>
          </p:nvPr>
        </p:nvSpPr>
        <p:spPr/>
        <p:txBody>
          <a:bodyPr/>
          <a:lstStyle/>
          <a:p>
            <a:r>
              <a:rPr lang="en-US"/>
              <a:t>Insert page title (sentence case)</a:t>
            </a:r>
            <a:endParaRPr lang="en-US" dirty="0"/>
          </a:p>
        </p:txBody>
      </p:sp>
    </p:spTree>
    <p:extLst>
      <p:ext uri="{BB962C8B-B14F-4D97-AF65-F5344CB8AC3E}">
        <p14:creationId xmlns:p14="http://schemas.microsoft.com/office/powerpoint/2010/main" val="9484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Insert page title (sentence case)</a:t>
            </a:r>
            <a:endParaRPr lang="en-US" dirty="0"/>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p:txBody>
      </p:sp>
      <p:sp>
        <p:nvSpPr>
          <p:cNvPr id="15" name="Picture Placeholder 14"/>
          <p:cNvSpPr>
            <a:spLocks noGrp="1"/>
          </p:cNvSpPr>
          <p:nvPr>
            <p:ph type="pic" sz="quarter" idx="12"/>
          </p:nvPr>
        </p:nvSpPr>
        <p:spPr/>
      </p:sp>
      <p:sp>
        <p:nvSpPr>
          <p:cNvPr id="10" name="Text Placeholder 9"/>
          <p:cNvSpPr>
            <a:spLocks noGrp="1"/>
          </p:cNvSpPr>
          <p:nvPr>
            <p:ph type="body" sz="quarter" idx="13"/>
          </p:nvPr>
        </p:nvSpPr>
        <p:spPr/>
        <p:txBody>
          <a:bodyPr/>
          <a:lstStyle/>
          <a:p>
            <a:pPr lvl="0"/>
            <a:r>
              <a:rPr lang="en-US" dirty="0"/>
              <a:t>First level</a:t>
            </a:r>
          </a:p>
          <a:p>
            <a:pPr lvl="1"/>
            <a:r>
              <a:rPr lang="en-US" dirty="0"/>
              <a:t>Second level</a:t>
            </a:r>
          </a:p>
        </p:txBody>
      </p:sp>
      <p:sp>
        <p:nvSpPr>
          <p:cNvPr id="16" name="Picture Placeholder 15"/>
          <p:cNvSpPr>
            <a:spLocks noGrp="1"/>
          </p:cNvSpPr>
          <p:nvPr>
            <p:ph type="pic" sz="quarter" idx="14"/>
          </p:nvPr>
        </p:nvSpPr>
        <p:spPr/>
      </p:sp>
    </p:spTree>
    <p:extLst>
      <p:ext uri="{BB962C8B-B14F-4D97-AF65-F5344CB8AC3E}">
        <p14:creationId xmlns:p14="http://schemas.microsoft.com/office/powerpoint/2010/main" val="150404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(sentence case)</a:t>
            </a:r>
          </a:p>
        </p:txBody>
      </p:sp>
      <p:sp>
        <p:nvSpPr>
          <p:cNvPr id="10" name="Text Placeholder 9"/>
          <p:cNvSpPr>
            <a:spLocks noGrp="1"/>
          </p:cNvSpPr>
          <p:nvPr>
            <p:ph type="body" sz="quarter" idx="10"/>
          </p:nvPr>
        </p:nvSpPr>
        <p:spPr/>
        <p:txBody>
          <a:bodyPr/>
          <a:lstStyle/>
          <a:p>
            <a:pPr lvl="0"/>
            <a:r>
              <a:rPr lang="en-US" dirty="0"/>
              <a:t>First level</a:t>
            </a:r>
          </a:p>
          <a:p>
            <a:pPr lvl="1"/>
            <a:r>
              <a:rPr lang="en-US" dirty="0"/>
              <a:t>Second level</a:t>
            </a:r>
          </a:p>
        </p:txBody>
      </p:sp>
      <p:sp>
        <p:nvSpPr>
          <p:cNvPr id="11" name="Picture Placeholder 10"/>
          <p:cNvSpPr>
            <a:spLocks noGrp="1"/>
          </p:cNvSpPr>
          <p:nvPr>
            <p:ph type="pic" sz="quarter" idx="12"/>
          </p:nvPr>
        </p:nvSpPr>
        <p:spPr/>
      </p:sp>
      <p:sp>
        <p:nvSpPr>
          <p:cNvPr id="12" name="Text Placeholder 11"/>
          <p:cNvSpPr>
            <a:spLocks noGrp="1"/>
          </p:cNvSpPr>
          <p:nvPr>
            <p:ph type="body" sz="quarter" idx="13"/>
          </p:nvPr>
        </p:nvSpPr>
        <p:spPr/>
        <p:txBody>
          <a:bodyPr/>
          <a:lstStyle/>
          <a:p>
            <a:pPr lvl="0"/>
            <a:r>
              <a:rPr lang="en-US" dirty="0"/>
              <a:t>First level</a:t>
            </a:r>
          </a:p>
          <a:p>
            <a:pPr lvl="1"/>
            <a:r>
              <a:rPr lang="en-US" dirty="0"/>
              <a:t>Second level</a:t>
            </a:r>
          </a:p>
        </p:txBody>
      </p:sp>
      <p:sp>
        <p:nvSpPr>
          <p:cNvPr id="13" name="Picture Placeholder 12"/>
          <p:cNvSpPr>
            <a:spLocks noGrp="1"/>
          </p:cNvSpPr>
          <p:nvPr>
            <p:ph type="pic" sz="quarter" idx="14"/>
          </p:nvPr>
        </p:nvSpPr>
        <p:spPr/>
      </p:sp>
      <p:sp>
        <p:nvSpPr>
          <p:cNvPr id="14" name="Text Placeholder 13"/>
          <p:cNvSpPr>
            <a:spLocks noGrp="1"/>
          </p:cNvSpPr>
          <p:nvPr>
            <p:ph type="body" sz="quarter" idx="15"/>
          </p:nvPr>
        </p:nvSpPr>
        <p:spPr/>
        <p:txBody>
          <a:bodyPr/>
          <a:lstStyle/>
          <a:p>
            <a:pPr lvl="0"/>
            <a:r>
              <a:rPr lang="en-US" dirty="0"/>
              <a:t>First level</a:t>
            </a:r>
          </a:p>
          <a:p>
            <a:pPr lvl="1"/>
            <a:r>
              <a:rPr lang="en-US" dirty="0"/>
              <a:t>Second level</a:t>
            </a:r>
          </a:p>
        </p:txBody>
      </p:sp>
      <p:sp>
        <p:nvSpPr>
          <p:cNvPr id="15" name="Picture Placeholder 14"/>
          <p:cNvSpPr>
            <a:spLocks noGrp="1"/>
          </p:cNvSpPr>
          <p:nvPr>
            <p:ph type="pic" sz="quarter" idx="16"/>
          </p:nvPr>
        </p:nvSpPr>
        <p:spPr/>
      </p:sp>
    </p:spTree>
    <p:extLst>
      <p:ext uri="{BB962C8B-B14F-4D97-AF65-F5344CB8AC3E}">
        <p14:creationId xmlns:p14="http://schemas.microsoft.com/office/powerpoint/2010/main" val="1175416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(sentence case)</a:t>
            </a:r>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a:p>
            <a:endParaRPr lang="en-US" dirty="0"/>
          </a:p>
        </p:txBody>
      </p:sp>
      <p:sp>
        <p:nvSpPr>
          <p:cNvPr id="4" name="Picture Placeholder 3"/>
          <p:cNvSpPr>
            <a:spLocks noGrp="1"/>
          </p:cNvSpPr>
          <p:nvPr>
            <p:ph type="pic" sz="quarter" idx="12"/>
          </p:nvPr>
        </p:nvSpPr>
        <p:spPr/>
      </p:sp>
      <p:sp>
        <p:nvSpPr>
          <p:cNvPr id="5" name="Text Placeholder 4"/>
          <p:cNvSpPr>
            <a:spLocks noGrp="1"/>
          </p:cNvSpPr>
          <p:nvPr>
            <p:ph type="body" sz="quarter" idx="13"/>
          </p:nvPr>
        </p:nvSpPr>
        <p:spPr/>
        <p:txBody>
          <a:bodyPr/>
          <a:lstStyle/>
          <a:p>
            <a:pPr lvl="0"/>
            <a:r>
              <a:rPr lang="en-US" dirty="0"/>
              <a:t>First level</a:t>
            </a:r>
          </a:p>
          <a:p>
            <a:pPr lvl="1"/>
            <a:r>
              <a:rPr lang="en-US" dirty="0"/>
              <a:t>Second level</a:t>
            </a:r>
          </a:p>
        </p:txBody>
      </p:sp>
      <p:sp>
        <p:nvSpPr>
          <p:cNvPr id="6" name="Picture Placeholder 5"/>
          <p:cNvSpPr>
            <a:spLocks noGrp="1"/>
          </p:cNvSpPr>
          <p:nvPr>
            <p:ph type="pic" sz="quarter" idx="14"/>
          </p:nvPr>
        </p:nvSpPr>
        <p:spPr/>
      </p:sp>
      <p:sp>
        <p:nvSpPr>
          <p:cNvPr id="7" name="Text Placeholder 6"/>
          <p:cNvSpPr>
            <a:spLocks noGrp="1"/>
          </p:cNvSpPr>
          <p:nvPr>
            <p:ph type="body" sz="quarter" idx="15"/>
          </p:nvPr>
        </p:nvSpPr>
        <p:spPr/>
        <p:txBody>
          <a:bodyPr/>
          <a:lstStyle/>
          <a:p>
            <a:pPr lvl="0"/>
            <a:r>
              <a:rPr lang="en-US" dirty="0"/>
              <a:t>First level</a:t>
            </a:r>
          </a:p>
          <a:p>
            <a:pPr lvl="1"/>
            <a:r>
              <a:rPr lang="en-US" dirty="0"/>
              <a:t>Second level</a:t>
            </a:r>
          </a:p>
        </p:txBody>
      </p:sp>
      <p:sp>
        <p:nvSpPr>
          <p:cNvPr id="8" name="Picture Placeholder 7"/>
          <p:cNvSpPr>
            <a:spLocks noGrp="1"/>
          </p:cNvSpPr>
          <p:nvPr>
            <p:ph type="pic" sz="quarter" idx="16"/>
          </p:nvPr>
        </p:nvSpPr>
        <p:spPr/>
      </p:sp>
      <p:sp>
        <p:nvSpPr>
          <p:cNvPr id="9" name="Text Placeholder 8"/>
          <p:cNvSpPr>
            <a:spLocks noGrp="1"/>
          </p:cNvSpPr>
          <p:nvPr>
            <p:ph type="body" sz="quarter" idx="17"/>
          </p:nvPr>
        </p:nvSpPr>
        <p:spPr/>
        <p:txBody>
          <a:bodyPr/>
          <a:lstStyle/>
          <a:p>
            <a:pPr lvl="0"/>
            <a:r>
              <a:rPr lang="en-US" dirty="0"/>
              <a:t>First level</a:t>
            </a:r>
          </a:p>
          <a:p>
            <a:pPr lvl="1"/>
            <a:r>
              <a:rPr lang="en-US" dirty="0"/>
              <a:t>Second level</a:t>
            </a:r>
          </a:p>
        </p:txBody>
      </p:sp>
      <p:sp>
        <p:nvSpPr>
          <p:cNvPr id="10" name="Picture Placeholder 9"/>
          <p:cNvSpPr>
            <a:spLocks noGrp="1"/>
          </p:cNvSpPr>
          <p:nvPr>
            <p:ph type="pic" sz="quarter" idx="18"/>
          </p:nvPr>
        </p:nvSpPr>
        <p:spPr/>
      </p:sp>
    </p:spTree>
    <p:extLst>
      <p:ext uri="{BB962C8B-B14F-4D97-AF65-F5344CB8AC3E}">
        <p14:creationId xmlns:p14="http://schemas.microsoft.com/office/powerpoint/2010/main" val="3242553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 </a:t>
            </a:r>
            <a:r>
              <a:rPr lang="en-US" dirty="0">
                <a:solidFill>
                  <a:schemeClr val="accent1"/>
                </a:solidFill>
              </a:rPr>
              <a:t>Demand</a:t>
            </a:r>
          </a:p>
        </p:txBody>
      </p:sp>
      <p:pic>
        <p:nvPicPr>
          <p:cNvPr id="6" name="Picture 5">
            <a:extLst>
              <a:ext uri="{FF2B5EF4-FFF2-40B4-BE49-F238E27FC236}">
                <a16:creationId xmlns:a16="http://schemas.microsoft.com/office/drawing/2014/main" id="{08862827-67B7-4829-865E-B8FD056D132F}"/>
              </a:ext>
            </a:extLst>
          </p:cNvPr>
          <p:cNvPicPr>
            <a:picLocks noChangeAspect="1"/>
          </p:cNvPicPr>
          <p:nvPr/>
        </p:nvPicPr>
        <p:blipFill>
          <a:blip r:embed="rId2"/>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graphicFrame>
        <p:nvGraphicFramePr>
          <p:cNvPr id="18" name="Chart 17">
            <a:extLst>
              <a:ext uri="{FF2B5EF4-FFF2-40B4-BE49-F238E27FC236}">
                <a16:creationId xmlns:a16="http://schemas.microsoft.com/office/drawing/2014/main" id="{5F867322-2272-4E01-AB1F-7DF97B56F696}"/>
              </a:ext>
            </a:extLst>
          </p:cNvPr>
          <p:cNvGraphicFramePr/>
          <p:nvPr>
            <p:extLst>
              <p:ext uri="{D42A27DB-BD31-4B8C-83A1-F6EECF244321}">
                <p14:modId xmlns:p14="http://schemas.microsoft.com/office/powerpoint/2010/main" val="336882737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EC41A7C2-A2FB-4687-99D8-AD48C2254596}"/>
              </a:ext>
            </a:extLst>
          </p:cNvPr>
          <p:cNvSpPr txBox="1"/>
          <p:nvPr/>
        </p:nvSpPr>
        <p:spPr>
          <a:xfrm>
            <a:off x="1278544" y="1879728"/>
            <a:ext cx="17568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Fair distribution</a:t>
            </a:r>
          </a:p>
        </p:txBody>
      </p:sp>
      <p:sp>
        <p:nvSpPr>
          <p:cNvPr id="21" name="TextBox 20">
            <a:extLst>
              <a:ext uri="{FF2B5EF4-FFF2-40B4-BE49-F238E27FC236}">
                <a16:creationId xmlns:a16="http://schemas.microsoft.com/office/drawing/2014/main" id="{A08C067F-8B64-4A9B-B050-E69A25B98813}"/>
              </a:ext>
            </a:extLst>
          </p:cNvPr>
          <p:cNvSpPr txBox="1"/>
          <p:nvPr/>
        </p:nvSpPr>
        <p:spPr>
          <a:xfrm>
            <a:off x="8557385" y="1879728"/>
            <a:ext cx="207749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Preference conflict</a:t>
            </a:r>
          </a:p>
        </p:txBody>
      </p:sp>
      <p:sp>
        <p:nvSpPr>
          <p:cNvPr id="22" name="TextBox 21">
            <a:extLst>
              <a:ext uri="{FF2B5EF4-FFF2-40B4-BE49-F238E27FC236}">
                <a16:creationId xmlns:a16="http://schemas.microsoft.com/office/drawing/2014/main" id="{F864BB87-A7BB-4DB4-9D8F-7013E8FD05A5}"/>
              </a:ext>
            </a:extLst>
          </p:cNvPr>
          <p:cNvSpPr txBox="1"/>
          <p:nvPr/>
        </p:nvSpPr>
        <p:spPr>
          <a:xfrm>
            <a:off x="1265720" y="4376493"/>
            <a:ext cx="1769715"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Easy to process</a:t>
            </a:r>
          </a:p>
        </p:txBody>
      </p:sp>
      <p:sp>
        <p:nvSpPr>
          <p:cNvPr id="23" name="TextBox 22">
            <a:extLst>
              <a:ext uri="{FF2B5EF4-FFF2-40B4-BE49-F238E27FC236}">
                <a16:creationId xmlns:a16="http://schemas.microsoft.com/office/drawing/2014/main" id="{D5D2E2D7-76F2-438F-BF34-6FDB907B3792}"/>
              </a:ext>
            </a:extLst>
          </p:cNvPr>
          <p:cNvSpPr txBox="1"/>
          <p:nvPr/>
        </p:nvSpPr>
        <p:spPr>
          <a:xfrm>
            <a:off x="8698449" y="4514993"/>
            <a:ext cx="84638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Other…</a:t>
            </a:r>
          </a:p>
        </p:txBody>
      </p:sp>
    </p:spTree>
    <p:extLst>
      <p:ext uri="{BB962C8B-B14F-4D97-AF65-F5344CB8AC3E}">
        <p14:creationId xmlns:p14="http://schemas.microsoft.com/office/powerpoint/2010/main" val="6079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A42DD60-703A-4374-B68D-22910F40DD5A}"/>
              </a:ext>
            </a:extLst>
          </p:cNvPr>
          <p:cNvSpPr/>
          <p:nvPr/>
        </p:nvSpPr>
        <p:spPr bwMode="gray">
          <a:xfrm>
            <a:off x="3920246" y="2247088"/>
            <a:ext cx="4056434" cy="1926077"/>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0166F11F-5FC1-441C-8935-428C76EA00FA}"/>
              </a:ext>
            </a:extLst>
          </p:cNvPr>
          <p:cNvPicPr>
            <a:picLocks noChangeAspect="1"/>
          </p:cNvPicPr>
          <p:nvPr/>
        </p:nvPicPr>
        <p:blipFill>
          <a:blip r:embed="rId3"/>
          <a:stretch>
            <a:fillRect/>
          </a:stretch>
        </p:blipFill>
        <p:spPr>
          <a:xfrm>
            <a:off x="3257921" y="3007670"/>
            <a:ext cx="5562600" cy="628650"/>
          </a:xfrm>
          <a:prstGeom prst="rect">
            <a:avLst/>
          </a:prstGeom>
        </p:spPr>
      </p:pic>
    </p:spTree>
    <p:extLst>
      <p:ext uri="{BB962C8B-B14F-4D97-AF65-F5344CB8AC3E}">
        <p14:creationId xmlns:p14="http://schemas.microsoft.com/office/powerpoint/2010/main" val="272503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1873379-63D8-462F-9210-E72BFC55CA86}"/>
              </a:ext>
            </a:extLst>
          </p:cNvPr>
          <p:cNvSpPr>
            <a:spLocks noGrp="1"/>
          </p:cNvSpPr>
          <p:nvPr>
            <p:ph type="title"/>
          </p:nvPr>
        </p:nvSpPr>
        <p:spPr/>
        <p:txBody>
          <a:bodyPr/>
          <a:lstStyle/>
          <a:p>
            <a:r>
              <a:rPr lang="en-US" dirty="0"/>
              <a:t>There are some…</a:t>
            </a:r>
          </a:p>
        </p:txBody>
      </p:sp>
      <p:grpSp>
        <p:nvGrpSpPr>
          <p:cNvPr id="22" name="Group 21">
            <a:extLst>
              <a:ext uri="{FF2B5EF4-FFF2-40B4-BE49-F238E27FC236}">
                <a16:creationId xmlns:a16="http://schemas.microsoft.com/office/drawing/2014/main" id="{E1E4A563-F932-43E7-A16F-DFFF09281FB3}"/>
              </a:ext>
            </a:extLst>
          </p:cNvPr>
          <p:cNvGrpSpPr/>
          <p:nvPr/>
        </p:nvGrpSpPr>
        <p:grpSpPr>
          <a:xfrm>
            <a:off x="2898000" y="1964989"/>
            <a:ext cx="7550057" cy="2883439"/>
            <a:chOff x="3005004" y="1896895"/>
            <a:chExt cx="7550057" cy="2883439"/>
          </a:xfrm>
        </p:grpSpPr>
        <p:sp>
          <p:nvSpPr>
            <p:cNvPr id="21" name="TextBox 20">
              <a:extLst>
                <a:ext uri="{FF2B5EF4-FFF2-40B4-BE49-F238E27FC236}">
                  <a16:creationId xmlns:a16="http://schemas.microsoft.com/office/drawing/2014/main" id="{1DC98974-CBA5-4C06-854F-33618ECA17C9}"/>
                </a:ext>
              </a:extLst>
            </p:cNvPr>
            <p:cNvSpPr txBox="1"/>
            <p:nvPr/>
          </p:nvSpPr>
          <p:spPr>
            <a:xfrm rot="521348">
              <a:off x="3224528" y="1896895"/>
              <a:ext cx="7330533"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Workload Analyzer (Java tool you know it!)</a:t>
              </a:r>
            </a:p>
          </p:txBody>
        </p:sp>
        <p:pic>
          <p:nvPicPr>
            <p:cNvPr id="1026" name="Picture 2" descr="Image result for disgusted face">
              <a:extLst>
                <a:ext uri="{FF2B5EF4-FFF2-40B4-BE49-F238E27FC236}">
                  <a16:creationId xmlns:a16="http://schemas.microsoft.com/office/drawing/2014/main" id="{AD03C2CE-8619-4D36-9B7E-EFCA16064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08869">
              <a:off x="3005004" y="2561584"/>
              <a:ext cx="2218750" cy="2218750"/>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ounded Rectangle 20">
            <a:extLst>
              <a:ext uri="{FF2B5EF4-FFF2-40B4-BE49-F238E27FC236}">
                <a16:creationId xmlns:a16="http://schemas.microsoft.com/office/drawing/2014/main" id="{4D640B65-478E-4E29-BC59-BE7657BE2C4A}"/>
              </a:ext>
            </a:extLst>
          </p:cNvPr>
          <p:cNvSpPr/>
          <p:nvPr/>
        </p:nvSpPr>
        <p:spPr bwMode="gray">
          <a:xfrm>
            <a:off x="6762836" y="3852948"/>
            <a:ext cx="4336423" cy="144251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Import, export, crash, error, no logic, slow, meaningless, </a:t>
            </a:r>
            <a:r>
              <a:rPr lang="en-US" altLang="zh-CN"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N</a:t>
            </a:r>
            <a:r>
              <a:rPr lang="en-US"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ightmare!</a:t>
            </a:r>
            <a:endParaRPr lang="en-US" sz="24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endParaRPr>
          </a:p>
        </p:txBody>
      </p:sp>
    </p:spTree>
    <p:extLst>
      <p:ext uri="{BB962C8B-B14F-4D97-AF65-F5344CB8AC3E}">
        <p14:creationId xmlns:p14="http://schemas.microsoft.com/office/powerpoint/2010/main" val="196704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08BF8E-C62B-426D-B4E3-CB0A12B34636}"/>
              </a:ext>
            </a:extLst>
          </p:cNvPr>
          <p:cNvSpPr>
            <a:spLocks noGrp="1"/>
          </p:cNvSpPr>
          <p:nvPr>
            <p:ph type="title"/>
          </p:nvPr>
        </p:nvSpPr>
        <p:spPr/>
        <p:txBody>
          <a:bodyPr/>
          <a:lstStyle/>
          <a:p>
            <a:r>
              <a:rPr lang="en-US" dirty="0"/>
              <a:t>There are some…</a:t>
            </a:r>
          </a:p>
        </p:txBody>
      </p:sp>
      <p:sp>
        <p:nvSpPr>
          <p:cNvPr id="4" name="TextBox 3">
            <a:extLst>
              <a:ext uri="{FF2B5EF4-FFF2-40B4-BE49-F238E27FC236}">
                <a16:creationId xmlns:a16="http://schemas.microsoft.com/office/drawing/2014/main" id="{8BF367F5-372A-4F32-978A-F9B98578DA28}"/>
              </a:ext>
            </a:extLst>
          </p:cNvPr>
          <p:cNvSpPr txBox="1"/>
          <p:nvPr/>
        </p:nvSpPr>
        <p:spPr>
          <a:xfrm>
            <a:off x="3729153" y="1036956"/>
            <a:ext cx="4020331"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SAP Product Support Dispatcher</a:t>
            </a:r>
          </a:p>
        </p:txBody>
      </p:sp>
      <p:pic>
        <p:nvPicPr>
          <p:cNvPr id="5" name="Picture 4">
            <a:extLst>
              <a:ext uri="{FF2B5EF4-FFF2-40B4-BE49-F238E27FC236}">
                <a16:creationId xmlns:a16="http://schemas.microsoft.com/office/drawing/2014/main" id="{DED32012-3A08-4ECB-B32B-86E923869424}"/>
              </a:ext>
            </a:extLst>
          </p:cNvPr>
          <p:cNvPicPr>
            <a:picLocks noChangeAspect="1"/>
          </p:cNvPicPr>
          <p:nvPr/>
        </p:nvPicPr>
        <p:blipFill rotWithShape="1">
          <a:blip r:embed="rId3"/>
          <a:srcRect r="26246"/>
          <a:stretch/>
        </p:blipFill>
        <p:spPr>
          <a:xfrm rot="21169064">
            <a:off x="992221" y="1738315"/>
            <a:ext cx="4640093" cy="4543016"/>
          </a:xfrm>
          <a:prstGeom prst="rect">
            <a:avLst/>
          </a:prstGeom>
        </p:spPr>
      </p:pic>
      <p:pic>
        <p:nvPicPr>
          <p:cNvPr id="6" name="Picture 5">
            <a:extLst>
              <a:ext uri="{FF2B5EF4-FFF2-40B4-BE49-F238E27FC236}">
                <a16:creationId xmlns:a16="http://schemas.microsoft.com/office/drawing/2014/main" id="{79C73B0B-B8DC-4D1E-91CD-D05117ACA094}"/>
              </a:ext>
            </a:extLst>
          </p:cNvPr>
          <p:cNvPicPr>
            <a:picLocks noChangeAspect="1"/>
          </p:cNvPicPr>
          <p:nvPr/>
        </p:nvPicPr>
        <p:blipFill>
          <a:blip r:embed="rId4"/>
          <a:stretch>
            <a:fillRect/>
          </a:stretch>
        </p:blipFill>
        <p:spPr>
          <a:xfrm>
            <a:off x="7480434" y="1552373"/>
            <a:ext cx="2428875" cy="2457450"/>
          </a:xfrm>
          <a:prstGeom prst="rect">
            <a:avLst/>
          </a:prstGeom>
        </p:spPr>
      </p:pic>
      <p:sp>
        <p:nvSpPr>
          <p:cNvPr id="7" name="TextBox 6">
            <a:extLst>
              <a:ext uri="{FF2B5EF4-FFF2-40B4-BE49-F238E27FC236}">
                <a16:creationId xmlns:a16="http://schemas.microsoft.com/office/drawing/2014/main" id="{BEEA43B9-3F1E-4E25-84F8-370A4257D8E3}"/>
              </a:ext>
            </a:extLst>
          </p:cNvPr>
          <p:cNvSpPr txBox="1"/>
          <p:nvPr/>
        </p:nvSpPr>
        <p:spPr>
          <a:xfrm>
            <a:off x="6916365" y="4980561"/>
            <a:ext cx="427040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Only support </a:t>
            </a:r>
            <a:r>
              <a:rPr lang="en-US" sz="2000" b="1" kern="0" dirty="0">
                <a:ea typeface="Arial Unicode MS" pitchFamily="34" charset="-128"/>
                <a:cs typeface="Arial Unicode MS" pitchFamily="34" charset="-128"/>
              </a:rPr>
              <a:t>Single</a:t>
            </a:r>
            <a:r>
              <a:rPr lang="en-US" sz="2000" kern="0" dirty="0">
                <a:ea typeface="Arial Unicode MS" pitchFamily="34" charset="-128"/>
                <a:cs typeface="Arial Unicode MS" pitchFamily="34" charset="-128"/>
              </a:rPr>
              <a:t> component team</a:t>
            </a:r>
          </a:p>
        </p:txBody>
      </p:sp>
      <p:pic>
        <p:nvPicPr>
          <p:cNvPr id="2050" name="Picture 2" descr="Image result for dizzy face emoji">
            <a:extLst>
              <a:ext uri="{FF2B5EF4-FFF2-40B4-BE49-F238E27FC236}">
                <a16:creationId xmlns:a16="http://schemas.microsoft.com/office/drawing/2014/main" id="{580E37B0-C028-4BEA-B805-CC2FD1541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94588">
            <a:off x="2982254" y="1581047"/>
            <a:ext cx="2691799" cy="269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2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2861D-EB46-442B-ABD2-2262E01F311F}"/>
              </a:ext>
            </a:extLst>
          </p:cNvPr>
          <p:cNvPicPr>
            <a:picLocks noChangeAspect="1"/>
          </p:cNvPicPr>
          <p:nvPr/>
        </p:nvPicPr>
        <p:blipFill rotWithShape="1">
          <a:blip r:embed="rId2"/>
          <a:srcRect l="-358" r="58952"/>
          <a:stretch/>
        </p:blipFill>
        <p:spPr>
          <a:xfrm>
            <a:off x="288176" y="1154840"/>
            <a:ext cx="4017523" cy="4969003"/>
          </a:xfrm>
          <a:prstGeom prst="rect">
            <a:avLst/>
          </a:prstGeom>
        </p:spPr>
      </p:pic>
      <p:sp>
        <p:nvSpPr>
          <p:cNvPr id="5" name="TextBox 4">
            <a:extLst>
              <a:ext uri="{FF2B5EF4-FFF2-40B4-BE49-F238E27FC236}">
                <a16:creationId xmlns:a16="http://schemas.microsoft.com/office/drawing/2014/main" id="{34E2E58D-EEE0-40E4-8C32-4CE33C5A9043}"/>
              </a:ext>
            </a:extLst>
          </p:cNvPr>
          <p:cNvSpPr txBox="1"/>
          <p:nvPr/>
        </p:nvSpPr>
        <p:spPr>
          <a:xfrm>
            <a:off x="5577064" y="900358"/>
            <a:ext cx="104034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sp>
        <p:nvSpPr>
          <p:cNvPr id="6" name="Title 2">
            <a:extLst>
              <a:ext uri="{FF2B5EF4-FFF2-40B4-BE49-F238E27FC236}">
                <a16:creationId xmlns:a16="http://schemas.microsoft.com/office/drawing/2014/main" id="{086A3860-C7AA-4006-AC9C-B127AF4CCC7B}"/>
              </a:ext>
            </a:extLst>
          </p:cNvPr>
          <p:cNvSpPr>
            <a:spLocks noGrp="1"/>
          </p:cNvSpPr>
          <p:nvPr>
            <p:ph type="title"/>
          </p:nvPr>
        </p:nvSpPr>
        <p:spPr>
          <a:xfrm>
            <a:off x="504001" y="504000"/>
            <a:ext cx="11186476" cy="369332"/>
          </a:xfrm>
        </p:spPr>
        <p:txBody>
          <a:bodyPr/>
          <a:lstStyle/>
          <a:p>
            <a:r>
              <a:rPr lang="en-US" dirty="0"/>
              <a:t>There are some…</a:t>
            </a:r>
          </a:p>
        </p:txBody>
      </p:sp>
      <p:pic>
        <p:nvPicPr>
          <p:cNvPr id="7" name="Picture 6">
            <a:extLst>
              <a:ext uri="{FF2B5EF4-FFF2-40B4-BE49-F238E27FC236}">
                <a16:creationId xmlns:a16="http://schemas.microsoft.com/office/drawing/2014/main" id="{F3561513-B6FE-468A-9332-57729F119583}"/>
              </a:ext>
            </a:extLst>
          </p:cNvPr>
          <p:cNvPicPr>
            <a:picLocks noChangeAspect="1"/>
          </p:cNvPicPr>
          <p:nvPr/>
        </p:nvPicPr>
        <p:blipFill rotWithShape="1">
          <a:blip r:embed="rId3"/>
          <a:srcRect l="33103" r="32916" b="29561"/>
          <a:stretch/>
        </p:blipFill>
        <p:spPr>
          <a:xfrm>
            <a:off x="7717149" y="1208135"/>
            <a:ext cx="4400205" cy="4645488"/>
          </a:xfrm>
          <a:prstGeom prst="rect">
            <a:avLst/>
          </a:prstGeom>
        </p:spPr>
      </p:pic>
      <p:sp>
        <p:nvSpPr>
          <p:cNvPr id="8" name="Oval 7">
            <a:extLst>
              <a:ext uri="{FF2B5EF4-FFF2-40B4-BE49-F238E27FC236}">
                <a16:creationId xmlns:a16="http://schemas.microsoft.com/office/drawing/2014/main" id="{477C06B8-116C-4D99-B339-6B11C5CCDB5F}"/>
              </a:ext>
            </a:extLst>
          </p:cNvPr>
          <p:cNvSpPr/>
          <p:nvPr/>
        </p:nvSpPr>
        <p:spPr bwMode="gray">
          <a:xfrm>
            <a:off x="1138137" y="4795737"/>
            <a:ext cx="671208" cy="593387"/>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9A1E56E1-A230-4C4E-A81E-582DD307035D}"/>
              </a:ext>
            </a:extLst>
          </p:cNvPr>
          <p:cNvSpPr txBox="1"/>
          <p:nvPr/>
        </p:nvSpPr>
        <p:spPr>
          <a:xfrm rot="980889">
            <a:off x="8898365" y="3657160"/>
            <a:ext cx="1897955" cy="276999"/>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a:highlight>
                  <a:srgbClr val="FFFF00"/>
                </a:highlight>
                <a:ea typeface="Arial Unicode MS" pitchFamily="34" charset="-128"/>
                <a:cs typeface="Arial Unicode MS" pitchFamily="34" charset="-128"/>
              </a:rPr>
              <a:t>Easily get ERROR</a:t>
            </a:r>
          </a:p>
        </p:txBody>
      </p:sp>
      <p:sp>
        <p:nvSpPr>
          <p:cNvPr id="11" name="Rectangle 10">
            <a:extLst>
              <a:ext uri="{FF2B5EF4-FFF2-40B4-BE49-F238E27FC236}">
                <a16:creationId xmlns:a16="http://schemas.microsoft.com/office/drawing/2014/main" id="{BF89D653-1FDA-4EED-BA1B-DEC2324619F2}"/>
              </a:ext>
            </a:extLst>
          </p:cNvPr>
          <p:cNvSpPr/>
          <p:nvPr/>
        </p:nvSpPr>
        <p:spPr>
          <a:xfrm>
            <a:off x="4127788" y="4276581"/>
            <a:ext cx="3938899" cy="523220"/>
          </a:xfrm>
          <a:prstGeom prst="rect">
            <a:avLst/>
          </a:prstGeom>
        </p:spPr>
        <p:txBody>
          <a:bodyPr wrap="none">
            <a:spAutoFit/>
          </a:bodyPr>
          <a:lstStyle/>
          <a:p>
            <a:r>
              <a:rPr lang="en-US" sz="2800" b="1" kern="0" dirty="0">
                <a:ea typeface="Arial Unicode MS" pitchFamily="34" charset="-128"/>
                <a:cs typeface="Arial Unicode MS" pitchFamily="34" charset="-128"/>
              </a:rPr>
              <a:t>What is this used for?</a:t>
            </a:r>
            <a:endParaRPr lang="en-US" sz="2800" b="1" dirty="0"/>
          </a:p>
        </p:txBody>
      </p:sp>
      <p:sp>
        <p:nvSpPr>
          <p:cNvPr id="12" name="Rectangle 11">
            <a:extLst>
              <a:ext uri="{FF2B5EF4-FFF2-40B4-BE49-F238E27FC236}">
                <a16:creationId xmlns:a16="http://schemas.microsoft.com/office/drawing/2014/main" id="{7E240866-5186-427B-8538-1209B7B0C812}"/>
              </a:ext>
            </a:extLst>
          </p:cNvPr>
          <p:cNvSpPr/>
          <p:nvPr/>
        </p:nvSpPr>
        <p:spPr>
          <a:xfrm rot="20397642">
            <a:off x="336249" y="4260837"/>
            <a:ext cx="2274982"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sz="1800" dirty="0">
                <a:highlight>
                  <a:srgbClr val="FFFF00"/>
                </a:highlight>
              </a:rPr>
              <a:t>Number is WRONG!</a:t>
            </a:r>
          </a:p>
        </p:txBody>
      </p:sp>
      <p:sp>
        <p:nvSpPr>
          <p:cNvPr id="13" name="Oval 12">
            <a:extLst>
              <a:ext uri="{FF2B5EF4-FFF2-40B4-BE49-F238E27FC236}">
                <a16:creationId xmlns:a16="http://schemas.microsoft.com/office/drawing/2014/main" id="{F1369B1F-DA08-4055-B806-EA1DEEA4437E}"/>
              </a:ext>
            </a:extLst>
          </p:cNvPr>
          <p:cNvSpPr/>
          <p:nvPr/>
        </p:nvSpPr>
        <p:spPr bwMode="gray">
          <a:xfrm>
            <a:off x="8511702" y="4250987"/>
            <a:ext cx="943583" cy="287204"/>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F02EB39B-134F-4E30-9739-173709BEABEB}"/>
              </a:ext>
            </a:extLst>
          </p:cNvPr>
          <p:cNvSpPr txBox="1"/>
          <p:nvPr/>
        </p:nvSpPr>
        <p:spPr>
          <a:xfrm>
            <a:off x="5129826" y="2287651"/>
            <a:ext cx="1487587"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Good looking..</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BUT….</a:t>
            </a:r>
          </a:p>
        </p:txBody>
      </p:sp>
    </p:spTree>
    <p:extLst>
      <p:ext uri="{BB962C8B-B14F-4D97-AF65-F5344CB8AC3E}">
        <p14:creationId xmlns:p14="http://schemas.microsoft.com/office/powerpoint/2010/main" val="172942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pic>
        <p:nvPicPr>
          <p:cNvPr id="4" name="Picture 3">
            <a:extLst>
              <a:ext uri="{FF2B5EF4-FFF2-40B4-BE49-F238E27FC236}">
                <a16:creationId xmlns:a16="http://schemas.microsoft.com/office/drawing/2014/main" id="{9DB90B46-C423-4A78-B4A8-6C46B0EDC598}"/>
              </a:ext>
            </a:extLst>
          </p:cNvPr>
          <p:cNvPicPr>
            <a:picLocks noChangeAspect="1"/>
          </p:cNvPicPr>
          <p:nvPr/>
        </p:nvPicPr>
        <p:blipFill>
          <a:blip r:embed="rId3"/>
          <a:stretch>
            <a:fillRect/>
          </a:stretch>
        </p:blipFill>
        <p:spPr>
          <a:xfrm>
            <a:off x="504001" y="1536970"/>
            <a:ext cx="8183010" cy="5972784"/>
          </a:xfrm>
          <a:prstGeom prst="rect">
            <a:avLst/>
          </a:prstGeom>
        </p:spPr>
      </p:pic>
      <p:sp>
        <p:nvSpPr>
          <p:cNvPr id="5" name="TextBox 4">
            <a:extLst>
              <a:ext uri="{FF2B5EF4-FFF2-40B4-BE49-F238E27FC236}">
                <a16:creationId xmlns:a16="http://schemas.microsoft.com/office/drawing/2014/main" id="{72F386AC-50B1-4D5A-9969-D8C60966F904}"/>
              </a:ext>
            </a:extLst>
          </p:cNvPr>
          <p:cNvSpPr txBox="1"/>
          <p:nvPr/>
        </p:nvSpPr>
        <p:spPr>
          <a:xfrm>
            <a:off x="5825529" y="951156"/>
            <a:ext cx="5434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BCP</a:t>
            </a:r>
          </a:p>
        </p:txBody>
      </p:sp>
      <p:sp>
        <p:nvSpPr>
          <p:cNvPr id="6" name="TextBox 5">
            <a:extLst>
              <a:ext uri="{FF2B5EF4-FFF2-40B4-BE49-F238E27FC236}">
                <a16:creationId xmlns:a16="http://schemas.microsoft.com/office/drawing/2014/main" id="{4A67CE65-E814-4D22-BB4C-1677A8B052B4}"/>
              </a:ext>
            </a:extLst>
          </p:cNvPr>
          <p:cNvSpPr txBox="1"/>
          <p:nvPr/>
        </p:nvSpPr>
        <p:spPr>
          <a:xfrm>
            <a:off x="9260731" y="3414409"/>
            <a:ext cx="2136803"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Cannot </a:t>
            </a:r>
            <a:r>
              <a:rPr lang="en-US" sz="2400" b="1" kern="0" dirty="0">
                <a:ea typeface="Arial Unicode MS" pitchFamily="34" charset="-128"/>
                <a:cs typeface="Arial Unicode MS" pitchFamily="34" charset="-128"/>
              </a:rPr>
              <a:t>Count</a:t>
            </a:r>
            <a:r>
              <a:rPr lang="en-US" sz="24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387238931"/>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2995</TotalTime>
  <Words>418</Words>
  <Application>Microsoft Office PowerPoint</Application>
  <PresentationFormat>Custom</PresentationFormat>
  <Paragraphs>124</Paragraphs>
  <Slides>29</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Unicode MS</vt:lpstr>
      <vt:lpstr>Arial</vt:lpstr>
      <vt:lpstr>Courier New</vt:lpstr>
      <vt:lpstr>Symbol</vt:lpstr>
      <vt:lpstr>Wingdings</vt:lpstr>
      <vt:lpstr>Wingdings</vt:lpstr>
      <vt:lpstr>SAP_2017_16x9_black and white</vt:lpstr>
      <vt:lpstr>PowerPoint Presentation</vt:lpstr>
      <vt:lpstr>Agenda</vt:lpstr>
      <vt:lpstr>Market Demand</vt:lpstr>
      <vt:lpstr>Why create?</vt:lpstr>
      <vt:lpstr>PowerPoint Presentation</vt:lpstr>
      <vt:lpstr>There are some…</vt:lpstr>
      <vt:lpstr>There are some…</vt:lpstr>
      <vt:lpstr>There are some…</vt:lpstr>
      <vt:lpstr>There are some…</vt:lpstr>
      <vt:lpstr>There are some…</vt:lpstr>
      <vt:lpstr>Benefits &amp; Evolution</vt:lpstr>
      <vt:lpstr>Design Core</vt:lpstr>
      <vt:lpstr>PowerPoint Presentation</vt:lpstr>
      <vt:lpstr>PowerPoint Presentation</vt:lpstr>
      <vt:lpstr>So it comes…</vt:lpstr>
      <vt:lpstr>PowerPoint Presentation</vt:lpstr>
      <vt:lpstr>Demo powered by HANA Cloud.</vt:lpstr>
      <vt:lpstr>PowerPoint Presentation</vt:lpstr>
      <vt:lpstr>Insert page title (sentence case)</vt:lpstr>
      <vt:lpstr>Insert page title (sentence case)</vt:lpstr>
      <vt:lpstr>PowerPoint Presentation</vt:lpstr>
      <vt:lpstr>PowerPoint Presentation</vt:lpstr>
      <vt:lpstr>Insert page title (sentence case)</vt:lpstr>
      <vt:lpstr>Insert page title (sentence case)</vt:lpstr>
      <vt:lpstr>Insert page title (sentence case)</vt:lpstr>
      <vt:lpstr>Insert page title (sentence case)</vt:lpstr>
      <vt:lpstr>Insert page title (sentence case)</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Qian, Allen</cp:lastModifiedBy>
  <cp:revision>351</cp:revision>
  <dcterms:created xsi:type="dcterms:W3CDTF">2015-10-14T11:21:43Z</dcterms:created>
  <dcterms:modified xsi:type="dcterms:W3CDTF">2017-09-29T00:32:27Z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