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NwOR2LOsj+aC0W4a5ltTeqjo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7F9997-7C52-461D-8EDF-38D95363A705}">
  <a:tblStyle styleId="{937F9997-7C52-461D-8EDF-38D95363A7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ecf36d07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ecf36d0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cf36d0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ecf36d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ecf36d07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ecf36d0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ecf36d07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ecf36d0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13" name="Google Shape;13;p10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-125341" y="1644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 / Screen Saver">
  <p:cSld name="Pause / Screen Sav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-106739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:\Users\Devarajan.Sankaran\Documents\pptpresentation_\PPT Opt_2_Page_1.jpg" id="64" name="Google Shape;64;p31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/>
          <p:nvPr/>
        </p:nvSpPr>
        <p:spPr>
          <a:xfrm>
            <a:off x="3887755" y="1080120"/>
            <a:ext cx="4128459" cy="2772456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25341" y="0"/>
            <a:ext cx="1632181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3854" y="3042616"/>
            <a:ext cx="3007703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peaker Nam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27" name="Google Shape;27;p25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5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subTitle"/>
          </p:nvPr>
        </p:nvSpPr>
        <p:spPr>
          <a:xfrm>
            <a:off x="1936952" y="4652932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25341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ctrTitle"/>
          </p:nvPr>
        </p:nvSpPr>
        <p:spPr>
          <a:xfrm>
            <a:off x="911424" y="3212977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subTitle"/>
          </p:nvPr>
        </p:nvSpPr>
        <p:spPr>
          <a:xfrm>
            <a:off x="911424" y="2420889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25341" y="1447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197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609601" y="273050"/>
            <a:ext cx="4011084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2.jp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2192" y="0"/>
            <a:ext cx="123141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n7zqdSC8ZY0b5BAXh-9oSB7sE5J31PyN" TargetMode="External"/><Relationship Id="rId4" Type="http://schemas.openxmlformats.org/officeDocument/2006/relationships/hyperlink" Target="https://drive.google.com/drive/folders/1n7zqdSC8ZY0b5BAXh-9oSB7sE5J31PyN" TargetMode="External"/><Relationship Id="rId5" Type="http://schemas.openxmlformats.org/officeDocument/2006/relationships/hyperlink" Target="https://drive.google.com/open?id=1n7zqdSC8ZY0b5BAXh-9oSB7sE5J31Py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IN"/>
              <a:t>Project Elixir @ Creating Futures</a:t>
            </a:r>
            <a:endParaRPr/>
          </a:p>
        </p:txBody>
      </p:sp>
      <p:sp>
        <p:nvSpPr>
          <p:cNvPr id="146" name="Google Shape;146;p1"/>
          <p:cNvSpPr txBox="1"/>
          <p:nvPr>
            <p:ph idx="4294967295" type="subTitle"/>
          </p:nvPr>
        </p:nvSpPr>
        <p:spPr>
          <a:xfrm>
            <a:off x="3775165" y="4803278"/>
            <a:ext cx="4127863" cy="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Details 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ecf36d074_0_51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52" name="Google Shape;252;g8ecf36d074_0_51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Developers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individual branch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Ensure only tested code is checked in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commit code to QA or Production with prior approvals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make changes in DB structure with our approval from DBA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Update fellow developers when code is committed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type="title"/>
          </p:nvPr>
        </p:nvSpPr>
        <p:spPr>
          <a:xfrm>
            <a:off x="345770" y="166254"/>
            <a:ext cx="10515600" cy="679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Setup for development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7"/>
          <p:cNvSpPr txBox="1"/>
          <p:nvPr>
            <p:ph idx="1" type="body"/>
          </p:nvPr>
        </p:nvSpPr>
        <p:spPr>
          <a:xfrm>
            <a:off x="803499" y="14460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&gt;3.6  [3.7.6 preferred]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[ Install command in cmd : pip install django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crispy forms [ Install commmand in cmd : pip install django-crispy forms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pillow [ Install command in cmd : pip install pillow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Rest Framework (For later use) [ Install command in cmd : pip install djangorestframework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 DB browser for sqlite3 [ To view the databases 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118028" y="140516"/>
            <a:ext cx="10515600" cy="95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setup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825137" y="10941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clone/download github repository into a separate folder 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navigate into this folder using command prompt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Commands 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makemigrations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migrate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runserver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open http://127.0.0.1:8000/ on Mozilla / Chrome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Admin login : </a:t>
            </a:r>
            <a:endParaRPr sz="259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username : creatingfutures</a:t>
            </a:r>
            <a:endParaRPr sz="222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password : creatingfutures2@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 startAt="6"/>
            </a:pPr>
            <a:r>
              <a:rPr lang="en-IN" sz="2590"/>
              <a:t>(Additional Step) if you want to view database without downloading software go to http://127.0.0.1:8000/admin</a:t>
            </a:r>
            <a:endParaRPr sz="2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Requirements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work in offline mode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to support different types of questions like match the following, fill in the blanks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adhere to data privacy by incorporating basic levels of security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Technologies used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09600" y="1131439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(version 3.7.4 preferably)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Server and framework : Django (with WSGI)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IN"/>
              <a:t>While deploying on the domain, we will use Apache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Database : SQLite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UI/UX : Bootstrap / Html, CSS, Javascript, Phaser.io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707237" y="27482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Approach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423592" y="2852936"/>
            <a:ext cx="1224136" cy="1944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484085" y="4427821"/>
            <a:ext cx="881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691996" y="4973756"/>
            <a:ext cx="792088" cy="782796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7608168" y="2945269"/>
            <a:ext cx="1368152" cy="17595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43482" y="4313455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8292244" y="3825044"/>
            <a:ext cx="648072" cy="432048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4"/>
          <p:cNvCxnSpPr>
            <a:stCxn id="164" idx="1"/>
            <a:endCxn id="166" idx="1"/>
          </p:cNvCxnSpPr>
          <p:nvPr/>
        </p:nvCxnSpPr>
        <p:spPr>
          <a:xfrm flipH="1">
            <a:off x="2087892" y="3825044"/>
            <a:ext cx="335700" cy="1148700"/>
          </a:xfrm>
          <a:prstGeom prst="bentConnector2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4"/>
          <p:cNvSpPr txBox="1"/>
          <p:nvPr/>
        </p:nvSpPr>
        <p:spPr>
          <a:xfrm>
            <a:off x="1881354" y="1243306"/>
            <a:ext cx="1747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Functionality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 rot="10800000">
            <a:off x="3673834" y="3356992"/>
            <a:ext cx="3934335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4"/>
          <p:cNvSpPr txBox="1"/>
          <p:nvPr/>
        </p:nvSpPr>
        <p:spPr>
          <a:xfrm>
            <a:off x="4276562" y="2664496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download session details (Questions)</a:t>
            </a:r>
            <a:endParaRPr/>
          </a:p>
        </p:txBody>
      </p:sp>
      <p:cxnSp>
        <p:nvCxnSpPr>
          <p:cNvPr id="174" name="Google Shape;174;p4"/>
          <p:cNvCxnSpPr>
            <a:stCxn id="168" idx="1"/>
          </p:cNvCxnSpPr>
          <p:nvPr/>
        </p:nvCxnSpPr>
        <p:spPr>
          <a:xfrm rot="10800000">
            <a:off x="3719682" y="4467344"/>
            <a:ext cx="3823800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4"/>
          <p:cNvSpPr txBox="1"/>
          <p:nvPr/>
        </p:nvSpPr>
        <p:spPr>
          <a:xfrm>
            <a:off x="4310276" y="4553959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Re-sync post the session to upload results 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2423593" y="2111492"/>
            <a:ext cx="1250241" cy="5254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UI</a:t>
            </a:r>
            <a:endParaRPr/>
          </a:p>
        </p:txBody>
      </p:sp>
      <p:cxnSp>
        <p:nvCxnSpPr>
          <p:cNvPr id="177" name="Google Shape;177;p4"/>
          <p:cNvCxnSpPr/>
          <p:nvPr/>
        </p:nvCxnSpPr>
        <p:spPr>
          <a:xfrm>
            <a:off x="2783632" y="1665832"/>
            <a:ext cx="0" cy="42808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"/>
          <p:cNvSpPr txBox="1"/>
          <p:nvPr/>
        </p:nvSpPr>
        <p:spPr>
          <a:xfrm>
            <a:off x="1668694" y="5301208"/>
            <a:ext cx="7889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248237" y="392209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2573678" y="2923865"/>
            <a:ext cx="7521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7824193" y="2111492"/>
            <a:ext cx="2225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based questions </a:t>
            </a:r>
            <a:endParaRPr/>
          </a:p>
        </p:txBody>
      </p:sp>
      <p:cxnSp>
        <p:nvCxnSpPr>
          <p:cNvPr id="182" name="Google Shape;182;p4"/>
          <p:cNvCxnSpPr/>
          <p:nvPr/>
        </p:nvCxnSpPr>
        <p:spPr>
          <a:xfrm flipH="1">
            <a:off x="8612278" y="2374201"/>
            <a:ext cx="220026" cy="54384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4"/>
          <p:cNvSpPr txBox="1"/>
          <p:nvPr/>
        </p:nvSpPr>
        <p:spPr>
          <a:xfrm>
            <a:off x="6509162" y="735109"/>
            <a:ext cx="5363776" cy="461665"/>
          </a:xfrm>
          <a:prstGeom prst="rect">
            <a:avLst/>
          </a:prstGeom>
          <a:solidFill>
            <a:srgbClr val="FEEE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9A5D03"/>
                </a:solidFill>
                <a:latin typeface="Arial"/>
                <a:ea typeface="Arial"/>
                <a:cs typeface="Arial"/>
                <a:sym typeface="Arial"/>
              </a:rPr>
              <a:t>Application will be hosted on Azure</a:t>
            </a:r>
            <a:endParaRPr b="1" sz="2400">
              <a:solidFill>
                <a:srgbClr val="9A5D0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537754" y="0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 Repository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537754" y="1397727"/>
            <a:ext cx="10515600" cy="2315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We will use Google Drive as our Document Repository</a:t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https://drive.google.com/drive/folders/1n7zqdSC8ZY0b5BAXh-9oSB7sE5J31PyN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or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5"/>
              </a:rPr>
              <a:t>https://drive.google.com/open?id=1n7zqdSC8ZY0b5BAXh-9oSB7sE5J31PyN</a:t>
            </a:r>
            <a:endParaRPr sz="2000"/>
          </a:p>
        </p:txBody>
      </p:sp>
      <p:graphicFrame>
        <p:nvGraphicFramePr>
          <p:cNvPr id="190" name="Google Shape;190;p5"/>
          <p:cNvGraphicFramePr/>
          <p:nvPr/>
        </p:nvGraphicFramePr>
        <p:xfrm>
          <a:off x="1034473" y="3713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{937F9997-7C52-461D-8EDF-38D95363A705}</a:tableStyleId>
              </a:tblPr>
              <a:tblGrid>
                <a:gridCol w="4659750"/>
                <a:gridCol w="465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Document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File Name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UI Prototype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elixir_admin UI.pdf</a:t>
                      </a:r>
                      <a:endParaRPr sz="180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Database</a:t>
                      </a:r>
                      <a:r>
                        <a:rPr lang="en-IN" sz="1800"/>
                        <a:t> Design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Design : DB Design CF Skill Development App.xlsx.xlsx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433251" y="103869"/>
            <a:ext cx="10515600" cy="108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Repository Structure (Example)</a:t>
            </a:r>
            <a:endParaRPr/>
          </a:p>
        </p:txBody>
      </p:sp>
      <p:pic>
        <p:nvPicPr>
          <p:cNvPr id="196" name="Google Shape;19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534" y="1071155"/>
            <a:ext cx="4887322" cy="55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0" y="1681279"/>
            <a:ext cx="5460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https://github.com/creatingfutures/seApp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cf36d074_0_0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Code Base</a:t>
            </a:r>
            <a:endParaRPr/>
          </a:p>
        </p:txBody>
      </p:sp>
      <p:sp>
        <p:nvSpPr>
          <p:cNvPr id="203" name="Google Shape;203;g8ecf36d074_0_0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04" name="Google Shape;204;g8ecf36d074_0_0"/>
          <p:cNvSpPr/>
          <p:nvPr/>
        </p:nvSpPr>
        <p:spPr>
          <a:xfrm>
            <a:off x="627348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QA </a:t>
            </a:r>
            <a:r>
              <a:rPr lang="en-IN" sz="1600"/>
              <a:t>Branch</a:t>
            </a:r>
            <a:endParaRPr sz="1600"/>
          </a:p>
        </p:txBody>
      </p:sp>
      <p:sp>
        <p:nvSpPr>
          <p:cNvPr id="205" name="Google Shape;205;g8ecf36d074_0_0"/>
          <p:cNvSpPr/>
          <p:nvPr/>
        </p:nvSpPr>
        <p:spPr>
          <a:xfrm>
            <a:off x="9129000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</a:t>
            </a:r>
            <a:r>
              <a:rPr lang="en-IN" sz="1600"/>
              <a:t>Branch</a:t>
            </a:r>
            <a:endParaRPr sz="1600"/>
          </a:p>
        </p:txBody>
      </p:sp>
      <p:sp>
        <p:nvSpPr>
          <p:cNvPr id="206" name="Google Shape;206;g8ecf36d074_0_0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07" name="Google Shape;207;g8ecf36d074_0_0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08" name="Google Shape;208;g8ecf36d074_0_0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09" name="Google Shape;209;g8ecf36d074_0_0"/>
          <p:cNvCxnSpPr>
            <a:stCxn id="208" idx="3"/>
            <a:endCxn id="203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g8ecf36d074_0_0"/>
          <p:cNvCxnSpPr>
            <a:stCxn id="206" idx="3"/>
            <a:endCxn id="203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g8ecf36d074_0_0"/>
          <p:cNvCxnSpPr>
            <a:stCxn id="207" idx="3"/>
            <a:endCxn id="203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g8ecf36d074_0_0"/>
          <p:cNvCxnSpPr>
            <a:stCxn id="203" idx="3"/>
            <a:endCxn id="204" idx="1"/>
          </p:cNvCxnSpPr>
          <p:nvPr/>
        </p:nvCxnSpPr>
        <p:spPr>
          <a:xfrm>
            <a:off x="5453438" y="3051375"/>
            <a:ext cx="8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g8ecf36d074_0_0"/>
          <p:cNvCxnSpPr>
            <a:stCxn id="204" idx="3"/>
            <a:endCxn id="205" idx="1"/>
          </p:cNvCxnSpPr>
          <p:nvPr/>
        </p:nvCxnSpPr>
        <p:spPr>
          <a:xfrm>
            <a:off x="8498288" y="3051375"/>
            <a:ext cx="63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Google Shape;214;g8ecf36d074_0_0"/>
          <p:cNvSpPr txBox="1"/>
          <p:nvPr/>
        </p:nvSpPr>
        <p:spPr>
          <a:xfrm>
            <a:off x="163400" y="4898575"/>
            <a:ext cx="281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Each developer can have their own specific branch (if needed)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Sharing of code between developers can be done using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ecf36d074_0_0"/>
          <p:cNvSpPr txBox="1"/>
          <p:nvPr/>
        </p:nvSpPr>
        <p:spPr>
          <a:xfrm>
            <a:off x="3571875" y="3837225"/>
            <a:ext cx="2701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Tested code that is planned for an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upcoming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release to be checked in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testing of all functionality planned for release will be done in this branch - by developers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ecf36d074_0_0"/>
          <p:cNvSpPr txBox="1"/>
          <p:nvPr/>
        </p:nvSpPr>
        <p:spPr>
          <a:xfrm>
            <a:off x="6427100" y="3770000"/>
            <a:ext cx="2701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Code will be merged to QA by designated release managers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The application will be launched in QA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UAT test will  be done by designated admin users of the application.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ecf36d074_0_0"/>
          <p:cNvSpPr txBox="1"/>
          <p:nvPr/>
        </p:nvSpPr>
        <p:spPr>
          <a:xfrm>
            <a:off x="9490200" y="3676425"/>
            <a:ext cx="2701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Code merge will  be strictly done by release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Copy of previous version to be backed up before releasing new version to support roll back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Branch to be tagged with appropriate versions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ecf36d074_0_24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Database</a:t>
            </a:r>
            <a:endParaRPr/>
          </a:p>
        </p:txBody>
      </p:sp>
      <p:sp>
        <p:nvSpPr>
          <p:cNvPr id="223" name="Google Shape;223;g8ecf36d074_0_24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24" name="Google Shape;224;g8ecf36d074_0_24"/>
          <p:cNvSpPr/>
          <p:nvPr/>
        </p:nvSpPr>
        <p:spPr>
          <a:xfrm>
            <a:off x="627348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QA Branch</a:t>
            </a:r>
            <a:endParaRPr sz="1600"/>
          </a:p>
        </p:txBody>
      </p:sp>
      <p:sp>
        <p:nvSpPr>
          <p:cNvPr id="225" name="Google Shape;225;g8ecf36d074_0_24"/>
          <p:cNvSpPr/>
          <p:nvPr/>
        </p:nvSpPr>
        <p:spPr>
          <a:xfrm>
            <a:off x="9129000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Branch</a:t>
            </a:r>
            <a:endParaRPr sz="1600"/>
          </a:p>
        </p:txBody>
      </p:sp>
      <p:sp>
        <p:nvSpPr>
          <p:cNvPr id="226" name="Google Shape;226;g8ecf36d074_0_24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27" name="Google Shape;227;g8ecf36d074_0_24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28" name="Google Shape;228;g8ecf36d074_0_24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29" name="Google Shape;229;g8ecf36d074_0_24"/>
          <p:cNvCxnSpPr>
            <a:stCxn id="228" idx="3"/>
            <a:endCxn id="223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0" name="Google Shape;230;g8ecf36d074_0_24"/>
          <p:cNvCxnSpPr>
            <a:stCxn id="226" idx="3"/>
            <a:endCxn id="223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1" name="Google Shape;231;g8ecf36d074_0_24"/>
          <p:cNvCxnSpPr>
            <a:stCxn id="227" idx="3"/>
            <a:endCxn id="223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2" name="Google Shape;232;g8ecf36d074_0_24"/>
          <p:cNvCxnSpPr>
            <a:stCxn id="223" idx="3"/>
            <a:endCxn id="224" idx="1"/>
          </p:cNvCxnSpPr>
          <p:nvPr/>
        </p:nvCxnSpPr>
        <p:spPr>
          <a:xfrm>
            <a:off x="5453438" y="3051375"/>
            <a:ext cx="8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" name="Google Shape;233;g8ecf36d074_0_24"/>
          <p:cNvCxnSpPr>
            <a:stCxn id="224" idx="3"/>
            <a:endCxn id="225" idx="1"/>
          </p:cNvCxnSpPr>
          <p:nvPr/>
        </p:nvCxnSpPr>
        <p:spPr>
          <a:xfrm>
            <a:off x="8498288" y="3051375"/>
            <a:ext cx="63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" name="Google Shape;234;g8ecf36d074_0_24"/>
          <p:cNvSpPr txBox="1"/>
          <p:nvPr/>
        </p:nvSpPr>
        <p:spPr>
          <a:xfrm>
            <a:off x="163400" y="4898575"/>
            <a:ext cx="281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Step2.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Teams to taken the new structure to their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Update the functionality accordingly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8ecf36d074_0_24"/>
          <p:cNvSpPr txBox="1"/>
          <p:nvPr/>
        </p:nvSpPr>
        <p:spPr>
          <a:xfrm>
            <a:off x="3228500" y="3837225"/>
            <a:ext cx="2701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Only code to be checked in, any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needed in DB should be communicated to the DBA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8ecf36d074_0_24"/>
          <p:cNvSpPr txBox="1"/>
          <p:nvPr/>
        </p:nvSpPr>
        <p:spPr>
          <a:xfrm>
            <a:off x="6427100" y="3770000"/>
            <a:ext cx="2701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 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Migration script to be created to migrate data from old structure to new structure.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Deployed of new db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Migrate the data and validate the sanity of existing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8ecf36d074_0_24"/>
          <p:cNvSpPr txBox="1"/>
          <p:nvPr/>
        </p:nvSpPr>
        <p:spPr>
          <a:xfrm>
            <a:off x="9490200" y="3676425"/>
            <a:ext cx="2701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Step5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 the migration script used in QA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Follow the same process of db changes and data migration as in QA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8ecf36d074_0_24"/>
          <p:cNvSpPr/>
          <p:nvPr/>
        </p:nvSpPr>
        <p:spPr>
          <a:xfrm>
            <a:off x="3857625" y="1571625"/>
            <a:ext cx="1000200" cy="408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DBA 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239" name="Google Shape;239;g8ecf36d074_0_24"/>
          <p:cNvCxnSpPr>
            <a:stCxn id="238" idx="2"/>
            <a:endCxn id="223" idx="0"/>
          </p:cNvCxnSpPr>
          <p:nvPr/>
        </p:nvCxnSpPr>
        <p:spPr>
          <a:xfrm flipH="1">
            <a:off x="4340925" y="1979925"/>
            <a:ext cx="168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g8ecf36d074_0_24"/>
          <p:cNvSpPr txBox="1"/>
          <p:nvPr/>
        </p:nvSpPr>
        <p:spPr>
          <a:xfrm>
            <a:off x="5204825" y="1486700"/>
            <a:ext cx="222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Step1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DBA to check in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to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ecf36d074_0_46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46" name="Google Shape;246;g8ecf36d074_0_46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DBA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Design DB </a:t>
            </a:r>
            <a:r>
              <a:rPr lang="en-IN"/>
              <a:t>structure</a:t>
            </a:r>
            <a:r>
              <a:rPr lang="en-IN"/>
              <a:t> based on the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the db structure and upload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migration script to transfer data from old db to new db in QA and Prod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Release Manager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Merge code base from Development Branch to QA and Production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Lock the db files changes in Production to avoid accidental </a:t>
            </a:r>
            <a:r>
              <a:rPr lang="en-IN"/>
              <a:t>overwriting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script to backup </a:t>
            </a:r>
            <a:r>
              <a:rPr lang="en-IN"/>
              <a:t>production</a:t>
            </a:r>
            <a:r>
              <a:rPr lang="en-IN"/>
              <a:t> data files periodically.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2020-04-01T07:38:17Z</dcterms:created>
  <dc:creator>Cherian Jimmy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