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F4F4F2"/>
    <a:srgbClr val="495464"/>
    <a:srgbClr val="BB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9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71C4-E4C1-4B8C-B7AE-6C791C47B0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E6FB-E1C4-4637-A122-41C9846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5416322"/>
            <a:ext cx="9144000" cy="11586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743" y="4468992"/>
            <a:ext cx="111143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Introducing</a:t>
            </a:r>
          </a:p>
          <a:p>
            <a:r>
              <a:rPr lang="en-US" sz="9600" dirty="0" err="1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RectLab</a:t>
            </a:r>
            <a:endParaRPr lang="en-US" sz="96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743" y="527955"/>
            <a:ext cx="364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By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M. Ahabb Sheraz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Metropolis-Regular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1457" y="527954"/>
            <a:ext cx="278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Semester Project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CS121 B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Metropolis-Regular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743" y="1523595"/>
            <a:ext cx="364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Reg.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2021327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Metropolis-Regular" panose="00000500000000000000" pitchFamily="50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84470" y="-260499"/>
            <a:ext cx="7794173" cy="7477185"/>
            <a:chOff x="6384470" y="-260499"/>
            <a:chExt cx="7794173" cy="74771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2" b="6104"/>
            <a:stretch/>
          </p:blipFill>
          <p:spPr>
            <a:xfrm>
              <a:off x="8479490" y="664027"/>
              <a:ext cx="3128011" cy="562813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>
                <a:rot lat="0" lon="0" rev="0"/>
              </a:camera>
              <a:lightRig rig="threePt" dir="t"/>
            </a:scene3d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470" y="-260499"/>
              <a:ext cx="7794173" cy="7477185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6990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8613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Exposed Drop Menu Implementation</a:t>
            </a:r>
            <a:endParaRPr lang="en-US" sz="6000" dirty="0">
              <a:solidFill>
                <a:schemeClr val="bg1"/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31"/>
          <a:stretch/>
        </p:blipFill>
        <p:spPr>
          <a:xfrm>
            <a:off x="423182" y="3411686"/>
            <a:ext cx="9560493" cy="1892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10" y="3060642"/>
            <a:ext cx="5040630" cy="2594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653801" y="538162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etropolis-Regular" panose="00000500000000000000" pitchFamily="50" charset="0"/>
              </a:rPr>
              <a:t>MainActivity.kt</a:t>
            </a:r>
            <a:endParaRPr lang="en-US" dirty="0">
              <a:solidFill>
                <a:schemeClr val="bg1"/>
              </a:solidFill>
              <a:latin typeface="Metropolis-Regular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9932" y="5750957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tropolis-Regular" panose="00000500000000000000" pitchFamily="50" charset="0"/>
              </a:rPr>
              <a:t>strings.xml</a:t>
            </a:r>
            <a:endParaRPr lang="en-US" dirty="0">
              <a:solidFill>
                <a:schemeClr val="bg1"/>
              </a:solidFill>
              <a:latin typeface="Metropolis-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553807" y="453519"/>
            <a:ext cx="7742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Easter Eggs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3807" y="1469182"/>
            <a:ext cx="11424789" cy="5105400"/>
            <a:chOff x="553807" y="1469182"/>
            <a:chExt cx="11424789" cy="5105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965" y="1469182"/>
              <a:ext cx="2552700" cy="5105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07" y="1469182"/>
              <a:ext cx="2552700" cy="5105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2" t="44169" r="20347"/>
            <a:stretch/>
          </p:blipFill>
          <p:spPr>
            <a:xfrm>
              <a:off x="6374720" y="2961829"/>
              <a:ext cx="5603876" cy="17434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8252733" y="4797425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  <a:latin typeface="Metropolis-Regular" panose="00000500000000000000" pitchFamily="50" charset="0"/>
                </a:rPr>
                <a:t>MainActivity.kt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3" y="453519"/>
            <a:ext cx="510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Conclusion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333" y="1765300"/>
            <a:ext cx="6632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This project introduced me to the world of Android Application Development and gave me the chance to learn a lot of new things. Through this project, I was introduced to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Kotlin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 for Android Studio. As for the project, I am happy with how it turned out to be. In the future, I plan to add more features such as the ability to convert units of both the height and width.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5" y="1111676"/>
            <a:ext cx="4462115" cy="47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754743" y="4468992"/>
            <a:ext cx="111143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Thank</a:t>
            </a:r>
          </a:p>
          <a:p>
            <a:r>
              <a:rPr lang="en-US" sz="96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You!</a:t>
            </a:r>
            <a:endParaRPr lang="en-US" sz="96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89" b="96667" l="5278" r="97870">
                        <a14:foregroundMark x1="30185" y1="26759" x2="29444" y2="26759"/>
                        <a14:foregroundMark x1="35093" y1="27963" x2="35093" y2="27963"/>
                        <a14:foregroundMark x1="47963" y1="31481" x2="47963" y2="31481"/>
                        <a14:foregroundMark x1="70463" y1="32685" x2="70463" y2="32685"/>
                        <a14:foregroundMark x1="80278" y1="40093" x2="80278" y2="40093"/>
                        <a14:foregroundMark x1="19537" y1="60370" x2="19537" y2="60370"/>
                        <a14:foregroundMark x1="34352" y1="64074" x2="34352" y2="64074"/>
                        <a14:foregroundMark x1="50185" y1="65000" x2="50185" y2="65000"/>
                        <a14:foregroundMark x1="63796" y1="70463" x2="63796" y2="70463"/>
                        <a14:foregroundMark x1="40648" y1="90556" x2="40648" y2="90556"/>
                        <a14:foregroundMark x1="36944" y1="92037" x2="36944" y2="92037"/>
                        <a14:foregroundMark x1="50278" y1="91111" x2="50278" y2="91111"/>
                        <a14:foregroundMark x1="53519" y1="91204" x2="53519" y2="91204"/>
                        <a14:foregroundMark x1="60556" y1="90741" x2="60556" y2="90741"/>
                        <a14:backgroundMark x1="35370" y1="92685" x2="35370" y2="92685"/>
                        <a14:backgroundMark x1="62500" y1="92037" x2="62500" y2="92037"/>
                        <a14:backgroundMark x1="55278" y1="91944" x2="55278" y2="91944"/>
                        <a14:backgroundMark x1="48426" y1="92778" x2="48426" y2="9277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74" y="1469182"/>
            <a:ext cx="3902918" cy="39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3" y="453519"/>
            <a:ext cx="347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Purpose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89" b="96667" l="5278" r="97870">
                        <a14:foregroundMark x1="30185" y1="26759" x2="29444" y2="26759"/>
                        <a14:foregroundMark x1="35093" y1="27963" x2="35093" y2="27963"/>
                        <a14:foregroundMark x1="47963" y1="31481" x2="47963" y2="31481"/>
                        <a14:foregroundMark x1="70463" y1="32685" x2="70463" y2="32685"/>
                        <a14:foregroundMark x1="80278" y1="40093" x2="80278" y2="40093"/>
                        <a14:foregroundMark x1="19537" y1="60370" x2="19537" y2="60370"/>
                        <a14:foregroundMark x1="34352" y1="64074" x2="34352" y2="64074"/>
                        <a14:foregroundMark x1="50185" y1="65000" x2="50185" y2="65000"/>
                        <a14:foregroundMark x1="63796" y1="70463" x2="63796" y2="70463"/>
                        <a14:foregroundMark x1="40648" y1="90556" x2="40648" y2="90556"/>
                        <a14:foregroundMark x1="36944" y1="92037" x2="36944" y2="92037"/>
                        <a14:foregroundMark x1="50278" y1="91111" x2="50278" y2="91111"/>
                        <a14:foregroundMark x1="53519" y1="91204" x2="53519" y2="91204"/>
                        <a14:foregroundMark x1="60556" y1="90741" x2="60556" y2="90741"/>
                        <a14:backgroundMark x1="35370" y1="92685" x2="35370" y2="92685"/>
                        <a14:backgroundMark x1="62500" y1="92037" x2="62500" y2="92037"/>
                        <a14:backgroundMark x1="55278" y1="91944" x2="55278" y2="91944"/>
                        <a14:backgroundMark x1="48426" y1="92778" x2="48426" y2="9277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74" y="1469182"/>
            <a:ext cx="4625526" cy="4625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333" y="1765300"/>
            <a:ext cx="546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Rectangle Laboratory,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RectLab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 for short, is a simple application that can calculate the perimeter of almost any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ectangle. The naming convention was inspired by the much capable MATLAB.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Metropolis-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530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Technologies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1" y="738187"/>
            <a:ext cx="5053251" cy="5675313"/>
          </a:xfrm>
          <a:prstGeom prst="rect">
            <a:avLst/>
          </a:prstGeom>
        </p:spPr>
      </p:pic>
      <p:pic>
        <p:nvPicPr>
          <p:cNvPr id="1026" name="Picture 2" descr="Kotlin Logo PNG Transparent &amp;amp; SVG Vector - Freebie Supp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316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2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rgbClr val="E8E8E8"/>
          </a:solidFill>
        </p:spPr>
      </p:pic>
      <p:sp>
        <p:nvSpPr>
          <p:cNvPr id="6" name="TextBox 5"/>
          <p:cNvSpPr txBox="1"/>
          <p:nvPr/>
        </p:nvSpPr>
        <p:spPr>
          <a:xfrm>
            <a:off x="563333" y="453519"/>
            <a:ext cx="347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Features</a:t>
            </a:r>
            <a:endParaRPr lang="en-US" sz="6000" dirty="0">
              <a:solidFill>
                <a:schemeClr val="bg1"/>
              </a:solidFill>
              <a:latin typeface="Metropolis-SemiBold" panose="00000700000000000000" pitchFamily="50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624" y="1894773"/>
            <a:ext cx="3641522" cy="3270980"/>
            <a:chOff x="928624" y="1894773"/>
            <a:chExt cx="3641522" cy="3270980"/>
          </a:xfrm>
        </p:grpSpPr>
        <p:grpSp>
          <p:nvGrpSpPr>
            <p:cNvPr id="91" name="Group 90"/>
            <p:cNvGrpSpPr/>
            <p:nvPr/>
          </p:nvGrpSpPr>
          <p:grpSpPr>
            <a:xfrm>
              <a:off x="928624" y="1894773"/>
              <a:ext cx="3408534" cy="400110"/>
              <a:chOff x="563333" y="1696829"/>
              <a:chExt cx="3408534" cy="40011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563333" y="1696829"/>
                <a:ext cx="450023" cy="400110"/>
                <a:chOff x="563333" y="1696829"/>
                <a:chExt cx="450023" cy="40011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563333" y="1696829"/>
                  <a:ext cx="372533" cy="38295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615423" y="1696829"/>
                  <a:ext cx="3979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Metropolis-Regular" panose="00000500000000000000" pitchFamily="50" charset="0"/>
                    </a:rPr>
                    <a:t>1</a:t>
                  </a:r>
                  <a:endParaRPr lang="en-US" sz="2000" dirty="0">
                    <a:solidFill>
                      <a:schemeClr val="bg1"/>
                    </a:solidFill>
                    <a:latin typeface="Metropolis-Regular" panose="00000500000000000000" pitchFamily="50" charset="0"/>
                  </a:endParaRPr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942090" y="1703642"/>
                <a:ext cx="302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Number-only </a:t>
                </a:r>
                <a:r>
                  <a:rPr lang="en-US" dirty="0" err="1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TextField</a:t>
                </a:r>
                <a:r>
                  <a:rPr lang="en-US" dirty="0" err="1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s</a:t>
                </a:r>
                <a:endParaRPr lang="en-US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928624" y="2593863"/>
              <a:ext cx="3641522" cy="400110"/>
              <a:chOff x="563333" y="1689173"/>
              <a:chExt cx="3641522" cy="40011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63333" y="1689173"/>
                <a:ext cx="416318" cy="400110"/>
                <a:chOff x="563333" y="1689173"/>
                <a:chExt cx="416318" cy="40011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563333" y="1696829"/>
                  <a:ext cx="372533" cy="38295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81718" y="1689173"/>
                  <a:ext cx="3979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Metropolis-Regular" panose="00000500000000000000" pitchFamily="50" charset="0"/>
                    </a:rPr>
                    <a:t>2</a:t>
                  </a:r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942090" y="1703642"/>
                <a:ext cx="3262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Exposed Drop-Down Menu</a:t>
                </a:r>
                <a:endParaRPr lang="en-US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39149" y="3312619"/>
              <a:ext cx="3408534" cy="404647"/>
              <a:chOff x="563333" y="1675140"/>
              <a:chExt cx="3408534" cy="404647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563333" y="1675140"/>
                <a:ext cx="420864" cy="404647"/>
                <a:chOff x="563333" y="1675140"/>
                <a:chExt cx="420864" cy="404647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563333" y="1696829"/>
                  <a:ext cx="372533" cy="38295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86264" y="1675140"/>
                  <a:ext cx="3979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Metropolis-Regular" panose="00000500000000000000" pitchFamily="50" charset="0"/>
                    </a:rPr>
                    <a:t>3</a:t>
                  </a: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942090" y="1703642"/>
                <a:ext cx="302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Button</a:t>
                </a:r>
                <a:endParaRPr lang="en-US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947009" y="4035912"/>
              <a:ext cx="3408534" cy="400110"/>
              <a:chOff x="563333" y="1682796"/>
              <a:chExt cx="3408534" cy="40011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63333" y="1682796"/>
                <a:ext cx="404355" cy="400110"/>
                <a:chOff x="563333" y="1682796"/>
                <a:chExt cx="404355" cy="40011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63333" y="1696829"/>
                  <a:ext cx="372533" cy="38295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569755" y="1682796"/>
                  <a:ext cx="3979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Metropolis-Regular" panose="00000500000000000000" pitchFamily="50" charset="0"/>
                    </a:rPr>
                    <a:t>4</a:t>
                  </a: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942090" y="1703642"/>
                <a:ext cx="302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TextViews</a:t>
                </a:r>
                <a:endParaRPr lang="en-US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39149" y="4758830"/>
              <a:ext cx="3408534" cy="406923"/>
              <a:chOff x="563333" y="1672864"/>
              <a:chExt cx="3408534" cy="406923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563333" y="1672864"/>
                <a:ext cx="420864" cy="406923"/>
                <a:chOff x="563333" y="1672864"/>
                <a:chExt cx="420864" cy="406923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563333" y="1696829"/>
                  <a:ext cx="372533" cy="38295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86264" y="1672864"/>
                  <a:ext cx="3979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  <a:latin typeface="Metropolis-Regular" panose="00000500000000000000" pitchFamily="50" charset="0"/>
                    </a:rPr>
                    <a:t>5</a:t>
                  </a:r>
                  <a:endParaRPr lang="en-US" sz="2000" dirty="0">
                    <a:solidFill>
                      <a:schemeClr val="bg1"/>
                    </a:solidFill>
                    <a:latin typeface="Metropolis-Regular" panose="00000500000000000000" pitchFamily="50" charset="0"/>
                  </a:endParaRPr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942090" y="1703642"/>
                <a:ext cx="302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Metropolis-Regular" panose="00000500000000000000" pitchFamily="50" charset="0"/>
                  </a:rPr>
                  <a:t>Scalable Vector Graphics</a:t>
                </a:r>
                <a:endParaRPr lang="en-US" dirty="0">
                  <a:solidFill>
                    <a:schemeClr val="bg1"/>
                  </a:solidFill>
                  <a:latin typeface="Metropolis-Regular" panose="00000500000000000000" pitchFamily="50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831539" y="-243961"/>
            <a:ext cx="8413325" cy="7485638"/>
            <a:chOff x="5831539" y="-243961"/>
            <a:chExt cx="8413325" cy="74856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16"/>
            <a:stretch/>
          </p:blipFill>
          <p:spPr>
            <a:xfrm>
              <a:off x="8642349" y="453519"/>
              <a:ext cx="3048000" cy="57658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48" y="-243961"/>
              <a:ext cx="7901216" cy="7485638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7" name="Group 16"/>
            <p:cNvGrpSpPr/>
            <p:nvPr/>
          </p:nvGrpSpPr>
          <p:grpSpPr>
            <a:xfrm>
              <a:off x="6251478" y="4502951"/>
              <a:ext cx="2675883" cy="541519"/>
              <a:chOff x="6251478" y="4502951"/>
              <a:chExt cx="2675883" cy="54151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7450667" y="4502951"/>
                <a:ext cx="1476694" cy="41276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6251478" y="4736693"/>
                <a:ext cx="2488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266158" y="4333606"/>
              <a:ext cx="2910500" cy="307777"/>
              <a:chOff x="6266159" y="4736765"/>
              <a:chExt cx="2910500" cy="30777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6343649" y="4890655"/>
                <a:ext cx="2833010" cy="154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6278507" y="4779818"/>
                <a:ext cx="221673" cy="2216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66159" y="4736765"/>
                <a:ext cx="2488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Metropolis-SemiBold" panose="00000700000000000000" pitchFamily="50" charset="0"/>
                  </a:rPr>
                  <a:t>1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58562" y="5139852"/>
              <a:ext cx="2931688" cy="307777"/>
              <a:chOff x="6244971" y="4736765"/>
              <a:chExt cx="2931688" cy="307777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6343649" y="4890655"/>
                <a:ext cx="2833010" cy="154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6278507" y="4779818"/>
                <a:ext cx="221673" cy="2216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4971" y="4736765"/>
                <a:ext cx="2488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Metropolis-SemiBold" panose="00000700000000000000" pitchFamily="50" charset="0"/>
                  </a:rPr>
                  <a:t>2</a:t>
                </a:r>
                <a:endParaRPr lang="en-US" sz="14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44970" y="5603589"/>
              <a:ext cx="2931688" cy="307777"/>
              <a:chOff x="6244971" y="4736765"/>
              <a:chExt cx="2931688" cy="3077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6343649" y="4890655"/>
                <a:ext cx="2833010" cy="154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278507" y="4779818"/>
                <a:ext cx="221673" cy="2216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244971" y="4736765"/>
                <a:ext cx="2488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Metropolis-SemiBold" panose="00000700000000000000" pitchFamily="50" charset="0"/>
                  </a:rPr>
                  <a:t>3</a:t>
                </a:r>
                <a:endParaRPr lang="en-US" sz="14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831539" y="2967973"/>
              <a:ext cx="2943338" cy="307777"/>
              <a:chOff x="6233321" y="4744493"/>
              <a:chExt cx="2943338" cy="30777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6343649" y="4890655"/>
                <a:ext cx="2833010" cy="154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6278507" y="4779818"/>
                <a:ext cx="221673" cy="2216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33321" y="4744493"/>
                <a:ext cx="2488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Metropolis-SemiBold" panose="00000700000000000000" pitchFamily="50" charset="0"/>
                  </a:rPr>
                  <a:t>4</a:t>
                </a:r>
                <a:endParaRPr lang="en-US" sz="1400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 flipH="1" flipV="1">
              <a:off x="6507418" y="3114135"/>
              <a:ext cx="2865182" cy="7730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121236" y="2085399"/>
              <a:ext cx="1810658" cy="103646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843189" y="849920"/>
              <a:ext cx="2931688" cy="307777"/>
              <a:chOff x="6244971" y="4736765"/>
              <a:chExt cx="2931688" cy="307777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343649" y="4890655"/>
                <a:ext cx="2833010" cy="154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278507" y="4779818"/>
                <a:ext cx="221673" cy="2216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244971" y="4736765"/>
                <a:ext cx="2488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Metropolis-SemiBold" panose="00000700000000000000" pitchFamily="50" charset="0"/>
                  </a:rPr>
                  <a:t>5</a:t>
                </a:r>
                <a:endParaRPr lang="en-US" sz="1400" dirty="0"/>
              </a:p>
            </p:txBody>
          </p:sp>
        </p:grpSp>
        <p:cxnSp>
          <p:nvCxnSpPr>
            <p:cNvPr id="48" name="Straight Connector 47"/>
            <p:cNvCxnSpPr/>
            <p:nvPr/>
          </p:nvCxnSpPr>
          <p:spPr>
            <a:xfrm flipH="1" flipV="1">
              <a:off x="7057394" y="1011537"/>
              <a:ext cx="2132857" cy="4560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187075" y="1469182"/>
              <a:ext cx="1995275" cy="103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1176000" y="1467547"/>
              <a:ext cx="3176" cy="14388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0893713" y="2906421"/>
              <a:ext cx="28863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9372600" y="3887220"/>
              <a:ext cx="520700" cy="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927361" y="2067825"/>
              <a:ext cx="454305" cy="119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8927361" y="4915712"/>
              <a:ext cx="259714" cy="21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7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5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4" name="TextBox 3"/>
          <p:cNvSpPr txBox="1"/>
          <p:nvPr/>
        </p:nvSpPr>
        <p:spPr>
          <a:xfrm>
            <a:off x="522402" y="376535"/>
            <a:ext cx="9469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Prototypes and Demos</a:t>
            </a:r>
            <a:endParaRPr lang="en-US" sz="5600" dirty="0">
              <a:solidFill>
                <a:schemeClr val="bg1"/>
              </a:solidFill>
              <a:latin typeface="Metropolis-SemiBold" panose="000007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5287" y="1219200"/>
            <a:ext cx="10777779" cy="5270500"/>
            <a:chOff x="665287" y="1219200"/>
            <a:chExt cx="10777779" cy="52705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87" y="2638674"/>
              <a:ext cx="1925513" cy="38510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035" y="2221370"/>
              <a:ext cx="2134165" cy="42683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397" y="1707176"/>
              <a:ext cx="2391262" cy="478252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816" y="1219200"/>
              <a:ext cx="2635250" cy="52705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158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788075" y="4438214"/>
            <a:ext cx="1111431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The</a:t>
            </a:r>
          </a:p>
          <a:p>
            <a:r>
              <a:rPr lang="en-US" sz="100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Code</a:t>
            </a:r>
            <a:endParaRPr lang="en-US" sz="10000" dirty="0">
              <a:solidFill>
                <a:schemeClr val="bg1"/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5" name="Picture 2" descr="Kotlin Logo PNG Transparent &amp;amp; SVG Vector - Freebie Suppl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35112" r="68501" b="36000"/>
          <a:stretch/>
        </p:blipFill>
        <p:spPr bwMode="auto">
          <a:xfrm>
            <a:off x="9659257" y="4705321"/>
            <a:ext cx="17272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8613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Importing Essential Libraries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19" y="3138130"/>
            <a:ext cx="8641081" cy="2412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62526" y="568642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MainActivity.kt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tropolis-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7742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Metropolis-SemiBold" panose="00000700000000000000" pitchFamily="50" charset="0"/>
              </a:rPr>
              <a:t>Declaring Variables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" y="2425455"/>
            <a:ext cx="8220892" cy="2708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4" name="Group 23"/>
          <p:cNvGrpSpPr/>
          <p:nvPr/>
        </p:nvGrpSpPr>
        <p:grpSpPr>
          <a:xfrm>
            <a:off x="9176658" y="961350"/>
            <a:ext cx="2811232" cy="5431832"/>
            <a:chOff x="8811346" y="1048191"/>
            <a:chExt cx="2811232" cy="5431832"/>
          </a:xfrm>
        </p:grpSpPr>
        <p:grpSp>
          <p:nvGrpSpPr>
            <p:cNvPr id="16" name="Group 15"/>
            <p:cNvGrpSpPr/>
            <p:nvPr/>
          </p:nvGrpSpPr>
          <p:grpSpPr>
            <a:xfrm>
              <a:off x="8811346" y="1048191"/>
              <a:ext cx="2811232" cy="5431832"/>
              <a:chOff x="8832128" y="1050388"/>
              <a:chExt cx="2811232" cy="543183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63"/>
              <a:stretch/>
            </p:blipFill>
            <p:spPr>
              <a:xfrm>
                <a:off x="8832128" y="1590180"/>
                <a:ext cx="2724872" cy="489204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cxnSp>
            <p:nvCxnSpPr>
              <p:cNvPr id="7" name="Straight Connector 6"/>
              <p:cNvCxnSpPr/>
              <p:nvPr/>
            </p:nvCxnSpPr>
            <p:spPr>
              <a:xfrm flipV="1">
                <a:off x="9875520" y="1363980"/>
                <a:ext cx="7620" cy="121158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883140" y="1363980"/>
                <a:ext cx="11353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883140" y="1050388"/>
                <a:ext cx="17602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Metropolis-Regular" panose="00000500000000000000" pitchFamily="50" charset="0"/>
                  </a:rPr>
                  <a:t>Id: </a:t>
                </a:r>
                <a:r>
                  <a:rPr lang="en-US" sz="1600" dirty="0" err="1" smtClean="0">
                    <a:solidFill>
                      <a:schemeClr val="bg1">
                        <a:lumMod val="50000"/>
                      </a:schemeClr>
                    </a:solidFill>
                    <a:latin typeface="Metropolis-Regular" panose="00000500000000000000" pitchFamily="50" charset="0"/>
                  </a:rPr>
                  <a:t>peritext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Metropolis-Regular" panose="00000500000000000000" pitchFamily="50" charset="0"/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0450830" y="2964873"/>
              <a:ext cx="0" cy="54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560169" y="3505200"/>
              <a:ext cx="8906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465924" y="3441161"/>
              <a:ext cx="1760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Metropolis-Regular" panose="00000500000000000000" pitchFamily="50" charset="0"/>
                </a:rPr>
                <a:t>Id: </a:t>
              </a:r>
              <a:r>
                <a:rPr lang="en-US" sz="1600" dirty="0" err="1" smtClean="0">
                  <a:solidFill>
                    <a:schemeClr val="bg1"/>
                  </a:solidFill>
                  <a:latin typeface="Metropolis-Regular" panose="00000500000000000000" pitchFamily="50" charset="0"/>
                </a:rPr>
                <a:t>unitext</a:t>
              </a:r>
              <a:endParaRPr lang="en-US" sz="1600" dirty="0">
                <a:solidFill>
                  <a:schemeClr val="bg1"/>
                </a:solidFill>
                <a:latin typeface="Metropolis-Regular" panose="00000500000000000000" pitchFamily="50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10640" y="526732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etropolis-Regular" panose="00000500000000000000" pitchFamily="50" charset="0"/>
              </a:rPr>
              <a:t>MainActivity.kt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tropolis-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58" y="-2209799"/>
            <a:ext cx="2209799" cy="22097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563332" y="453519"/>
            <a:ext cx="14419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Metropolis-SemiBold" panose="00000700000000000000" pitchFamily="50" charset="0"/>
              </a:rPr>
              <a:t>Button Call Function</a:t>
            </a:r>
            <a:endParaRPr lang="en-US" sz="4400" dirty="0">
              <a:solidFill>
                <a:schemeClr val="bg1"/>
              </a:solidFill>
              <a:latin typeface="Metropolis-SemiBold" panose="000007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" y="1579245"/>
            <a:ext cx="10058400" cy="3842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021580" y="5524500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etropolis-Regular" panose="00000500000000000000" pitchFamily="50" charset="0"/>
              </a:rPr>
              <a:t>MainActivity.kt</a:t>
            </a:r>
            <a:endParaRPr lang="en-US" dirty="0">
              <a:solidFill>
                <a:schemeClr val="bg1"/>
              </a:solidFill>
              <a:latin typeface="Metropolis-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181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Metropolis-Regular</vt:lpstr>
      <vt:lpstr>Metropolis-SemiBold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SJJ</dc:title>
  <dc:creator>Lenovo</dc:creator>
  <cp:lastModifiedBy>Lenovo</cp:lastModifiedBy>
  <cp:revision>41</cp:revision>
  <dcterms:created xsi:type="dcterms:W3CDTF">2022-01-10T17:11:20Z</dcterms:created>
  <dcterms:modified xsi:type="dcterms:W3CDTF">2022-01-15T12:25:39Z</dcterms:modified>
</cp:coreProperties>
</file>