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9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B1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5874" y="5369647"/>
            <a:ext cx="791845" cy="791845"/>
          </a:xfrm>
          <a:custGeom>
            <a:avLst/>
            <a:gdLst/>
            <a:ahLst/>
            <a:cxnLst/>
            <a:rect l="l" t="t" r="r" b="b"/>
            <a:pathLst>
              <a:path w="791844" h="791845">
                <a:moveTo>
                  <a:pt x="463492" y="791231"/>
                </a:moveTo>
                <a:lnTo>
                  <a:pt x="419065" y="789110"/>
                </a:lnTo>
                <a:lnTo>
                  <a:pt x="374968" y="782746"/>
                </a:lnTo>
                <a:lnTo>
                  <a:pt x="331529" y="772141"/>
                </a:lnTo>
                <a:lnTo>
                  <a:pt x="289079" y="757293"/>
                </a:lnTo>
                <a:lnTo>
                  <a:pt x="247947" y="738202"/>
                </a:lnTo>
                <a:lnTo>
                  <a:pt x="208462" y="714870"/>
                </a:lnTo>
                <a:lnTo>
                  <a:pt x="170955" y="687295"/>
                </a:lnTo>
                <a:lnTo>
                  <a:pt x="135753" y="655477"/>
                </a:lnTo>
                <a:lnTo>
                  <a:pt x="103936" y="620276"/>
                </a:lnTo>
                <a:lnTo>
                  <a:pt x="76361" y="582768"/>
                </a:lnTo>
                <a:lnTo>
                  <a:pt x="53028" y="543283"/>
                </a:lnTo>
                <a:lnTo>
                  <a:pt x="33938" y="502151"/>
                </a:lnTo>
                <a:lnTo>
                  <a:pt x="19090" y="459701"/>
                </a:lnTo>
                <a:lnTo>
                  <a:pt x="8484" y="416263"/>
                </a:lnTo>
                <a:lnTo>
                  <a:pt x="2121" y="372165"/>
                </a:lnTo>
                <a:lnTo>
                  <a:pt x="0" y="327738"/>
                </a:lnTo>
                <a:lnTo>
                  <a:pt x="2121" y="283312"/>
                </a:lnTo>
                <a:lnTo>
                  <a:pt x="8484" y="239214"/>
                </a:lnTo>
                <a:lnTo>
                  <a:pt x="19090" y="195776"/>
                </a:lnTo>
                <a:lnTo>
                  <a:pt x="33938" y="153326"/>
                </a:lnTo>
                <a:lnTo>
                  <a:pt x="53028" y="112194"/>
                </a:lnTo>
                <a:lnTo>
                  <a:pt x="76361" y="72709"/>
                </a:lnTo>
                <a:lnTo>
                  <a:pt x="103936" y="35201"/>
                </a:lnTo>
                <a:lnTo>
                  <a:pt x="135753" y="0"/>
                </a:lnTo>
                <a:lnTo>
                  <a:pt x="299623" y="163869"/>
                </a:lnTo>
                <a:lnTo>
                  <a:pt x="269927" y="200224"/>
                </a:lnTo>
                <a:lnTo>
                  <a:pt x="248715" y="240532"/>
                </a:lnTo>
                <a:lnTo>
                  <a:pt x="235988" y="283476"/>
                </a:lnTo>
                <a:lnTo>
                  <a:pt x="231746" y="327738"/>
                </a:lnTo>
                <a:lnTo>
                  <a:pt x="235988" y="372000"/>
                </a:lnTo>
                <a:lnTo>
                  <a:pt x="248715" y="414945"/>
                </a:lnTo>
                <a:lnTo>
                  <a:pt x="269927" y="455253"/>
                </a:lnTo>
                <a:lnTo>
                  <a:pt x="299623" y="491608"/>
                </a:lnTo>
                <a:lnTo>
                  <a:pt x="335977" y="521304"/>
                </a:lnTo>
                <a:lnTo>
                  <a:pt x="376286" y="542515"/>
                </a:lnTo>
                <a:lnTo>
                  <a:pt x="419230" y="555242"/>
                </a:lnTo>
                <a:lnTo>
                  <a:pt x="463492" y="559484"/>
                </a:lnTo>
                <a:lnTo>
                  <a:pt x="507754" y="555242"/>
                </a:lnTo>
                <a:lnTo>
                  <a:pt x="550698" y="542515"/>
                </a:lnTo>
                <a:lnTo>
                  <a:pt x="591007" y="521303"/>
                </a:lnTo>
                <a:lnTo>
                  <a:pt x="627361" y="491607"/>
                </a:lnTo>
                <a:lnTo>
                  <a:pt x="791231" y="655477"/>
                </a:lnTo>
                <a:lnTo>
                  <a:pt x="756029" y="687294"/>
                </a:lnTo>
                <a:lnTo>
                  <a:pt x="718522" y="714869"/>
                </a:lnTo>
                <a:lnTo>
                  <a:pt x="679037" y="738202"/>
                </a:lnTo>
                <a:lnTo>
                  <a:pt x="637905" y="757292"/>
                </a:lnTo>
                <a:lnTo>
                  <a:pt x="595455" y="772140"/>
                </a:lnTo>
                <a:lnTo>
                  <a:pt x="552016" y="782746"/>
                </a:lnTo>
                <a:lnTo>
                  <a:pt x="507919" y="789110"/>
                </a:lnTo>
                <a:lnTo>
                  <a:pt x="463492" y="791231"/>
                </a:lnTo>
                <a:close/>
              </a:path>
            </a:pathLst>
          </a:custGeom>
          <a:solidFill>
            <a:srgbClr val="1B1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988" y="5857314"/>
            <a:ext cx="166739" cy="16918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475" y="5366801"/>
            <a:ext cx="166739" cy="16918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68665" y="5322559"/>
            <a:ext cx="826135" cy="826135"/>
          </a:xfrm>
          <a:custGeom>
            <a:avLst/>
            <a:gdLst/>
            <a:ahLst/>
            <a:cxnLst/>
            <a:rect l="l" t="t" r="r" b="b"/>
            <a:pathLst>
              <a:path w="826135" h="826135">
                <a:moveTo>
                  <a:pt x="442095" y="825527"/>
                </a:moveTo>
                <a:lnTo>
                  <a:pt x="397652" y="824496"/>
                </a:lnTo>
                <a:lnTo>
                  <a:pt x="353920" y="819408"/>
                </a:lnTo>
                <a:lnTo>
                  <a:pt x="311195" y="810242"/>
                </a:lnTo>
                <a:lnTo>
                  <a:pt x="269769" y="796980"/>
                </a:lnTo>
                <a:lnTo>
                  <a:pt x="229939" y="779600"/>
                </a:lnTo>
                <a:lnTo>
                  <a:pt x="191998" y="758085"/>
                </a:lnTo>
                <a:lnTo>
                  <a:pt x="156240" y="732413"/>
                </a:lnTo>
                <a:lnTo>
                  <a:pt x="122961" y="702565"/>
                </a:lnTo>
                <a:lnTo>
                  <a:pt x="93114" y="669286"/>
                </a:lnTo>
                <a:lnTo>
                  <a:pt x="67442" y="633529"/>
                </a:lnTo>
                <a:lnTo>
                  <a:pt x="45926" y="595588"/>
                </a:lnTo>
                <a:lnTo>
                  <a:pt x="28547" y="555757"/>
                </a:lnTo>
                <a:lnTo>
                  <a:pt x="15285" y="514332"/>
                </a:lnTo>
                <a:lnTo>
                  <a:pt x="6119" y="471606"/>
                </a:lnTo>
                <a:lnTo>
                  <a:pt x="1030" y="427875"/>
                </a:lnTo>
                <a:lnTo>
                  <a:pt x="0" y="383431"/>
                </a:lnTo>
                <a:lnTo>
                  <a:pt x="3006" y="338571"/>
                </a:lnTo>
                <a:lnTo>
                  <a:pt x="10031" y="293588"/>
                </a:lnTo>
                <a:lnTo>
                  <a:pt x="21054" y="248776"/>
                </a:lnTo>
                <a:lnTo>
                  <a:pt x="36055" y="204431"/>
                </a:lnTo>
                <a:lnTo>
                  <a:pt x="55016" y="160846"/>
                </a:lnTo>
                <a:lnTo>
                  <a:pt x="77915" y="118316"/>
                </a:lnTo>
                <a:lnTo>
                  <a:pt x="104734" y="77135"/>
                </a:lnTo>
                <a:lnTo>
                  <a:pt x="135452" y="37598"/>
                </a:lnTo>
                <a:lnTo>
                  <a:pt x="170050" y="0"/>
                </a:lnTo>
                <a:lnTo>
                  <a:pt x="333919" y="163869"/>
                </a:lnTo>
                <a:lnTo>
                  <a:pt x="302872" y="200197"/>
                </a:lnTo>
                <a:lnTo>
                  <a:pt x="278777" y="239516"/>
                </a:lnTo>
                <a:lnTo>
                  <a:pt x="261701" y="280833"/>
                </a:lnTo>
                <a:lnTo>
                  <a:pt x="251711" y="323157"/>
                </a:lnTo>
                <a:lnTo>
                  <a:pt x="248873" y="365495"/>
                </a:lnTo>
                <a:lnTo>
                  <a:pt x="253254" y="406856"/>
                </a:lnTo>
                <a:lnTo>
                  <a:pt x="264921" y="446247"/>
                </a:lnTo>
                <a:lnTo>
                  <a:pt x="283939" y="482676"/>
                </a:lnTo>
                <a:lnTo>
                  <a:pt x="310375" y="515151"/>
                </a:lnTo>
                <a:lnTo>
                  <a:pt x="342850" y="541588"/>
                </a:lnTo>
                <a:lnTo>
                  <a:pt x="379279" y="560606"/>
                </a:lnTo>
                <a:lnTo>
                  <a:pt x="418670" y="572272"/>
                </a:lnTo>
                <a:lnTo>
                  <a:pt x="460031" y="576653"/>
                </a:lnTo>
                <a:lnTo>
                  <a:pt x="502370" y="573815"/>
                </a:lnTo>
                <a:lnTo>
                  <a:pt x="544694" y="563825"/>
                </a:lnTo>
                <a:lnTo>
                  <a:pt x="586011" y="546750"/>
                </a:lnTo>
                <a:lnTo>
                  <a:pt x="625330" y="522655"/>
                </a:lnTo>
                <a:lnTo>
                  <a:pt x="661658" y="491607"/>
                </a:lnTo>
                <a:lnTo>
                  <a:pt x="825527" y="655477"/>
                </a:lnTo>
                <a:lnTo>
                  <a:pt x="787929" y="690075"/>
                </a:lnTo>
                <a:lnTo>
                  <a:pt x="748392" y="720793"/>
                </a:lnTo>
                <a:lnTo>
                  <a:pt x="707211" y="747612"/>
                </a:lnTo>
                <a:lnTo>
                  <a:pt x="664681" y="770511"/>
                </a:lnTo>
                <a:lnTo>
                  <a:pt x="621096" y="789471"/>
                </a:lnTo>
                <a:lnTo>
                  <a:pt x="576751" y="804473"/>
                </a:lnTo>
                <a:lnTo>
                  <a:pt x="531939" y="815496"/>
                </a:lnTo>
                <a:lnTo>
                  <a:pt x="486956" y="822520"/>
                </a:lnTo>
                <a:lnTo>
                  <a:pt x="442095" y="825527"/>
                </a:lnTo>
                <a:close/>
              </a:path>
            </a:pathLst>
          </a:custGeom>
          <a:solidFill>
            <a:srgbClr val="736EB3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B1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840" y="1732136"/>
            <a:ext cx="1075231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395" y="1451435"/>
            <a:ext cx="11399209" cy="410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67773B-CC64-66C8-9086-BEB67E08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883827" cy="634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4607D-61CE-CBDC-66F4-34A4CB92E25B}"/>
              </a:ext>
            </a:extLst>
          </p:cNvPr>
          <p:cNvSpPr txBox="1"/>
          <p:nvPr/>
        </p:nvSpPr>
        <p:spPr>
          <a:xfrm>
            <a:off x="2895600" y="2828835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Buzz </a:t>
            </a:r>
          </a:p>
          <a:p>
            <a:pPr algn="ctr"/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0D1C2-E6A4-0CDA-3CE0-44EF0ECA50AE}"/>
              </a:ext>
            </a:extLst>
          </p:cNvPr>
          <p:cNvSpPr txBox="1"/>
          <p:nvPr/>
        </p:nvSpPr>
        <p:spPr>
          <a:xfrm>
            <a:off x="219808" y="5706070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Ahad Rehman(Data Analyst)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 CS&amp;E,  Sem 7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A7605220005</a:t>
            </a:r>
          </a:p>
        </p:txBody>
      </p:sp>
    </p:spTree>
    <p:extLst>
      <p:ext uri="{BB962C8B-B14F-4D97-AF65-F5344CB8AC3E}">
        <p14:creationId xmlns:p14="http://schemas.microsoft.com/office/powerpoint/2010/main" val="20627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70" y="1388266"/>
            <a:ext cx="359999" cy="359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6560" y="382461"/>
            <a:ext cx="1129108" cy="11291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221" y="1808893"/>
            <a:ext cx="4670425" cy="2366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see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isn't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big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difference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chart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split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between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popularity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top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categories.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ﬁrst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largest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percentage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animals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outperformed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largest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one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science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ts val="2565"/>
              </a:lnSpc>
            </a:pP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1.1%.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7791" y="5476406"/>
            <a:ext cx="623731" cy="7161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7625" y="795153"/>
            <a:ext cx="4592497" cy="48005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95" y="518286"/>
            <a:ext cx="3828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Recommendations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6395" y="1451435"/>
            <a:ext cx="11286490" cy="4104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4">
              <a:lnSpc>
                <a:spcPct val="11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Animals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science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popular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healthy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eating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ranking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third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one. 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recommend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creating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more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related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those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engagements.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Healthy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eating 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placed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same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category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"food". </a:t>
            </a:r>
            <a:r>
              <a:rPr lang="en-IN"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suggest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collaborating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with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healthy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food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brands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help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bring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brand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awareness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reach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wider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audience.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235585">
              <a:lnSpc>
                <a:spcPct val="110000"/>
              </a:lnSpc>
              <a:spcBef>
                <a:spcPts val="1800"/>
              </a:spcBef>
            </a:pP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technology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age,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surprise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see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technology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top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categories.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shows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enjoy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tech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contents.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Collaborating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through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brands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partnership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tech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companies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deﬁnitely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engagement 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883" y="2085990"/>
            <a:ext cx="37395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/>
              <a:t>Thank</a:t>
            </a:r>
            <a:r>
              <a:rPr sz="6000" spc="5" dirty="0"/>
              <a:t> </a:t>
            </a:r>
            <a:r>
              <a:rPr sz="6000" spc="25" dirty="0"/>
              <a:t>you!</a:t>
            </a:r>
            <a:endParaRPr sz="6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601382" y="2158482"/>
            <a:ext cx="1216660" cy="1183640"/>
            <a:chOff x="1601382" y="2158482"/>
            <a:chExt cx="1216660" cy="1183640"/>
          </a:xfrm>
        </p:grpSpPr>
        <p:sp>
          <p:nvSpPr>
            <p:cNvPr id="4" name="object 4"/>
            <p:cNvSpPr/>
            <p:nvPr/>
          </p:nvSpPr>
          <p:spPr>
            <a:xfrm>
              <a:off x="1615484" y="2164832"/>
              <a:ext cx="1196340" cy="1169670"/>
            </a:xfrm>
            <a:custGeom>
              <a:avLst/>
              <a:gdLst/>
              <a:ahLst/>
              <a:cxnLst/>
              <a:rect l="l" t="t" r="r" b="b"/>
              <a:pathLst>
                <a:path w="1196339" h="1169670">
                  <a:moveTo>
                    <a:pt x="598080" y="1169580"/>
                  </a:moveTo>
                  <a:lnTo>
                    <a:pt x="549029" y="1167642"/>
                  </a:lnTo>
                  <a:lnTo>
                    <a:pt x="501069" y="1161927"/>
                  </a:lnTo>
                  <a:lnTo>
                    <a:pt x="454355" y="1152585"/>
                  </a:lnTo>
                  <a:lnTo>
                    <a:pt x="409041" y="1139767"/>
                  </a:lnTo>
                  <a:lnTo>
                    <a:pt x="365280" y="1123625"/>
                  </a:lnTo>
                  <a:lnTo>
                    <a:pt x="323228" y="1104307"/>
                  </a:lnTo>
                  <a:lnTo>
                    <a:pt x="283037" y="1081965"/>
                  </a:lnTo>
                  <a:lnTo>
                    <a:pt x="244862" y="1056750"/>
                  </a:lnTo>
                  <a:lnTo>
                    <a:pt x="208856" y="1028811"/>
                  </a:lnTo>
                  <a:lnTo>
                    <a:pt x="175173" y="998299"/>
                  </a:lnTo>
                  <a:lnTo>
                    <a:pt x="143968" y="965365"/>
                  </a:lnTo>
                  <a:lnTo>
                    <a:pt x="115394" y="930160"/>
                  </a:lnTo>
                  <a:lnTo>
                    <a:pt x="89606" y="892833"/>
                  </a:lnTo>
                  <a:lnTo>
                    <a:pt x="66756" y="853535"/>
                  </a:lnTo>
                  <a:lnTo>
                    <a:pt x="47000" y="812417"/>
                  </a:lnTo>
                  <a:lnTo>
                    <a:pt x="30490" y="769629"/>
                  </a:lnTo>
                  <a:lnTo>
                    <a:pt x="17381" y="725322"/>
                  </a:lnTo>
                  <a:lnTo>
                    <a:pt x="7827" y="679646"/>
                  </a:lnTo>
                  <a:lnTo>
                    <a:pt x="1982" y="632752"/>
                  </a:lnTo>
                  <a:lnTo>
                    <a:pt x="0" y="584790"/>
                  </a:lnTo>
                  <a:lnTo>
                    <a:pt x="1982" y="536828"/>
                  </a:lnTo>
                  <a:lnTo>
                    <a:pt x="7827" y="489934"/>
                  </a:lnTo>
                  <a:lnTo>
                    <a:pt x="17381" y="444258"/>
                  </a:lnTo>
                  <a:lnTo>
                    <a:pt x="30490" y="399951"/>
                  </a:lnTo>
                  <a:lnTo>
                    <a:pt x="47000" y="357163"/>
                  </a:lnTo>
                  <a:lnTo>
                    <a:pt x="66756" y="316045"/>
                  </a:lnTo>
                  <a:lnTo>
                    <a:pt x="89606" y="276747"/>
                  </a:lnTo>
                  <a:lnTo>
                    <a:pt x="115394" y="239420"/>
                  </a:lnTo>
                  <a:lnTo>
                    <a:pt x="143968" y="204215"/>
                  </a:lnTo>
                  <a:lnTo>
                    <a:pt x="175173" y="171281"/>
                  </a:lnTo>
                  <a:lnTo>
                    <a:pt x="208856" y="140769"/>
                  </a:lnTo>
                  <a:lnTo>
                    <a:pt x="244862" y="112830"/>
                  </a:lnTo>
                  <a:lnTo>
                    <a:pt x="283037" y="87615"/>
                  </a:lnTo>
                  <a:lnTo>
                    <a:pt x="323228" y="65273"/>
                  </a:lnTo>
                  <a:lnTo>
                    <a:pt x="365280" y="45955"/>
                  </a:lnTo>
                  <a:lnTo>
                    <a:pt x="409041" y="29812"/>
                  </a:lnTo>
                  <a:lnTo>
                    <a:pt x="454355" y="16995"/>
                  </a:lnTo>
                  <a:lnTo>
                    <a:pt x="501069" y="7653"/>
                  </a:lnTo>
                  <a:lnTo>
                    <a:pt x="549029" y="1938"/>
                  </a:lnTo>
                  <a:lnTo>
                    <a:pt x="598080" y="0"/>
                  </a:lnTo>
                  <a:lnTo>
                    <a:pt x="650668" y="2263"/>
                  </a:lnTo>
                  <a:lnTo>
                    <a:pt x="702498" y="8978"/>
                  </a:lnTo>
                  <a:lnTo>
                    <a:pt x="753296" y="20035"/>
                  </a:lnTo>
                  <a:lnTo>
                    <a:pt x="802787" y="35320"/>
                  </a:lnTo>
                  <a:lnTo>
                    <a:pt x="850695" y="54723"/>
                  </a:lnTo>
                  <a:lnTo>
                    <a:pt x="896744" y="78132"/>
                  </a:lnTo>
                  <a:lnTo>
                    <a:pt x="940660" y="105436"/>
                  </a:lnTo>
                  <a:lnTo>
                    <a:pt x="982166" y="136523"/>
                  </a:lnTo>
                  <a:lnTo>
                    <a:pt x="1020987" y="171281"/>
                  </a:lnTo>
                  <a:lnTo>
                    <a:pt x="1056536" y="209239"/>
                  </a:lnTo>
                  <a:lnTo>
                    <a:pt x="1088329" y="249823"/>
                  </a:lnTo>
                  <a:lnTo>
                    <a:pt x="1116253" y="292763"/>
                  </a:lnTo>
                  <a:lnTo>
                    <a:pt x="1140194" y="337789"/>
                  </a:lnTo>
                  <a:lnTo>
                    <a:pt x="1160038" y="384632"/>
                  </a:lnTo>
                  <a:lnTo>
                    <a:pt x="1175671" y="433023"/>
                  </a:lnTo>
                  <a:lnTo>
                    <a:pt x="1186979" y="482693"/>
                  </a:lnTo>
                  <a:lnTo>
                    <a:pt x="1193847" y="533371"/>
                  </a:lnTo>
                  <a:lnTo>
                    <a:pt x="1196161" y="584790"/>
                  </a:lnTo>
                  <a:lnTo>
                    <a:pt x="1194179" y="632752"/>
                  </a:lnTo>
                  <a:lnTo>
                    <a:pt x="1188334" y="679646"/>
                  </a:lnTo>
                  <a:lnTo>
                    <a:pt x="1178780" y="725322"/>
                  </a:lnTo>
                  <a:lnTo>
                    <a:pt x="1165671" y="769629"/>
                  </a:lnTo>
                  <a:lnTo>
                    <a:pt x="1149161" y="812417"/>
                  </a:lnTo>
                  <a:lnTo>
                    <a:pt x="1129405" y="853535"/>
                  </a:lnTo>
                  <a:lnTo>
                    <a:pt x="1106555" y="892833"/>
                  </a:lnTo>
                  <a:lnTo>
                    <a:pt x="1080767" y="930160"/>
                  </a:lnTo>
                  <a:lnTo>
                    <a:pt x="1052193" y="965365"/>
                  </a:lnTo>
                  <a:lnTo>
                    <a:pt x="1020988" y="998299"/>
                  </a:lnTo>
                  <a:lnTo>
                    <a:pt x="987305" y="1028811"/>
                  </a:lnTo>
                  <a:lnTo>
                    <a:pt x="951299" y="1056750"/>
                  </a:lnTo>
                  <a:lnTo>
                    <a:pt x="913124" y="1081965"/>
                  </a:lnTo>
                  <a:lnTo>
                    <a:pt x="872933" y="1104307"/>
                  </a:lnTo>
                  <a:lnTo>
                    <a:pt x="830881" y="1123625"/>
                  </a:lnTo>
                  <a:lnTo>
                    <a:pt x="787120" y="1139767"/>
                  </a:lnTo>
                  <a:lnTo>
                    <a:pt x="741806" y="1152585"/>
                  </a:lnTo>
                  <a:lnTo>
                    <a:pt x="695092" y="1161927"/>
                  </a:lnTo>
                  <a:lnTo>
                    <a:pt x="647132" y="1167642"/>
                  </a:lnTo>
                  <a:lnTo>
                    <a:pt x="598080" y="116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5485" y="2164832"/>
              <a:ext cx="1196340" cy="1169670"/>
            </a:xfrm>
            <a:custGeom>
              <a:avLst/>
              <a:gdLst/>
              <a:ahLst/>
              <a:cxnLst/>
              <a:rect l="l" t="t" r="r" b="b"/>
              <a:pathLst>
                <a:path w="1196339" h="1169670">
                  <a:moveTo>
                    <a:pt x="0" y="584790"/>
                  </a:moveTo>
                  <a:lnTo>
                    <a:pt x="1982" y="536828"/>
                  </a:lnTo>
                  <a:lnTo>
                    <a:pt x="7827" y="489934"/>
                  </a:lnTo>
                  <a:lnTo>
                    <a:pt x="17381" y="444258"/>
                  </a:lnTo>
                  <a:lnTo>
                    <a:pt x="30490" y="399951"/>
                  </a:lnTo>
                  <a:lnTo>
                    <a:pt x="47000" y="357163"/>
                  </a:lnTo>
                  <a:lnTo>
                    <a:pt x="66756" y="316045"/>
                  </a:lnTo>
                  <a:lnTo>
                    <a:pt x="89606" y="276747"/>
                  </a:lnTo>
                  <a:lnTo>
                    <a:pt x="115394" y="239420"/>
                  </a:lnTo>
                  <a:lnTo>
                    <a:pt x="143968" y="204215"/>
                  </a:lnTo>
                  <a:lnTo>
                    <a:pt x="175173" y="171281"/>
                  </a:lnTo>
                  <a:lnTo>
                    <a:pt x="208856" y="140769"/>
                  </a:lnTo>
                  <a:lnTo>
                    <a:pt x="244862" y="112830"/>
                  </a:lnTo>
                  <a:lnTo>
                    <a:pt x="283037" y="87615"/>
                  </a:lnTo>
                  <a:lnTo>
                    <a:pt x="323228" y="65273"/>
                  </a:lnTo>
                  <a:lnTo>
                    <a:pt x="365280" y="45955"/>
                  </a:lnTo>
                  <a:lnTo>
                    <a:pt x="409041" y="29812"/>
                  </a:lnTo>
                  <a:lnTo>
                    <a:pt x="454355" y="16995"/>
                  </a:lnTo>
                  <a:lnTo>
                    <a:pt x="501069" y="7653"/>
                  </a:lnTo>
                  <a:lnTo>
                    <a:pt x="549029" y="1938"/>
                  </a:lnTo>
                  <a:lnTo>
                    <a:pt x="598080" y="0"/>
                  </a:lnTo>
                  <a:lnTo>
                    <a:pt x="650668" y="2263"/>
                  </a:lnTo>
                  <a:lnTo>
                    <a:pt x="702498" y="8978"/>
                  </a:lnTo>
                  <a:lnTo>
                    <a:pt x="753296" y="20035"/>
                  </a:lnTo>
                  <a:lnTo>
                    <a:pt x="802787" y="35320"/>
                  </a:lnTo>
                  <a:lnTo>
                    <a:pt x="850695" y="54723"/>
                  </a:lnTo>
                  <a:lnTo>
                    <a:pt x="896744" y="78132"/>
                  </a:lnTo>
                  <a:lnTo>
                    <a:pt x="940660" y="105436"/>
                  </a:lnTo>
                  <a:lnTo>
                    <a:pt x="982166" y="136523"/>
                  </a:lnTo>
                  <a:lnTo>
                    <a:pt x="1020987" y="171281"/>
                  </a:lnTo>
                  <a:lnTo>
                    <a:pt x="1056536" y="209239"/>
                  </a:lnTo>
                  <a:lnTo>
                    <a:pt x="1088329" y="249823"/>
                  </a:lnTo>
                  <a:lnTo>
                    <a:pt x="1116253" y="292763"/>
                  </a:lnTo>
                  <a:lnTo>
                    <a:pt x="1140194" y="337789"/>
                  </a:lnTo>
                  <a:lnTo>
                    <a:pt x="1160038" y="384632"/>
                  </a:lnTo>
                  <a:lnTo>
                    <a:pt x="1175671" y="433023"/>
                  </a:lnTo>
                  <a:lnTo>
                    <a:pt x="1186979" y="482693"/>
                  </a:lnTo>
                  <a:lnTo>
                    <a:pt x="1193847" y="533371"/>
                  </a:lnTo>
                  <a:lnTo>
                    <a:pt x="1196161" y="584790"/>
                  </a:lnTo>
                  <a:lnTo>
                    <a:pt x="1194179" y="632752"/>
                  </a:lnTo>
                  <a:lnTo>
                    <a:pt x="1188334" y="679646"/>
                  </a:lnTo>
                  <a:lnTo>
                    <a:pt x="1178780" y="725322"/>
                  </a:lnTo>
                  <a:lnTo>
                    <a:pt x="1165671" y="769629"/>
                  </a:lnTo>
                  <a:lnTo>
                    <a:pt x="1149161" y="812417"/>
                  </a:lnTo>
                  <a:lnTo>
                    <a:pt x="1129405" y="853535"/>
                  </a:lnTo>
                  <a:lnTo>
                    <a:pt x="1106555" y="892833"/>
                  </a:lnTo>
                  <a:lnTo>
                    <a:pt x="1080767" y="930160"/>
                  </a:lnTo>
                  <a:lnTo>
                    <a:pt x="1052193" y="965365"/>
                  </a:lnTo>
                  <a:lnTo>
                    <a:pt x="1020988" y="998299"/>
                  </a:lnTo>
                  <a:lnTo>
                    <a:pt x="987305" y="1028811"/>
                  </a:lnTo>
                  <a:lnTo>
                    <a:pt x="951299" y="1056750"/>
                  </a:lnTo>
                  <a:lnTo>
                    <a:pt x="913124" y="1081965"/>
                  </a:lnTo>
                  <a:lnTo>
                    <a:pt x="872933" y="1104307"/>
                  </a:lnTo>
                  <a:lnTo>
                    <a:pt x="830881" y="1123625"/>
                  </a:lnTo>
                  <a:lnTo>
                    <a:pt x="787120" y="1139767"/>
                  </a:lnTo>
                  <a:lnTo>
                    <a:pt x="741806" y="1152585"/>
                  </a:lnTo>
                  <a:lnTo>
                    <a:pt x="695092" y="1161927"/>
                  </a:lnTo>
                  <a:lnTo>
                    <a:pt x="647132" y="1167642"/>
                  </a:lnTo>
                  <a:lnTo>
                    <a:pt x="598080" y="1169580"/>
                  </a:lnTo>
                  <a:lnTo>
                    <a:pt x="549029" y="1167642"/>
                  </a:lnTo>
                  <a:lnTo>
                    <a:pt x="501069" y="1161927"/>
                  </a:lnTo>
                  <a:lnTo>
                    <a:pt x="454355" y="1152585"/>
                  </a:lnTo>
                  <a:lnTo>
                    <a:pt x="409041" y="1139767"/>
                  </a:lnTo>
                  <a:lnTo>
                    <a:pt x="365280" y="1123625"/>
                  </a:lnTo>
                  <a:lnTo>
                    <a:pt x="323228" y="1104307"/>
                  </a:lnTo>
                  <a:lnTo>
                    <a:pt x="283037" y="1081965"/>
                  </a:lnTo>
                  <a:lnTo>
                    <a:pt x="244862" y="1056750"/>
                  </a:lnTo>
                  <a:lnTo>
                    <a:pt x="208856" y="1028811"/>
                  </a:lnTo>
                  <a:lnTo>
                    <a:pt x="175173" y="998299"/>
                  </a:lnTo>
                  <a:lnTo>
                    <a:pt x="143968" y="965365"/>
                  </a:lnTo>
                  <a:lnTo>
                    <a:pt x="115394" y="930160"/>
                  </a:lnTo>
                  <a:lnTo>
                    <a:pt x="89606" y="892833"/>
                  </a:lnTo>
                  <a:lnTo>
                    <a:pt x="66756" y="853535"/>
                  </a:lnTo>
                  <a:lnTo>
                    <a:pt x="47000" y="812417"/>
                  </a:lnTo>
                  <a:lnTo>
                    <a:pt x="30490" y="769629"/>
                  </a:lnTo>
                  <a:lnTo>
                    <a:pt x="17381" y="725322"/>
                  </a:lnTo>
                  <a:lnTo>
                    <a:pt x="7827" y="679646"/>
                  </a:lnTo>
                  <a:lnTo>
                    <a:pt x="1982" y="632752"/>
                  </a:lnTo>
                  <a:lnTo>
                    <a:pt x="0" y="58479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7731" y="2165938"/>
              <a:ext cx="983615" cy="1169670"/>
            </a:xfrm>
            <a:custGeom>
              <a:avLst/>
              <a:gdLst/>
              <a:ahLst/>
              <a:cxnLst/>
              <a:rect l="l" t="t" r="r" b="b"/>
              <a:pathLst>
                <a:path w="983614" h="1169670">
                  <a:moveTo>
                    <a:pt x="491754" y="1169581"/>
                  </a:moveTo>
                  <a:lnTo>
                    <a:pt x="446995" y="1167192"/>
                  </a:lnTo>
                  <a:lnTo>
                    <a:pt x="403361" y="1160160"/>
                  </a:lnTo>
                  <a:lnTo>
                    <a:pt x="361027" y="1148692"/>
                  </a:lnTo>
                  <a:lnTo>
                    <a:pt x="320165" y="1132996"/>
                  </a:lnTo>
                  <a:lnTo>
                    <a:pt x="280951" y="1113276"/>
                  </a:lnTo>
                  <a:lnTo>
                    <a:pt x="243556" y="1089740"/>
                  </a:lnTo>
                  <a:lnTo>
                    <a:pt x="208156" y="1062595"/>
                  </a:lnTo>
                  <a:lnTo>
                    <a:pt x="174923" y="1032046"/>
                  </a:lnTo>
                  <a:lnTo>
                    <a:pt x="144031" y="998300"/>
                  </a:lnTo>
                  <a:lnTo>
                    <a:pt x="115654" y="961564"/>
                  </a:lnTo>
                  <a:lnTo>
                    <a:pt x="89965" y="922044"/>
                  </a:lnTo>
                  <a:lnTo>
                    <a:pt x="67138" y="879946"/>
                  </a:lnTo>
                  <a:lnTo>
                    <a:pt x="47347" y="835477"/>
                  </a:lnTo>
                  <a:lnTo>
                    <a:pt x="30765" y="788843"/>
                  </a:lnTo>
                  <a:lnTo>
                    <a:pt x="17565" y="740251"/>
                  </a:lnTo>
                  <a:lnTo>
                    <a:pt x="7922" y="689907"/>
                  </a:lnTo>
                  <a:lnTo>
                    <a:pt x="2009" y="638018"/>
                  </a:lnTo>
                  <a:lnTo>
                    <a:pt x="0" y="584790"/>
                  </a:lnTo>
                  <a:lnTo>
                    <a:pt x="2009" y="531563"/>
                  </a:lnTo>
                  <a:lnTo>
                    <a:pt x="7922" y="479674"/>
                  </a:lnTo>
                  <a:lnTo>
                    <a:pt x="17565" y="429330"/>
                  </a:lnTo>
                  <a:lnTo>
                    <a:pt x="30765" y="380738"/>
                  </a:lnTo>
                  <a:lnTo>
                    <a:pt x="47347" y="334104"/>
                  </a:lnTo>
                  <a:lnTo>
                    <a:pt x="67138" y="289635"/>
                  </a:lnTo>
                  <a:lnTo>
                    <a:pt x="89965" y="247537"/>
                  </a:lnTo>
                  <a:lnTo>
                    <a:pt x="115654" y="208017"/>
                  </a:lnTo>
                  <a:lnTo>
                    <a:pt x="144031" y="171281"/>
                  </a:lnTo>
                  <a:lnTo>
                    <a:pt x="174923" y="137535"/>
                  </a:lnTo>
                  <a:lnTo>
                    <a:pt x="208156" y="106986"/>
                  </a:lnTo>
                  <a:lnTo>
                    <a:pt x="243556" y="79841"/>
                  </a:lnTo>
                  <a:lnTo>
                    <a:pt x="280951" y="56305"/>
                  </a:lnTo>
                  <a:lnTo>
                    <a:pt x="320165" y="36585"/>
                  </a:lnTo>
                  <a:lnTo>
                    <a:pt x="361027" y="20889"/>
                  </a:lnTo>
                  <a:lnTo>
                    <a:pt x="403361" y="9421"/>
                  </a:lnTo>
                  <a:lnTo>
                    <a:pt x="446995" y="2389"/>
                  </a:lnTo>
                  <a:lnTo>
                    <a:pt x="491754" y="0"/>
                  </a:lnTo>
                  <a:lnTo>
                    <a:pt x="540358" y="2861"/>
                  </a:lnTo>
                  <a:lnTo>
                    <a:pt x="588139" y="11340"/>
                  </a:lnTo>
                  <a:lnTo>
                    <a:pt x="634774" y="25277"/>
                  </a:lnTo>
                  <a:lnTo>
                    <a:pt x="679941" y="44514"/>
                  </a:lnTo>
                  <a:lnTo>
                    <a:pt x="723317" y="68892"/>
                  </a:lnTo>
                  <a:lnTo>
                    <a:pt x="764580" y="98251"/>
                  </a:lnTo>
                  <a:lnTo>
                    <a:pt x="803408" y="132434"/>
                  </a:lnTo>
                  <a:lnTo>
                    <a:pt x="839478" y="171281"/>
                  </a:lnTo>
                  <a:lnTo>
                    <a:pt x="868706" y="209240"/>
                  </a:lnTo>
                  <a:lnTo>
                    <a:pt x="894847" y="249823"/>
                  </a:lnTo>
                  <a:lnTo>
                    <a:pt x="917807" y="292763"/>
                  </a:lnTo>
                  <a:lnTo>
                    <a:pt x="937492" y="337789"/>
                  </a:lnTo>
                  <a:lnTo>
                    <a:pt x="953808" y="384633"/>
                  </a:lnTo>
                  <a:lnTo>
                    <a:pt x="966662" y="433024"/>
                  </a:lnTo>
                  <a:lnTo>
                    <a:pt x="975959" y="482693"/>
                  </a:lnTo>
                  <a:lnTo>
                    <a:pt x="981606" y="533372"/>
                  </a:lnTo>
                  <a:lnTo>
                    <a:pt x="983509" y="584790"/>
                  </a:lnTo>
                  <a:lnTo>
                    <a:pt x="981500" y="638018"/>
                  </a:lnTo>
                  <a:lnTo>
                    <a:pt x="975587" y="689907"/>
                  </a:lnTo>
                  <a:lnTo>
                    <a:pt x="965944" y="740251"/>
                  </a:lnTo>
                  <a:lnTo>
                    <a:pt x="952744" y="788843"/>
                  </a:lnTo>
                  <a:lnTo>
                    <a:pt x="936162" y="835477"/>
                  </a:lnTo>
                  <a:lnTo>
                    <a:pt x="916371" y="879946"/>
                  </a:lnTo>
                  <a:lnTo>
                    <a:pt x="893544" y="922044"/>
                  </a:lnTo>
                  <a:lnTo>
                    <a:pt x="867855" y="961564"/>
                  </a:lnTo>
                  <a:lnTo>
                    <a:pt x="839478" y="998300"/>
                  </a:lnTo>
                  <a:lnTo>
                    <a:pt x="808586" y="1032046"/>
                  </a:lnTo>
                  <a:lnTo>
                    <a:pt x="775353" y="1062595"/>
                  </a:lnTo>
                  <a:lnTo>
                    <a:pt x="739953" y="1089740"/>
                  </a:lnTo>
                  <a:lnTo>
                    <a:pt x="702558" y="1113276"/>
                  </a:lnTo>
                  <a:lnTo>
                    <a:pt x="663344" y="1132996"/>
                  </a:lnTo>
                  <a:lnTo>
                    <a:pt x="622482" y="1148692"/>
                  </a:lnTo>
                  <a:lnTo>
                    <a:pt x="580148" y="1160160"/>
                  </a:lnTo>
                  <a:lnTo>
                    <a:pt x="536514" y="1167192"/>
                  </a:lnTo>
                  <a:lnTo>
                    <a:pt x="491754" y="1169581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7732" y="2165938"/>
              <a:ext cx="983615" cy="1169670"/>
            </a:xfrm>
            <a:custGeom>
              <a:avLst/>
              <a:gdLst/>
              <a:ahLst/>
              <a:cxnLst/>
              <a:rect l="l" t="t" r="r" b="b"/>
              <a:pathLst>
                <a:path w="983614" h="1169670">
                  <a:moveTo>
                    <a:pt x="0" y="584790"/>
                  </a:moveTo>
                  <a:lnTo>
                    <a:pt x="2009" y="531563"/>
                  </a:lnTo>
                  <a:lnTo>
                    <a:pt x="7922" y="479674"/>
                  </a:lnTo>
                  <a:lnTo>
                    <a:pt x="17565" y="429330"/>
                  </a:lnTo>
                  <a:lnTo>
                    <a:pt x="30765" y="380738"/>
                  </a:lnTo>
                  <a:lnTo>
                    <a:pt x="47347" y="334104"/>
                  </a:lnTo>
                  <a:lnTo>
                    <a:pt x="67138" y="289635"/>
                  </a:lnTo>
                  <a:lnTo>
                    <a:pt x="89965" y="247537"/>
                  </a:lnTo>
                  <a:lnTo>
                    <a:pt x="115654" y="208017"/>
                  </a:lnTo>
                  <a:lnTo>
                    <a:pt x="144031" y="171281"/>
                  </a:lnTo>
                  <a:lnTo>
                    <a:pt x="174923" y="137535"/>
                  </a:lnTo>
                  <a:lnTo>
                    <a:pt x="208156" y="106986"/>
                  </a:lnTo>
                  <a:lnTo>
                    <a:pt x="243556" y="79841"/>
                  </a:lnTo>
                  <a:lnTo>
                    <a:pt x="280951" y="56305"/>
                  </a:lnTo>
                  <a:lnTo>
                    <a:pt x="320165" y="36585"/>
                  </a:lnTo>
                  <a:lnTo>
                    <a:pt x="361027" y="20889"/>
                  </a:lnTo>
                  <a:lnTo>
                    <a:pt x="403361" y="9421"/>
                  </a:lnTo>
                  <a:lnTo>
                    <a:pt x="446995" y="2389"/>
                  </a:lnTo>
                  <a:lnTo>
                    <a:pt x="491754" y="0"/>
                  </a:lnTo>
                  <a:lnTo>
                    <a:pt x="540358" y="2861"/>
                  </a:lnTo>
                  <a:lnTo>
                    <a:pt x="588139" y="11340"/>
                  </a:lnTo>
                  <a:lnTo>
                    <a:pt x="634774" y="25277"/>
                  </a:lnTo>
                  <a:lnTo>
                    <a:pt x="679941" y="44514"/>
                  </a:lnTo>
                  <a:lnTo>
                    <a:pt x="723317" y="68892"/>
                  </a:lnTo>
                  <a:lnTo>
                    <a:pt x="764580" y="98251"/>
                  </a:lnTo>
                  <a:lnTo>
                    <a:pt x="803408" y="132434"/>
                  </a:lnTo>
                  <a:lnTo>
                    <a:pt x="839478" y="171281"/>
                  </a:lnTo>
                  <a:lnTo>
                    <a:pt x="868706" y="209240"/>
                  </a:lnTo>
                  <a:lnTo>
                    <a:pt x="894847" y="249823"/>
                  </a:lnTo>
                  <a:lnTo>
                    <a:pt x="917807" y="292763"/>
                  </a:lnTo>
                  <a:lnTo>
                    <a:pt x="937492" y="337789"/>
                  </a:lnTo>
                  <a:lnTo>
                    <a:pt x="953808" y="384633"/>
                  </a:lnTo>
                  <a:lnTo>
                    <a:pt x="966662" y="433024"/>
                  </a:lnTo>
                  <a:lnTo>
                    <a:pt x="975959" y="482693"/>
                  </a:lnTo>
                  <a:lnTo>
                    <a:pt x="981606" y="533372"/>
                  </a:lnTo>
                  <a:lnTo>
                    <a:pt x="983509" y="584790"/>
                  </a:lnTo>
                  <a:lnTo>
                    <a:pt x="981500" y="638018"/>
                  </a:lnTo>
                  <a:lnTo>
                    <a:pt x="975587" y="689907"/>
                  </a:lnTo>
                  <a:lnTo>
                    <a:pt x="965944" y="740251"/>
                  </a:lnTo>
                  <a:lnTo>
                    <a:pt x="952744" y="788843"/>
                  </a:lnTo>
                  <a:lnTo>
                    <a:pt x="936162" y="835477"/>
                  </a:lnTo>
                  <a:lnTo>
                    <a:pt x="916371" y="879946"/>
                  </a:lnTo>
                  <a:lnTo>
                    <a:pt x="893544" y="922044"/>
                  </a:lnTo>
                  <a:lnTo>
                    <a:pt x="867855" y="961564"/>
                  </a:lnTo>
                  <a:lnTo>
                    <a:pt x="839478" y="998300"/>
                  </a:lnTo>
                  <a:lnTo>
                    <a:pt x="808586" y="1032046"/>
                  </a:lnTo>
                  <a:lnTo>
                    <a:pt x="775353" y="1062595"/>
                  </a:lnTo>
                  <a:lnTo>
                    <a:pt x="739953" y="1089740"/>
                  </a:lnTo>
                  <a:lnTo>
                    <a:pt x="702558" y="1113276"/>
                  </a:lnTo>
                  <a:lnTo>
                    <a:pt x="663344" y="1132996"/>
                  </a:lnTo>
                  <a:lnTo>
                    <a:pt x="622482" y="1148692"/>
                  </a:lnTo>
                  <a:lnTo>
                    <a:pt x="580148" y="1160160"/>
                  </a:lnTo>
                  <a:lnTo>
                    <a:pt x="536514" y="1167192"/>
                  </a:lnTo>
                  <a:lnTo>
                    <a:pt x="491754" y="1169581"/>
                  </a:lnTo>
                  <a:lnTo>
                    <a:pt x="446995" y="1167192"/>
                  </a:lnTo>
                  <a:lnTo>
                    <a:pt x="403361" y="1160160"/>
                  </a:lnTo>
                  <a:lnTo>
                    <a:pt x="361027" y="1148692"/>
                  </a:lnTo>
                  <a:lnTo>
                    <a:pt x="320165" y="1132996"/>
                  </a:lnTo>
                  <a:lnTo>
                    <a:pt x="280951" y="1113276"/>
                  </a:lnTo>
                  <a:lnTo>
                    <a:pt x="243556" y="1089740"/>
                  </a:lnTo>
                  <a:lnTo>
                    <a:pt x="208156" y="1062595"/>
                  </a:lnTo>
                  <a:lnTo>
                    <a:pt x="174923" y="1032046"/>
                  </a:lnTo>
                  <a:lnTo>
                    <a:pt x="144031" y="998300"/>
                  </a:lnTo>
                  <a:lnTo>
                    <a:pt x="115654" y="961564"/>
                  </a:lnTo>
                  <a:lnTo>
                    <a:pt x="89965" y="922044"/>
                  </a:lnTo>
                  <a:lnTo>
                    <a:pt x="67138" y="879946"/>
                  </a:lnTo>
                  <a:lnTo>
                    <a:pt x="47347" y="835477"/>
                  </a:lnTo>
                  <a:lnTo>
                    <a:pt x="30765" y="788843"/>
                  </a:lnTo>
                  <a:lnTo>
                    <a:pt x="17565" y="740251"/>
                  </a:lnTo>
                  <a:lnTo>
                    <a:pt x="7922" y="689907"/>
                  </a:lnTo>
                  <a:lnTo>
                    <a:pt x="2009" y="638018"/>
                  </a:lnTo>
                  <a:lnTo>
                    <a:pt x="0" y="584790"/>
                  </a:lnTo>
                  <a:close/>
                </a:path>
              </a:pathLst>
            </a:custGeom>
            <a:ln w="126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674" y="685800"/>
            <a:ext cx="68142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-70" dirty="0"/>
              <a:t>A</a:t>
            </a:r>
            <a:r>
              <a:rPr sz="4000" spc="20" dirty="0"/>
              <a:t>genda</a:t>
            </a:r>
            <a:r>
              <a:rPr lang="en-IN" sz="4000" spc="20" dirty="0"/>
              <a:t> for the Presentation 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78674" y="1636422"/>
            <a:ext cx="200660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recap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72500"/>
              </a:lnSpc>
            </a:pP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Analytics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team </a:t>
            </a:r>
            <a:r>
              <a:rPr sz="2400" spc="-6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Insights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Summary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2" y="533975"/>
            <a:ext cx="3139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Project</a:t>
            </a:r>
            <a:r>
              <a:rPr sz="4000" spc="-15" dirty="0"/>
              <a:t> </a:t>
            </a:r>
            <a:r>
              <a:rPr sz="4000" spc="-105" dirty="0"/>
              <a:t>Recap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9835" y="1475801"/>
            <a:ext cx="11207750" cy="306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>
              <a:lnSpc>
                <a:spcPct val="11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Social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Buzz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global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unicorn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technology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company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growing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accelerated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rate.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Accenture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embarked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month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work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pilot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tackle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their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biggest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challenges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include: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2400" spc="310" dirty="0">
                <a:solidFill>
                  <a:srgbClr val="FFFFFF"/>
                </a:solidFill>
                <a:latin typeface="Segoe UI Symbol"/>
                <a:cs typeface="Segoe UI Symbol"/>
              </a:rPr>
              <a:t>✔	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Audit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Social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Buzz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Big data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practice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  <a:tabLst>
                <a:tab pos="456565" algn="l"/>
              </a:tabLst>
            </a:pPr>
            <a:r>
              <a:rPr sz="2400" spc="310" dirty="0">
                <a:solidFill>
                  <a:srgbClr val="FFFFFF"/>
                </a:solidFill>
                <a:latin typeface="Segoe UI Symbol"/>
                <a:cs typeface="Segoe UI Symbol"/>
              </a:rPr>
              <a:t>✔	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top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popular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B1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52" y="5137641"/>
            <a:ext cx="716151" cy="6237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791" y="551248"/>
            <a:ext cx="1925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4" dirty="0"/>
              <a:t>P</a:t>
            </a:r>
            <a:r>
              <a:rPr sz="4000" spc="-204" dirty="0"/>
              <a:t>r</a:t>
            </a:r>
            <a:r>
              <a:rPr sz="4000" spc="95" dirty="0"/>
              <a:t>oblem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307790" y="1502076"/>
            <a:ext cx="474027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Social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Buzz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reached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100,000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posts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per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take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36,500,000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pieces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per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year!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Microsoft Sans Serif"/>
              <a:cs typeface="Microsoft Sans Serif"/>
            </a:endParaRPr>
          </a:p>
          <a:p>
            <a:pPr marL="12700" marR="886460">
              <a:lnSpc>
                <a:spcPct val="110000"/>
              </a:lnSpc>
            </a:pP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But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how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do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capitalize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much?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6009" y="1075471"/>
            <a:ext cx="5337971" cy="4628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32" y="409930"/>
            <a:ext cx="4391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The</a:t>
            </a:r>
            <a:r>
              <a:rPr sz="4000" spc="15" dirty="0"/>
              <a:t> </a:t>
            </a:r>
            <a:r>
              <a:rPr sz="4000" spc="-25" dirty="0"/>
              <a:t>Analytics</a:t>
            </a:r>
            <a:r>
              <a:rPr sz="4000" spc="15" dirty="0"/>
              <a:t> </a:t>
            </a:r>
            <a:r>
              <a:rPr sz="4000" spc="-170" dirty="0"/>
              <a:t>Team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9558" y="1473940"/>
            <a:ext cx="2261235" cy="99441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Andrew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Fleming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Chef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Technical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Architect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58" y="3298421"/>
            <a:ext cx="234061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Marcus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Rompton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Senior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58" y="4943833"/>
            <a:ext cx="1988842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Ahad Rehman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Analyst</a:t>
            </a:r>
            <a:endParaRPr sz="1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162" y="640300"/>
            <a:ext cx="1737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4" dirty="0"/>
              <a:t>P</a:t>
            </a:r>
            <a:r>
              <a:rPr sz="4000" spc="-204" dirty="0"/>
              <a:t>r</a:t>
            </a:r>
            <a:r>
              <a:rPr sz="4000" spc="-105" dirty="0"/>
              <a:t>ocess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16480" y="1783588"/>
            <a:ext cx="473709" cy="473709"/>
            <a:chOff x="116480" y="1783588"/>
            <a:chExt cx="473709" cy="473709"/>
          </a:xfrm>
        </p:grpSpPr>
        <p:sp>
          <p:nvSpPr>
            <p:cNvPr id="4" name="object 4"/>
            <p:cNvSpPr/>
            <p:nvPr/>
          </p:nvSpPr>
          <p:spPr>
            <a:xfrm>
              <a:off x="122830" y="178993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230399" y="460799"/>
                  </a:move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4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830" y="1789938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0" y="230399"/>
                  </a:move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4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close/>
                </a:path>
              </a:pathLst>
            </a:custGeom>
            <a:ln w="126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6505" y="4302740"/>
            <a:ext cx="473709" cy="473709"/>
            <a:chOff x="116505" y="4302740"/>
            <a:chExt cx="473709" cy="473709"/>
          </a:xfrm>
        </p:grpSpPr>
        <p:sp>
          <p:nvSpPr>
            <p:cNvPr id="7" name="object 7"/>
            <p:cNvSpPr/>
            <p:nvPr/>
          </p:nvSpPr>
          <p:spPr>
            <a:xfrm>
              <a:off x="122855" y="4309090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230399" y="460799"/>
                  </a:move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3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855" y="4309090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0" y="230399"/>
                  </a:move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3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close/>
                </a:path>
              </a:pathLst>
            </a:custGeom>
            <a:ln w="126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6480" y="2391904"/>
            <a:ext cx="473709" cy="473709"/>
            <a:chOff x="116480" y="2391904"/>
            <a:chExt cx="473709" cy="473709"/>
          </a:xfrm>
        </p:grpSpPr>
        <p:sp>
          <p:nvSpPr>
            <p:cNvPr id="10" name="object 10"/>
            <p:cNvSpPr/>
            <p:nvPr/>
          </p:nvSpPr>
          <p:spPr>
            <a:xfrm>
              <a:off x="122830" y="239825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230399" y="460799"/>
                  </a:move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3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830" y="2398254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0" y="230399"/>
                  </a:move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3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close/>
                </a:path>
              </a:pathLst>
            </a:custGeom>
            <a:ln w="126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6505" y="3665549"/>
            <a:ext cx="473709" cy="473709"/>
            <a:chOff x="116505" y="3665549"/>
            <a:chExt cx="473709" cy="473709"/>
          </a:xfrm>
        </p:grpSpPr>
        <p:sp>
          <p:nvSpPr>
            <p:cNvPr id="13" name="object 13"/>
            <p:cNvSpPr/>
            <p:nvPr/>
          </p:nvSpPr>
          <p:spPr>
            <a:xfrm>
              <a:off x="122855" y="367189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230399" y="460799"/>
                  </a:move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3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855" y="3671899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0" y="230399"/>
                  </a:move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3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close/>
                </a:path>
              </a:pathLst>
            </a:custGeom>
            <a:ln w="126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6505" y="3028350"/>
            <a:ext cx="473709" cy="473709"/>
            <a:chOff x="116505" y="3028350"/>
            <a:chExt cx="473709" cy="473709"/>
          </a:xfrm>
        </p:grpSpPr>
        <p:sp>
          <p:nvSpPr>
            <p:cNvPr id="16" name="object 16"/>
            <p:cNvSpPr/>
            <p:nvPr/>
          </p:nvSpPr>
          <p:spPr>
            <a:xfrm>
              <a:off x="122855" y="3034700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230399" y="460799"/>
                  </a:move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3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855" y="3034700"/>
              <a:ext cx="461009" cy="461009"/>
            </a:xfrm>
            <a:custGeom>
              <a:avLst/>
              <a:gdLst/>
              <a:ahLst/>
              <a:cxnLst/>
              <a:rect l="l" t="t" r="r" b="b"/>
              <a:pathLst>
                <a:path w="461009" h="461010">
                  <a:moveTo>
                    <a:pt x="0" y="230399"/>
                  </a:moveTo>
                  <a:lnTo>
                    <a:pt x="4680" y="183966"/>
                  </a:lnTo>
                  <a:lnTo>
                    <a:pt x="18105" y="140717"/>
                  </a:lnTo>
                  <a:lnTo>
                    <a:pt x="39348" y="101581"/>
                  </a:lnTo>
                  <a:lnTo>
                    <a:pt x="67482" y="67482"/>
                  </a:lnTo>
                  <a:lnTo>
                    <a:pt x="101581" y="39348"/>
                  </a:lnTo>
                  <a:lnTo>
                    <a:pt x="140717" y="18105"/>
                  </a:lnTo>
                  <a:lnTo>
                    <a:pt x="183966" y="4680"/>
                  </a:lnTo>
                  <a:lnTo>
                    <a:pt x="230399" y="0"/>
                  </a:lnTo>
                  <a:lnTo>
                    <a:pt x="275558" y="4467"/>
                  </a:lnTo>
                  <a:lnTo>
                    <a:pt x="318570" y="17538"/>
                  </a:lnTo>
                  <a:lnTo>
                    <a:pt x="358226" y="38709"/>
                  </a:lnTo>
                  <a:lnTo>
                    <a:pt x="393317" y="67482"/>
                  </a:lnTo>
                  <a:lnTo>
                    <a:pt x="422090" y="102573"/>
                  </a:lnTo>
                  <a:lnTo>
                    <a:pt x="443261" y="142229"/>
                  </a:lnTo>
                  <a:lnTo>
                    <a:pt x="456332" y="185241"/>
                  </a:lnTo>
                  <a:lnTo>
                    <a:pt x="460799" y="230399"/>
                  </a:lnTo>
                  <a:lnTo>
                    <a:pt x="456119" y="276833"/>
                  </a:lnTo>
                  <a:lnTo>
                    <a:pt x="442694" y="320082"/>
                  </a:lnTo>
                  <a:lnTo>
                    <a:pt x="421451" y="359218"/>
                  </a:lnTo>
                  <a:lnTo>
                    <a:pt x="393317" y="393317"/>
                  </a:lnTo>
                  <a:lnTo>
                    <a:pt x="359218" y="421451"/>
                  </a:lnTo>
                  <a:lnTo>
                    <a:pt x="320082" y="442694"/>
                  </a:lnTo>
                  <a:lnTo>
                    <a:pt x="276833" y="456119"/>
                  </a:lnTo>
                  <a:lnTo>
                    <a:pt x="230399" y="460799"/>
                  </a:lnTo>
                  <a:lnTo>
                    <a:pt x="183966" y="456119"/>
                  </a:lnTo>
                  <a:lnTo>
                    <a:pt x="140717" y="442694"/>
                  </a:lnTo>
                  <a:lnTo>
                    <a:pt x="101581" y="421451"/>
                  </a:lnTo>
                  <a:lnTo>
                    <a:pt x="67482" y="393317"/>
                  </a:lnTo>
                  <a:lnTo>
                    <a:pt x="39348" y="359218"/>
                  </a:lnTo>
                  <a:lnTo>
                    <a:pt x="18105" y="320082"/>
                  </a:lnTo>
                  <a:lnTo>
                    <a:pt x="4680" y="276833"/>
                  </a:lnTo>
                  <a:lnTo>
                    <a:pt x="0" y="230399"/>
                  </a:lnTo>
                  <a:close/>
                </a:path>
              </a:pathLst>
            </a:custGeom>
            <a:ln w="12699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6026" y="1701050"/>
            <a:ext cx="5756910" cy="2966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  <a:tabLst>
                <a:tab pos="660400" algn="l"/>
              </a:tabLst>
            </a:pPr>
            <a:r>
              <a:rPr sz="2400" spc="-52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4200" spc="-787" baseline="-11904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2400" spc="-525" dirty="0">
                <a:solidFill>
                  <a:srgbClr val="FFFFFF"/>
                </a:solidFill>
                <a:latin typeface="Arial MT"/>
                <a:cs typeface="Arial MT"/>
              </a:rPr>
              <a:t>.	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Understanding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endParaRPr sz="2400" dirty="0">
              <a:latin typeface="Microsoft Sans Serif"/>
              <a:cs typeface="Microsoft Sans Serif"/>
            </a:endParaRPr>
          </a:p>
          <a:p>
            <a:pPr marL="101600">
              <a:lnSpc>
                <a:spcPct val="100000"/>
              </a:lnSpc>
              <a:spcBef>
                <a:spcPts val="2005"/>
              </a:spcBef>
              <a:tabLst>
                <a:tab pos="660400" algn="l"/>
              </a:tabLst>
            </a:pPr>
            <a:r>
              <a:rPr sz="2400" spc="-4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3600" spc="-675" baseline="-6944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2400" spc="-450" dirty="0">
                <a:solidFill>
                  <a:srgbClr val="FFFFFF"/>
                </a:solidFill>
                <a:latin typeface="Arial MT"/>
                <a:cs typeface="Arial MT"/>
              </a:rPr>
              <a:t>.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lang="en-IN"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Cleaning</a:t>
            </a:r>
            <a:endParaRPr sz="2400" dirty="0">
              <a:latin typeface="Microsoft Sans Serif"/>
              <a:cs typeface="Microsoft Sans Serif"/>
            </a:endParaRPr>
          </a:p>
          <a:p>
            <a:pPr marL="101600">
              <a:lnSpc>
                <a:spcPct val="100000"/>
              </a:lnSpc>
              <a:spcBef>
                <a:spcPts val="2090"/>
              </a:spcBef>
              <a:tabLst>
                <a:tab pos="660400" algn="l"/>
              </a:tabLst>
            </a:pPr>
            <a:r>
              <a:rPr sz="2400" spc="-4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3600" spc="-675" baseline="-8101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2400" spc="-450" dirty="0">
                <a:solidFill>
                  <a:srgbClr val="FFFFFF"/>
                </a:solidFill>
                <a:latin typeface="Arial MT"/>
                <a:cs typeface="Arial MT"/>
              </a:rPr>
              <a:t>.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IN"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Modelling</a:t>
            </a:r>
            <a:endParaRPr sz="2400" dirty="0">
              <a:latin typeface="Microsoft Sans Serif"/>
              <a:cs typeface="Microsoft Sans Serif"/>
            </a:endParaRPr>
          </a:p>
          <a:p>
            <a:pPr marL="101600">
              <a:lnSpc>
                <a:spcPct val="100000"/>
              </a:lnSpc>
              <a:spcBef>
                <a:spcPts val="2090"/>
              </a:spcBef>
              <a:tabLst>
                <a:tab pos="660400" algn="l"/>
              </a:tabLst>
            </a:pPr>
            <a:r>
              <a:rPr sz="2400" spc="-4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3600" spc="-675" baseline="-9259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2400" spc="-450" dirty="0">
                <a:solidFill>
                  <a:srgbClr val="FFFFFF"/>
                </a:solidFill>
                <a:latin typeface="Arial MT"/>
                <a:cs typeface="Arial MT"/>
              </a:rPr>
              <a:t>.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2400" dirty="0">
              <a:latin typeface="Microsoft Sans Serif"/>
              <a:cs typeface="Microsoft Sans Serif"/>
            </a:endParaRPr>
          </a:p>
          <a:p>
            <a:pPr marL="101600">
              <a:lnSpc>
                <a:spcPct val="100000"/>
              </a:lnSpc>
              <a:spcBef>
                <a:spcPts val="2085"/>
              </a:spcBef>
              <a:tabLst>
                <a:tab pos="660400" algn="l"/>
              </a:tabLst>
            </a:pPr>
            <a:r>
              <a:rPr sz="2400" spc="-4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3600" spc="-675" baseline="-10416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2400" spc="-450" dirty="0">
                <a:solidFill>
                  <a:srgbClr val="FFFFFF"/>
                </a:solidFill>
                <a:latin typeface="Arial MT"/>
                <a:cs typeface="Arial MT"/>
              </a:rPr>
              <a:t>.	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Visualization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uncover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insights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605" y="1174677"/>
            <a:ext cx="1065466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After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carefully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reviewing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understanding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requirements,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CSV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ﬁles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loaded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Excel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followed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SAS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processing.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cleaning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performed,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missing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handled,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erroneous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duplicate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entries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removed.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reactions,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reaction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type,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merged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key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prior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analysis,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visualization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carried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out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Tableau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software.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89254"/>
            <a:ext cx="175831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Insights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7687" y="1415993"/>
            <a:ext cx="6072505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627380" algn="l"/>
                <a:tab pos="779780" algn="l"/>
              </a:tabLst>
            </a:pP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shows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16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post		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across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entire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dataset.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1969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animals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posts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alone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telling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lots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animals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lover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out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there.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shows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January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scored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highest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posts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2218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interesting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see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how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active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people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even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after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big</a:t>
            </a:r>
            <a:r>
              <a:rPr lang="en-IN"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holidays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season.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2012" y="1294323"/>
            <a:ext cx="3623945" cy="954405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23495" rIns="0" bIns="0" rtlCol="0">
            <a:spAutoFit/>
          </a:bodyPr>
          <a:lstStyle/>
          <a:p>
            <a:pPr marL="1568450" marR="362585" indent="-1285240">
              <a:lnSpc>
                <a:spcPct val="100000"/>
              </a:lnSpc>
              <a:spcBef>
                <a:spcPts val="185"/>
              </a:spcBef>
            </a:pPr>
            <a:r>
              <a:rPr sz="2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Unique</a:t>
            </a:r>
            <a:r>
              <a:rPr sz="2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Categories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16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7481" y="3053732"/>
            <a:ext cx="4528185" cy="954405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23495" rIns="0" bIns="0" rtlCol="0">
            <a:spAutoFit/>
          </a:bodyPr>
          <a:lstStyle/>
          <a:p>
            <a:pPr marL="148590" algn="ctr">
              <a:lnSpc>
                <a:spcPct val="100000"/>
              </a:lnSpc>
              <a:spcBef>
                <a:spcPts val="185"/>
              </a:spcBef>
            </a:pP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Reactions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"animals"</a:t>
            </a:r>
            <a:endParaRPr sz="2800">
              <a:latin typeface="Microsoft Sans Serif"/>
              <a:cs typeface="Microsoft Sans Serif"/>
            </a:endParaRPr>
          </a:p>
          <a:p>
            <a:pPr marL="388620" algn="ctr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1969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7325" y="4803761"/>
            <a:ext cx="5077460" cy="954405"/>
          </a:xfrm>
          <a:prstGeom prst="rect">
            <a:avLst/>
          </a:prstGeom>
          <a:solidFill>
            <a:srgbClr val="7030A0"/>
          </a:solidFill>
        </p:spPr>
        <p:txBody>
          <a:bodyPr vert="horz" wrap="square" lIns="0" tIns="23495" rIns="0" bIns="0" rtlCol="0">
            <a:spAutoFit/>
          </a:bodyPr>
          <a:lstStyle/>
          <a:p>
            <a:pPr marR="125095" algn="ctr">
              <a:lnSpc>
                <a:spcPct val="100000"/>
              </a:lnSpc>
              <a:spcBef>
                <a:spcPts val="185"/>
              </a:spcBef>
            </a:pPr>
            <a:r>
              <a:rPr sz="2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Month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highest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posts</a:t>
            </a:r>
            <a:endParaRPr sz="2800">
              <a:latin typeface="Microsoft Sans Serif"/>
              <a:cs typeface="Microsoft Sans Serif"/>
            </a:endParaRPr>
          </a:p>
          <a:p>
            <a:pPr marL="471170" algn="ctr">
              <a:lnSpc>
                <a:spcPct val="100000"/>
              </a:lnSpc>
            </a:pPr>
            <a:r>
              <a:rPr sz="2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January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B1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4369" y="44246"/>
            <a:ext cx="1432303" cy="12474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7897" y="5497188"/>
            <a:ext cx="359999" cy="359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893" y="756247"/>
            <a:ext cx="622300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pc="-30" dirty="0"/>
              <a:t>The</a:t>
            </a:r>
            <a:r>
              <a:rPr spc="20" dirty="0"/>
              <a:t> </a:t>
            </a:r>
            <a:r>
              <a:rPr spc="114" dirty="0"/>
              <a:t>top</a:t>
            </a:r>
            <a:r>
              <a:rPr spc="20" dirty="0"/>
              <a:t> </a:t>
            </a:r>
            <a:r>
              <a:rPr spc="-5" dirty="0"/>
              <a:t>5</a:t>
            </a:r>
            <a:r>
              <a:rPr spc="20" dirty="0"/>
              <a:t> most </a:t>
            </a:r>
            <a:r>
              <a:rPr spc="40" dirty="0"/>
              <a:t>popular</a:t>
            </a:r>
            <a:r>
              <a:rPr spc="20" dirty="0"/>
              <a:t> </a:t>
            </a:r>
            <a:r>
              <a:rPr spc="5" dirty="0"/>
              <a:t>categories</a:t>
            </a:r>
            <a:r>
              <a:rPr spc="20" dirty="0"/>
              <a:t> </a:t>
            </a:r>
            <a:r>
              <a:rPr spc="65" dirty="0"/>
              <a:t>of</a:t>
            </a:r>
            <a:r>
              <a:rPr spc="20" dirty="0"/>
              <a:t> </a:t>
            </a:r>
            <a:r>
              <a:rPr spc="40" dirty="0"/>
              <a:t>content </a:t>
            </a:r>
            <a:r>
              <a:rPr spc="-620" dirty="0"/>
              <a:t> </a:t>
            </a:r>
            <a:r>
              <a:rPr spc="-15" dirty="0"/>
              <a:t>were</a:t>
            </a:r>
            <a:r>
              <a:rPr spc="20" dirty="0"/>
              <a:t> </a:t>
            </a:r>
            <a:r>
              <a:rPr spc="-35" dirty="0"/>
              <a:t>animals,</a:t>
            </a:r>
            <a:r>
              <a:rPr spc="25" dirty="0"/>
              <a:t> </a:t>
            </a:r>
            <a:r>
              <a:rPr spc="-30" dirty="0"/>
              <a:t>science,</a:t>
            </a:r>
            <a:r>
              <a:rPr spc="25" dirty="0"/>
              <a:t> </a:t>
            </a:r>
            <a:r>
              <a:rPr dirty="0"/>
              <a:t>healthy</a:t>
            </a:r>
            <a:r>
              <a:rPr spc="25" dirty="0"/>
              <a:t> eating, </a:t>
            </a:r>
            <a:r>
              <a:rPr spc="30" dirty="0"/>
              <a:t> technology,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25" dirty="0"/>
              <a:t> </a:t>
            </a:r>
            <a:r>
              <a:rPr spc="70" dirty="0"/>
              <a:t>food.</a:t>
            </a:r>
            <a:r>
              <a:rPr spc="25" dirty="0"/>
              <a:t> </a:t>
            </a:r>
            <a:r>
              <a:rPr spc="-20" dirty="0"/>
              <a:t>Animals</a:t>
            </a:r>
            <a:r>
              <a:rPr spc="25" dirty="0"/>
              <a:t> </a:t>
            </a:r>
            <a:r>
              <a:rPr spc="10" dirty="0"/>
              <a:t>had</a:t>
            </a:r>
            <a:r>
              <a:rPr spc="25" dirty="0"/>
              <a:t> </a:t>
            </a:r>
            <a:r>
              <a:rPr spc="-45" dirty="0"/>
              <a:t>an </a:t>
            </a:r>
            <a:r>
              <a:rPr spc="-40" dirty="0"/>
              <a:t> </a:t>
            </a:r>
            <a:r>
              <a:rPr spc="30" dirty="0"/>
              <a:t>aggregate</a:t>
            </a:r>
            <a:r>
              <a:rPr spc="20" dirty="0"/>
              <a:t> </a:t>
            </a:r>
            <a:r>
              <a:rPr spc="40" dirty="0"/>
              <a:t>popularity</a:t>
            </a:r>
            <a:r>
              <a:rPr spc="25" dirty="0"/>
              <a:t> </a:t>
            </a:r>
            <a:r>
              <a:rPr spc="-40" dirty="0"/>
              <a:t>score</a:t>
            </a:r>
            <a:r>
              <a:rPr spc="25" dirty="0"/>
              <a:t> </a:t>
            </a:r>
            <a:r>
              <a:rPr spc="65" dirty="0"/>
              <a:t>of</a:t>
            </a:r>
            <a:r>
              <a:rPr spc="25" dirty="0"/>
              <a:t> </a:t>
            </a:r>
            <a:r>
              <a:rPr spc="-5" dirty="0"/>
              <a:t>74,965.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893" y="2971126"/>
            <a:ext cx="6225540" cy="2439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It's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fascinating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see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both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animals</a:t>
            </a:r>
            <a:endParaRPr sz="2400">
              <a:latin typeface="Microsoft Sans Serif"/>
              <a:cs typeface="Microsoft Sans Serif"/>
            </a:endParaRPr>
          </a:p>
          <a:p>
            <a:pPr marL="12700" marR="334645">
              <a:lnSpc>
                <a:spcPct val="110000"/>
              </a:lnSpc>
            </a:pP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science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top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5,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shows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people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seeing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real-life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most.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wonder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healthy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eating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made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</a:pPr>
            <a:r>
              <a:rPr sz="2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top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many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people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very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keen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when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comes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making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healthy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choices.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5929" y="820262"/>
            <a:ext cx="4912656" cy="5316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527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MT</vt:lpstr>
      <vt:lpstr>Calibri</vt:lpstr>
      <vt:lpstr>Microsoft Sans Serif</vt:lpstr>
      <vt:lpstr>Segoe UI Symbol</vt:lpstr>
      <vt:lpstr>Times New Roman</vt:lpstr>
      <vt:lpstr>Office Theme</vt:lpstr>
      <vt:lpstr>PowerPoint Presentation</vt:lpstr>
      <vt:lpstr>Agenda for the Presentation </vt:lpstr>
      <vt:lpstr>Project Recap</vt:lpstr>
      <vt:lpstr>Problem</vt:lpstr>
      <vt:lpstr>The Analytics Team</vt:lpstr>
      <vt:lpstr>Process</vt:lpstr>
      <vt:lpstr>PowerPoint Presentation</vt:lpstr>
      <vt:lpstr>Insights</vt:lpstr>
      <vt:lpstr>The top 5 most popular categories of content  were animals, science, healthy eating,  technology, and food. Animals had an  aggregate popularity score of 74,965.</vt:lpstr>
      <vt:lpstr>PowerPoint Presentation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AHAD REHMAN</cp:lastModifiedBy>
  <cp:revision>4</cp:revision>
  <dcterms:created xsi:type="dcterms:W3CDTF">2023-08-24T18:56:53Z</dcterms:created>
  <dcterms:modified xsi:type="dcterms:W3CDTF">2023-08-25T02:26:01Z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2023-06-27T00:00:00Z</vt:filetime>
  </property>
  <property fmtid="{D5CDD505-2E9C-101B-9397-08002B2CF9AE}" pid="3" name="Creator">
    <vt:lpwstr>PDFium</vt:lpwstr>
  </property>
  <property fmtid="{D5CDD505-2E9C-101B-9397-08002B2CF9AE}" pid="4" name="LastSaved">
    <vt:filetime>2023-06-27T00:00:00Z</vt:filetime>
  </property>
</Properties>
</file>