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29" autoAdjust="0"/>
  </p:normalViewPr>
  <p:slideViewPr>
    <p:cSldViewPr>
      <p:cViewPr varScale="1">
        <p:scale>
          <a:sx n="88" d="100"/>
          <a:sy n="88" d="100"/>
        </p:scale>
        <p:origin x="-128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3B5D63B-7790-4EA4-944A-2E21BD42E5D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B5D63B-7790-4EA4-944A-2E21BD42E5D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B5D63B-7790-4EA4-944A-2E21BD42E5D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46A30C-B251-4BC3-BCC2-979F3B4E5A2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3B5D63B-7790-4EA4-944A-2E21BD42E5DC}"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46A30C-B251-4BC3-BCC2-979F3B4E5A21}" type="datetimeFigureOut">
              <a:rPr lang="en-US" smtClean="0"/>
              <a:t>4/18/2023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3B5D63B-7790-4EA4-944A-2E21BD42E5DC}"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851648" cy="1066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PROJECT ON</a:t>
            </a:r>
            <a:br>
              <a:rPr lang="en-US" dirty="0" smtClean="0"/>
            </a:br>
            <a:r>
              <a:rPr lang="en-US" dirty="0" smtClean="0"/>
              <a:t>AI IN CYBER SECURITY</a:t>
            </a:r>
            <a:endParaRPr lang="en-US" dirty="0"/>
          </a:p>
        </p:txBody>
      </p:sp>
      <p:sp>
        <p:nvSpPr>
          <p:cNvPr id="3" name="Subtitle 2"/>
          <p:cNvSpPr>
            <a:spLocks noGrp="1"/>
          </p:cNvSpPr>
          <p:nvPr>
            <p:ph type="subTitle" idx="1"/>
          </p:nvPr>
        </p:nvSpPr>
        <p:spPr>
          <a:xfrm rot="10800000" flipH="1" flipV="1">
            <a:off x="9677400" y="4724400"/>
            <a:ext cx="76200" cy="76200"/>
          </a:xfrm>
        </p:spPr>
        <p:txBody>
          <a:bodyPr>
            <a:normAutofit fontScale="25000" lnSpcReduction="20000"/>
          </a:bodyPr>
          <a:lstStyle/>
          <a:p>
            <a:endParaRPr lang="en-US" dirty="0"/>
          </a:p>
        </p:txBody>
      </p:sp>
      <p:pic>
        <p:nvPicPr>
          <p:cNvPr id="4" name="image2.jpeg"/>
          <p:cNvPicPr>
            <a:picLocks/>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990600" y="2133600"/>
            <a:ext cx="7315200" cy="4038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8229600" cy="1143000"/>
          </a:xfrm>
        </p:spPr>
        <p:txBody>
          <a:bodyPr>
            <a:normAutofit fontScale="90000"/>
          </a:bodyPr>
          <a:lstStyle/>
          <a:p>
            <a:pPr algn="ctr"/>
            <a:r>
              <a:rPr lang="en-US" dirty="0" smtClean="0"/>
              <a:t> </a:t>
            </a:r>
            <a:br>
              <a:rPr lang="en-US" dirty="0" smtClean="0"/>
            </a:br>
            <a:r>
              <a:rPr lang="en-US" b="1" dirty="0" smtClean="0"/>
              <a:t>Need for AI in Cyber security</a:t>
            </a:r>
            <a:r>
              <a:rPr lang="en-US" b="1" dirty="0" smtClean="0"/>
              <a:t/>
            </a:r>
            <a:br>
              <a:rPr lang="en-US" b="1"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ctr"/>
            <a:r>
              <a:rPr lang="en-US" dirty="0" smtClean="0"/>
              <a:t>It is </a:t>
            </a:r>
            <a:r>
              <a:rPr lang="en-US" dirty="0" smtClean="0"/>
              <a:t>impossible for </a:t>
            </a:r>
            <a:r>
              <a:rPr lang="en-US" dirty="0" smtClean="0"/>
              <a:t>a </a:t>
            </a:r>
            <a:r>
              <a:rPr lang="en-US" dirty="0" smtClean="0"/>
              <a:t>normal human to identify and block all </a:t>
            </a:r>
            <a:r>
              <a:rPr lang="en-US" dirty="0" smtClean="0"/>
              <a:t>the </a:t>
            </a:r>
            <a:r>
              <a:rPr lang="en-US" dirty="0" smtClean="0"/>
              <a:t>threats faced by a company because of the fact that every year</a:t>
            </a:r>
            <a:r>
              <a:rPr lang="en-US" dirty="0" smtClean="0"/>
              <a:t>, </a:t>
            </a:r>
            <a:r>
              <a:rPr lang="en-US" dirty="0" smtClean="0"/>
              <a:t>hackers find out </a:t>
            </a:r>
            <a:r>
              <a:rPr lang="en-US" dirty="0" smtClean="0"/>
              <a:t>a </a:t>
            </a:r>
            <a:r>
              <a:rPr lang="en-US" dirty="0" smtClean="0"/>
              <a:t>different way </a:t>
            </a:r>
            <a:r>
              <a:rPr lang="en-US" dirty="0" smtClean="0"/>
              <a:t>to </a:t>
            </a:r>
            <a:r>
              <a:rPr lang="en-US" dirty="0" smtClean="0"/>
              <a:t>launch various types of attacks that have a distinct objectives For example, in earlier times log4j was </a:t>
            </a:r>
            <a:r>
              <a:rPr lang="en-US" dirty="0" smtClean="0"/>
              <a:t>not known </a:t>
            </a:r>
            <a:r>
              <a:rPr lang="en-US" dirty="0" smtClean="0"/>
              <a:t>though it </a:t>
            </a:r>
            <a:r>
              <a:rPr lang="en-US" dirty="0" smtClean="0"/>
              <a:t>was </a:t>
            </a:r>
            <a:r>
              <a:rPr lang="en-US" dirty="0" smtClean="0"/>
              <a:t>present from </a:t>
            </a:r>
            <a:r>
              <a:rPr lang="en-US" dirty="0" smtClean="0"/>
              <a:t>the beginning</a:t>
            </a:r>
            <a:r>
              <a:rPr lang="en-US" dirty="0" smtClean="0"/>
              <a:t>, finally, it </a:t>
            </a:r>
            <a:r>
              <a:rPr lang="en-US" dirty="0" smtClean="0"/>
              <a:t>was </a:t>
            </a:r>
            <a:r>
              <a:rPr lang="en-US" dirty="0" smtClean="0"/>
              <a:t>reintroduced in December 2021</a:t>
            </a:r>
            <a:r>
              <a:rPr lang="en-US" dirty="0" smtClean="0"/>
              <a:t>. The </a:t>
            </a:r>
            <a:r>
              <a:rPr lang="en-US" dirty="0" smtClean="0"/>
              <a:t>network can suffer massive damage with </a:t>
            </a:r>
            <a:r>
              <a:rPr lang="en-US" dirty="0" smtClean="0"/>
              <a:t>the introduction of </a:t>
            </a:r>
            <a:r>
              <a:rPr lang="en-US" dirty="0" smtClean="0"/>
              <a:t>these new types of unknown threats and they can have a deep impact on the organization if you fail to detect, identify, and prevent them</a:t>
            </a:r>
            <a:r>
              <a:rPr lang="en-US" dirty="0" smtClean="0"/>
              <a:t>.</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00200"/>
            <a:ext cx="8229600" cy="1143000"/>
          </a:xfrm>
        </p:spPr>
        <p:txBody>
          <a:bodyPr>
            <a:normAutofit fontScale="90000"/>
          </a:bodyPr>
          <a:lstStyle/>
          <a:p>
            <a:pPr algn="ctr"/>
            <a:r>
              <a:rPr lang="en-US" b="1" u="heavy" dirty="0" smtClean="0"/>
              <a:t>AI in Cyber Security: Benefits</a:t>
            </a:r>
            <a:r>
              <a:rPr lang="en-US" b="1" dirty="0" smtClean="0"/>
              <a:t/>
            </a:r>
            <a:br>
              <a:rPr lang="en-US" b="1"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b="1" dirty="0" smtClean="0"/>
              <a:t>Artificial Intelligence becomes more intelligent over Time</a:t>
            </a:r>
            <a:endParaRPr lang="en-US" dirty="0" smtClean="0"/>
          </a:p>
          <a:p>
            <a:pPr>
              <a:buNone/>
            </a:pPr>
            <a:endParaRPr lang="en-US" dirty="0" smtClean="0"/>
          </a:p>
          <a:p>
            <a:pPr lvl="0"/>
            <a:r>
              <a:rPr lang="en-US" b="1" dirty="0" smtClean="0"/>
              <a:t>Artificial Intelligence helps us in identifying unknown Threats</a:t>
            </a:r>
            <a:endParaRPr lang="en-US" dirty="0" smtClean="0"/>
          </a:p>
          <a:p>
            <a:pPr>
              <a:buNone/>
            </a:pPr>
            <a:endParaRPr lang="en-US" dirty="0" smtClean="0"/>
          </a:p>
          <a:p>
            <a:pPr lvl="0"/>
            <a:r>
              <a:rPr lang="en-US" b="1" dirty="0" smtClean="0"/>
              <a:t>Artificial Intelligence Can Handle a Lot of Data</a:t>
            </a:r>
            <a:endParaRPr lang="en-US" dirty="0" smtClean="0"/>
          </a:p>
          <a:p>
            <a:pPr>
              <a:buNone/>
            </a:pPr>
            <a:endParaRPr lang="en-US" dirty="0" smtClean="0"/>
          </a:p>
          <a:p>
            <a:r>
              <a:rPr lang="en-US" b="1" dirty="0" smtClean="0"/>
              <a:t>Artificial Intelligence can manage vulnerability better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8229600" cy="1143000"/>
          </a:xfrm>
        </p:spPr>
        <p:txBody>
          <a:bodyPr>
            <a:normAutofit fontScale="90000"/>
          </a:bodyPr>
          <a:lstStyle/>
          <a:p>
            <a:pPr algn="ctr"/>
            <a:r>
              <a:rPr lang="en-US" b="1" u="heavy" dirty="0" smtClean="0"/>
              <a:t>FACE RECOGNITION USING AI</a:t>
            </a:r>
            <a:r>
              <a:rPr lang="en-US" b="1" u="heavy" dirty="0" smtClean="0"/>
              <a:t>:</a:t>
            </a:r>
            <a:r>
              <a:rPr lang="en-US" b="1" dirty="0" smtClean="0"/>
              <a:t/>
            </a:r>
            <a:br>
              <a:rPr lang="en-US" b="1"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ctr"/>
            <a:r>
              <a:rPr lang="en-US" dirty="0" smtClean="0"/>
              <a:t>Facial </a:t>
            </a:r>
            <a:r>
              <a:rPr lang="en-US" dirty="0" smtClean="0"/>
              <a:t>Recognition is </a:t>
            </a:r>
            <a:r>
              <a:rPr lang="en-US" dirty="0" smtClean="0"/>
              <a:t>a category of </a:t>
            </a:r>
            <a:r>
              <a:rPr lang="en-US" dirty="0" smtClean="0"/>
              <a:t>biometric software that </a:t>
            </a:r>
            <a:r>
              <a:rPr lang="en-US" dirty="0" smtClean="0"/>
              <a:t>maps an individual’s </a:t>
            </a:r>
            <a:r>
              <a:rPr lang="en-US" dirty="0" smtClean="0"/>
              <a:t>facial features and </a:t>
            </a:r>
            <a:r>
              <a:rPr lang="en-US" dirty="0" smtClean="0"/>
              <a:t>stores the data as a face print</a:t>
            </a:r>
            <a:r>
              <a:rPr lang="en-US" dirty="0" smtClean="0"/>
              <a:t>. The software uses </a:t>
            </a:r>
            <a:r>
              <a:rPr lang="en-US" dirty="0" smtClean="0"/>
              <a:t>deep learning </a:t>
            </a:r>
            <a:r>
              <a:rPr lang="en-US" dirty="0" smtClean="0"/>
              <a:t>algorithms to compare </a:t>
            </a:r>
            <a:r>
              <a:rPr lang="en-US" dirty="0" smtClean="0"/>
              <a:t>a </a:t>
            </a:r>
            <a:r>
              <a:rPr lang="en-US" dirty="0" smtClean="0"/>
              <a:t>live captured image to </a:t>
            </a:r>
            <a:r>
              <a:rPr lang="en-US" dirty="0" smtClean="0"/>
              <a:t>the stored face </a:t>
            </a:r>
            <a:r>
              <a:rPr lang="en-US" dirty="0" smtClean="0"/>
              <a:t>print to verify one’s </a:t>
            </a:r>
            <a:r>
              <a:rPr lang="en-US" dirty="0" smtClean="0"/>
              <a:t>identity. </a:t>
            </a:r>
            <a:r>
              <a:rPr lang="en-US" dirty="0" smtClean="0"/>
              <a:t>Image processing and machine learning are the backbones of this technology. Face recognition has received substantial attention </a:t>
            </a:r>
            <a:r>
              <a:rPr lang="en-US" dirty="0" smtClean="0"/>
              <a:t>from researchers due to </a:t>
            </a:r>
            <a:r>
              <a:rPr lang="en-US" dirty="0" smtClean="0"/>
              <a:t>human activities found in various applications of security like airports, criminal detection, face tracking , forensics, etc. Compared to other biometric traits like palm print, iris, finger print, etc. face biometrics can be non-intrusive</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normAutofit fontScale="90000"/>
          </a:bodyPr>
          <a:lstStyle/>
          <a:p>
            <a:pPr algn="ctr"/>
            <a:r>
              <a:rPr lang="en-US" b="1" u="heavy" dirty="0" smtClean="0"/>
              <a:t>Importance of </a:t>
            </a:r>
            <a:r>
              <a:rPr lang="en-US" b="1" u="heavy" dirty="0" smtClean="0"/>
              <a:t>Face Recognition System </a:t>
            </a:r>
            <a:r>
              <a:rPr lang="en-US" b="1" u="heavy" dirty="0" smtClean="0"/>
              <a:t>In AI for cyber security</a:t>
            </a:r>
            <a:r>
              <a:rPr lang="en-US" dirty="0" smtClean="0"/>
              <a:t/>
            </a:r>
            <a:br>
              <a:rPr lang="en-US" dirty="0" smtClean="0"/>
            </a:br>
            <a:endParaRPr lang="en-US" dirty="0"/>
          </a:p>
        </p:txBody>
      </p:sp>
      <p:sp>
        <p:nvSpPr>
          <p:cNvPr id="3" name="Content Placeholder 2"/>
          <p:cNvSpPr>
            <a:spLocks noGrp="1"/>
          </p:cNvSpPr>
          <p:nvPr>
            <p:ph idx="1"/>
          </p:nvPr>
        </p:nvSpPr>
        <p:spPr>
          <a:xfrm>
            <a:off x="4495800" y="2286000"/>
            <a:ext cx="4495800" cy="4389120"/>
          </a:xfrm>
        </p:spPr>
        <p:txBody>
          <a:bodyPr>
            <a:normAutofit fontScale="92500" lnSpcReduction="10000"/>
          </a:bodyPr>
          <a:lstStyle/>
          <a:p>
            <a:pPr algn="ctr"/>
            <a:r>
              <a:rPr lang="en-US" dirty="0" smtClean="0"/>
              <a:t> </a:t>
            </a:r>
            <a:r>
              <a:rPr lang="en-US" dirty="0" smtClean="0"/>
              <a:t>Face recognition systems play an essential role in </a:t>
            </a:r>
            <a:r>
              <a:rPr lang="en-US" dirty="0" smtClean="0"/>
              <a:t>cyber security </a:t>
            </a:r>
            <a:r>
              <a:rPr lang="en-US" dirty="0" smtClean="0"/>
              <a:t>for AI by providing a reliable and efficient method of identity verification. With the increasing prevalence of digital technologies and the internet, identity theft has become a significant concern, and traditional methods of identification, such as passwords, are no longer considered secure.</a:t>
            </a:r>
          </a:p>
          <a:p>
            <a:pPr algn="ctr"/>
            <a:endParaRPr lang="en-US" dirty="0" smtClean="0"/>
          </a:p>
          <a:p>
            <a:pPr algn="ctr"/>
            <a:endParaRPr lang="en-US" dirty="0"/>
          </a:p>
        </p:txBody>
      </p:sp>
      <p:pic>
        <p:nvPicPr>
          <p:cNvPr id="5" name="image5.jpeg"/>
          <p:cNvPicPr/>
          <p:nvPr/>
        </p:nvPicPr>
        <p:blipFill>
          <a:blip r:embed="rId2" cstate="print"/>
          <a:stretch>
            <a:fillRect/>
          </a:stretch>
        </p:blipFill>
        <p:spPr>
          <a:xfrm>
            <a:off x="381000" y="2438400"/>
            <a:ext cx="4038600" cy="3352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143000"/>
            <a:ext cx="8229600" cy="5029200"/>
          </a:xfrm>
        </p:spPr>
        <p:txBody>
          <a:bodyPr>
            <a:normAutofit fontScale="90000" lnSpcReduction="10000"/>
          </a:bodyPr>
          <a:lstStyle/>
          <a:p>
            <a:pPr algn="ctr"/>
            <a:r>
              <a:rPr lang="en-US" dirty="0" smtClean="0"/>
              <a:t>Face recognition systems use advanced artificial intelligence algorithms to analyze and identify unique facial features, allowing for secure and accurate identification of individuals. This technology is especially crucial in the context of </a:t>
            </a:r>
            <a:r>
              <a:rPr lang="en-US" dirty="0" smtClean="0"/>
              <a:t>cyber security </a:t>
            </a:r>
            <a:r>
              <a:rPr lang="en-US" dirty="0" smtClean="0"/>
              <a:t>because it can be used to prevent unauthorized access to sensitive data and systems.</a:t>
            </a:r>
          </a:p>
          <a:p>
            <a:pPr>
              <a:buNone/>
            </a:pPr>
            <a:endParaRPr lang="en-US" dirty="0" smtClean="0"/>
          </a:p>
          <a:p>
            <a:pPr algn="ctr"/>
            <a:r>
              <a:rPr lang="en-US" dirty="0" smtClean="0"/>
              <a:t>For example, in online banking, face recognition systems can be used to verify the identity of the user before allowing access to the account, thereby reducing the risk of fraud and hacking. Similarly, in government and military applications, face recognition systems can be used to control access to sensitive areas and prevent unauthorized individuals from gaining entry.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pPr algn="ctr"/>
            <a:r>
              <a:rPr lang="en-US" b="1" u="sng" dirty="0" smtClean="0"/>
              <a:t>IMPLEMENTATION OF AI IN CYBER SECURITY</a:t>
            </a:r>
            <a:r>
              <a:rPr lang="en-US" b="1" u="sng" dirty="0" smtClean="0"/>
              <a:t>:</a:t>
            </a:r>
            <a:br>
              <a:rPr lang="en-US" b="1" u="sng" dirty="0" smtClean="0"/>
            </a:br>
            <a:endParaRPr lang="en-US" dirty="0"/>
          </a:p>
        </p:txBody>
      </p:sp>
      <p:sp>
        <p:nvSpPr>
          <p:cNvPr id="3" name="Content Placeholder 2"/>
          <p:cNvSpPr>
            <a:spLocks noGrp="1"/>
          </p:cNvSpPr>
          <p:nvPr>
            <p:ph idx="1"/>
          </p:nvPr>
        </p:nvSpPr>
        <p:spPr>
          <a:xfrm>
            <a:off x="5029200" y="2133600"/>
            <a:ext cx="3733800" cy="4389120"/>
          </a:xfrm>
        </p:spPr>
        <p:txBody>
          <a:bodyPr/>
          <a:lstStyle/>
          <a:p>
            <a:r>
              <a:rPr lang="en-US" b="1" i="1" dirty="0" smtClean="0"/>
              <a:t>Determine your security needs</a:t>
            </a:r>
          </a:p>
          <a:p>
            <a:r>
              <a:rPr lang="en-US" b="1" i="1" dirty="0" smtClean="0"/>
              <a:t>Identify potential threats</a:t>
            </a:r>
          </a:p>
          <a:p>
            <a:r>
              <a:rPr lang="en-US" b="1" i="1" dirty="0" smtClean="0"/>
              <a:t>Choose the right AI technology</a:t>
            </a:r>
            <a:r>
              <a:rPr lang="en-US" b="1" i="1" dirty="0" smtClean="0"/>
              <a:t>:</a:t>
            </a:r>
          </a:p>
          <a:p>
            <a:r>
              <a:rPr lang="en-US" b="1" i="1" dirty="0" smtClean="0"/>
              <a:t>Collect and process data</a:t>
            </a:r>
            <a:endParaRPr lang="en-US" b="1" i="1" dirty="0" smtClean="0"/>
          </a:p>
          <a:p>
            <a:r>
              <a:rPr lang="en-US" b="1" i="1" dirty="0" smtClean="0"/>
              <a:t>Train your AI system</a:t>
            </a:r>
            <a:endParaRPr lang="en-US" b="1" i="1" dirty="0"/>
          </a:p>
        </p:txBody>
      </p:sp>
      <p:grpSp>
        <p:nvGrpSpPr>
          <p:cNvPr id="1026" name="Group 2"/>
          <p:cNvGrpSpPr>
            <a:grpSpLocks/>
          </p:cNvGrpSpPr>
          <p:nvPr/>
        </p:nvGrpSpPr>
        <p:grpSpPr bwMode="auto">
          <a:xfrm>
            <a:off x="152400" y="2590800"/>
            <a:ext cx="4876800" cy="3171825"/>
            <a:chOff x="1455" y="267"/>
            <a:chExt cx="7680" cy="4275"/>
          </a:xfrm>
        </p:grpSpPr>
        <p:pic>
          <p:nvPicPr>
            <p:cNvPr id="1027" name="Picture 3"/>
            <p:cNvPicPr>
              <a:picLocks noChangeAspect="1" noChangeArrowheads="1"/>
            </p:cNvPicPr>
            <p:nvPr/>
          </p:nvPicPr>
          <p:blipFill>
            <a:blip r:embed="rId2"/>
            <a:srcRect/>
            <a:stretch>
              <a:fillRect/>
            </a:stretch>
          </p:blipFill>
          <p:spPr bwMode="auto">
            <a:xfrm>
              <a:off x="1455" y="266"/>
              <a:ext cx="7680" cy="4275"/>
            </a:xfrm>
            <a:prstGeom prst="rect">
              <a:avLst/>
            </a:prstGeom>
            <a:ln>
              <a:noFill/>
            </a:ln>
            <a:effectLst>
              <a:softEdge rad="112500"/>
            </a:effectLst>
          </p:spPr>
        </p:pic>
        <p:pic>
          <p:nvPicPr>
            <p:cNvPr id="1028" name="Picture 4"/>
            <p:cNvPicPr>
              <a:picLocks noChangeAspect="1" noChangeArrowheads="1"/>
            </p:cNvPicPr>
            <p:nvPr/>
          </p:nvPicPr>
          <p:blipFill>
            <a:blip r:embed="rId3"/>
            <a:srcRect/>
            <a:stretch>
              <a:fillRect/>
            </a:stretch>
          </p:blipFill>
          <p:spPr bwMode="auto">
            <a:xfrm>
              <a:off x="1680" y="479"/>
              <a:ext cx="7116" cy="3720"/>
            </a:xfrm>
            <a:prstGeom prst="rect">
              <a:avLst/>
            </a:prstGeom>
            <a:ln>
              <a:noFill/>
            </a:ln>
            <a:effectLst>
              <a:softEdge rad="112500"/>
            </a:effectLst>
          </p:spPr>
        </p:pic>
        <p:sp>
          <p:nvSpPr>
            <p:cNvPr id="1029" name="Rectangle 5"/>
            <p:cNvSpPr>
              <a:spLocks noChangeArrowheads="1"/>
            </p:cNvSpPr>
            <p:nvPr/>
          </p:nvSpPr>
          <p:spPr bwMode="auto">
            <a:xfrm>
              <a:off x="1580" y="379"/>
              <a:ext cx="7316" cy="3920"/>
            </a:xfrm>
            <a:prstGeom prst="rect">
              <a:avLst/>
            </a:prstGeom>
            <a:noFill/>
            <a:ln w="1270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b="1" dirty="0" smtClean="0"/>
              <a:t>CONCLUSION</a:t>
            </a:r>
            <a:r>
              <a:rPr lang="en-US" b="1" dirty="0" smtClean="0"/>
              <a:t/>
            </a:r>
            <a:br>
              <a:rPr lang="en-US" b="1" dirty="0" smtClean="0"/>
            </a:br>
            <a:endParaRPr lang="en-US" dirty="0"/>
          </a:p>
        </p:txBody>
      </p:sp>
      <p:sp>
        <p:nvSpPr>
          <p:cNvPr id="3" name="Content Placeholder 2"/>
          <p:cNvSpPr>
            <a:spLocks noGrp="1"/>
          </p:cNvSpPr>
          <p:nvPr>
            <p:ph idx="1"/>
          </p:nvPr>
        </p:nvSpPr>
        <p:spPr>
          <a:xfrm>
            <a:off x="457200" y="1447800"/>
            <a:ext cx="8229600" cy="4389120"/>
          </a:xfrm>
        </p:spPr>
        <p:txBody>
          <a:bodyPr>
            <a:normAutofit lnSpcReduction="10000"/>
          </a:bodyPr>
          <a:lstStyle/>
          <a:p>
            <a:pPr algn="ctr"/>
            <a:r>
              <a:rPr lang="en-US" dirty="0" smtClean="0"/>
              <a:t>Artificial intelligence is quickly arising as </a:t>
            </a:r>
            <a:r>
              <a:rPr lang="en-US" dirty="0" smtClean="0"/>
              <a:t>a </a:t>
            </a:r>
            <a:r>
              <a:rPr lang="en-US" dirty="0" smtClean="0"/>
              <a:t>high priority innovation for improving the performance of </a:t>
            </a:r>
            <a:r>
              <a:rPr lang="en-US" dirty="0" smtClean="0"/>
              <a:t>IT security groups</a:t>
            </a:r>
            <a:r>
              <a:rPr lang="en-US" dirty="0" smtClean="0"/>
              <a:t>. AI gives the genuinely necessary analysis and threat identification </a:t>
            </a:r>
            <a:r>
              <a:rPr lang="en-US" dirty="0" smtClean="0"/>
              <a:t>proof that can be </a:t>
            </a:r>
            <a:r>
              <a:rPr lang="en-US" dirty="0" smtClean="0"/>
              <a:t>utilized by security experts </a:t>
            </a:r>
            <a:r>
              <a:rPr lang="en-US" dirty="0" smtClean="0"/>
              <a:t>to </a:t>
            </a:r>
            <a:r>
              <a:rPr lang="en-US" dirty="0" smtClean="0"/>
              <a:t>limit breach </a:t>
            </a:r>
            <a:r>
              <a:rPr lang="en-US" dirty="0" smtClean="0"/>
              <a:t>risk and </a:t>
            </a:r>
            <a:r>
              <a:rPr lang="en-US" dirty="0" smtClean="0"/>
              <a:t>upgrade security posture. AI can help to discover and focus on  risks, direct incident response, and distinguish malware attacks before they </a:t>
            </a:r>
            <a:r>
              <a:rPr lang="en-US" dirty="0" smtClean="0"/>
              <a:t>come </a:t>
            </a:r>
            <a:r>
              <a:rPr lang="en-US" dirty="0" smtClean="0"/>
              <a:t>into the </a:t>
            </a:r>
            <a:r>
              <a:rPr lang="en-US" dirty="0" smtClean="0"/>
              <a:t>scenario</a:t>
            </a:r>
            <a:r>
              <a:rPr lang="en-US" dirty="0" smtClean="0"/>
              <a:t>. Thus even </a:t>
            </a:r>
            <a:r>
              <a:rPr lang="en-US" dirty="0" smtClean="0"/>
              <a:t>with </a:t>
            </a:r>
            <a:r>
              <a:rPr lang="en-US" dirty="0" smtClean="0"/>
              <a:t>the expected drawbacks</a:t>
            </a:r>
            <a:r>
              <a:rPr lang="en-US" dirty="0" smtClean="0"/>
              <a:t>, AI will </a:t>
            </a:r>
            <a:r>
              <a:rPr lang="en-US" dirty="0" smtClean="0"/>
              <a:t>effectively drive </a:t>
            </a:r>
            <a:r>
              <a:rPr lang="en-US" dirty="0" smtClean="0"/>
              <a:t>cyber </a:t>
            </a:r>
            <a:r>
              <a:rPr lang="en-US" dirty="0" smtClean="0"/>
              <a:t>security forward and </a:t>
            </a:r>
            <a:r>
              <a:rPr lang="en-US" dirty="0" smtClean="0"/>
              <a:t>it will </a:t>
            </a:r>
            <a:r>
              <a:rPr lang="en-US" dirty="0" smtClean="0"/>
              <a:t>assist the organization in practicing a more powerful  security posture</a:t>
            </a:r>
            <a:r>
              <a:rPr lang="en-US" dirty="0" smtClean="0"/>
              <a:t>.</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rmAutofit fontScale="90000"/>
          </a:bodyPr>
          <a:lstStyle/>
          <a:p>
            <a:pPr algn="ctr"/>
            <a:r>
              <a:rPr lang="en-US" b="1" u="heavy" dirty="0" smtClean="0"/>
              <a:t>INTRODUCTION:</a:t>
            </a:r>
            <a:r>
              <a:rPr lang="en-US" b="1" dirty="0" smtClean="0"/>
              <a:t/>
            </a:r>
            <a:br>
              <a:rPr lang="en-US" b="1" dirty="0" smtClean="0"/>
            </a:br>
            <a:endParaRPr lang="en-US" dirty="0"/>
          </a:p>
        </p:txBody>
      </p:sp>
      <p:sp>
        <p:nvSpPr>
          <p:cNvPr id="3" name="Content Placeholder 2"/>
          <p:cNvSpPr>
            <a:spLocks noGrp="1"/>
          </p:cNvSpPr>
          <p:nvPr>
            <p:ph idx="1"/>
          </p:nvPr>
        </p:nvSpPr>
        <p:spPr>
          <a:xfrm>
            <a:off x="533400" y="1828800"/>
            <a:ext cx="8001000" cy="3962400"/>
          </a:xfrm>
        </p:spPr>
        <p:txBody>
          <a:bodyPr>
            <a:normAutofit/>
          </a:bodyPr>
          <a:lstStyle/>
          <a:p>
            <a:pPr algn="ctr"/>
            <a:r>
              <a:rPr lang="en-US" dirty="0" smtClean="0"/>
              <a:t>Role of AI in </a:t>
            </a:r>
            <a:r>
              <a:rPr lang="en-US" dirty="0" smtClean="0"/>
              <a:t>modern world threat </a:t>
            </a:r>
            <a:r>
              <a:rPr lang="en-US" dirty="0" smtClean="0"/>
              <a:t>to </a:t>
            </a:r>
            <a:r>
              <a:rPr lang="en-US" dirty="0" smtClean="0"/>
              <a:t>cyber security has </a:t>
            </a:r>
            <a:r>
              <a:rPr lang="en-US" dirty="0" smtClean="0"/>
              <a:t>become a </a:t>
            </a:r>
            <a:r>
              <a:rPr lang="en-US" dirty="0" smtClean="0"/>
              <a:t>serious issue. Artificial intelligence </a:t>
            </a:r>
            <a:r>
              <a:rPr lang="en-US" dirty="0" smtClean="0"/>
              <a:t>(AI) is a </a:t>
            </a:r>
            <a:r>
              <a:rPr lang="en-US" dirty="0" smtClean="0"/>
              <a:t>branch of computer science where a machine is </a:t>
            </a:r>
            <a:r>
              <a:rPr lang="en-US" dirty="0" smtClean="0"/>
              <a:t>made </a:t>
            </a:r>
            <a:r>
              <a:rPr lang="en-US" dirty="0" smtClean="0"/>
              <a:t>capable of possessing human decision-making ability, based on certain unique algorithms and related mathematical </a:t>
            </a:r>
            <a:r>
              <a:rPr lang="en-US" dirty="0" smtClean="0"/>
              <a:t>calculations</a:t>
            </a:r>
            <a:r>
              <a:rPr lang="en-US" dirty="0" smtClean="0"/>
              <a:t>.</a:t>
            </a:r>
          </a:p>
          <a:p>
            <a:pPr algn="ctr"/>
            <a:r>
              <a:rPr lang="en-US" dirty="0" smtClean="0"/>
              <a:t>On </a:t>
            </a:r>
            <a:r>
              <a:rPr lang="en-US" dirty="0" smtClean="0"/>
              <a:t>the other side, Cyber </a:t>
            </a:r>
            <a:r>
              <a:rPr lang="en-US" dirty="0" smtClean="0"/>
              <a:t>Security consists of security measures to protect the virtual world from cyber attacks and </a:t>
            </a:r>
            <a:r>
              <a:rPr lang="en-US" dirty="0" smtClean="0"/>
              <a:t>threats</a:t>
            </a:r>
            <a:r>
              <a:rPr lang="en-US" dirty="0" smtClean="0"/>
              <a:t>. </a:t>
            </a:r>
            <a:endParaRPr lang="en-US" dirty="0" smtClean="0"/>
          </a:p>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89120"/>
          </a:xfrm>
        </p:spPr>
        <p:txBody>
          <a:bodyPr>
            <a:normAutofit/>
          </a:bodyPr>
          <a:lstStyle/>
          <a:p>
            <a:pPr algn="ctr"/>
            <a:r>
              <a:rPr lang="en-US" dirty="0" smtClean="0"/>
              <a:t>Artificial Intelligence is capable of securing and cleaning up the cyber space by taking security measures related to accurate algorithms and mathematical calculations</a:t>
            </a:r>
            <a:r>
              <a:rPr lang="en-US" dirty="0" smtClean="0"/>
              <a:t>.</a:t>
            </a:r>
          </a:p>
          <a:p>
            <a:pPr algn="ctr"/>
            <a:r>
              <a:rPr lang="en-US" dirty="0" smtClean="0"/>
              <a:t>AI </a:t>
            </a:r>
            <a:r>
              <a:rPr lang="en-US" dirty="0" smtClean="0"/>
              <a:t> and machine learning are </a:t>
            </a:r>
            <a:r>
              <a:rPr lang="en-US" dirty="0" smtClean="0"/>
              <a:t>now </a:t>
            </a:r>
            <a:r>
              <a:rPr lang="en-US" dirty="0" smtClean="0"/>
              <a:t>becoming essential </a:t>
            </a:r>
            <a:r>
              <a:rPr lang="en-US" dirty="0" smtClean="0"/>
              <a:t>to </a:t>
            </a:r>
            <a:r>
              <a:rPr lang="en-US" dirty="0" smtClean="0"/>
              <a:t>information security, as these technologies are capable of swift analyzing millions of data sets and tracking down a wide variety </a:t>
            </a:r>
            <a:r>
              <a:rPr lang="en-US" dirty="0" smtClean="0"/>
              <a:t>of cyber threats from malware menaces to shady </a:t>
            </a:r>
            <a:r>
              <a:rPr lang="en-US" dirty="0" smtClean="0"/>
              <a:t>behavior that might result </a:t>
            </a:r>
            <a:r>
              <a:rPr lang="en-US" dirty="0" smtClean="0"/>
              <a:t>in </a:t>
            </a:r>
            <a:r>
              <a:rPr lang="en-US" dirty="0" smtClean="0"/>
              <a:t>a phishing attack</a:t>
            </a:r>
            <a:r>
              <a:rPr lang="en-US" dirty="0" smtClean="0"/>
              <a:t>.</a:t>
            </a:r>
          </a:p>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pPr algn="ctr"/>
            <a:r>
              <a:rPr lang="en-US" b="1" u="heavy" dirty="0" smtClean="0"/>
              <a:t>What is Cyber Security</a:t>
            </a:r>
            <a:r>
              <a:rPr lang="en-US" b="1" u="heavy" dirty="0" smtClean="0"/>
              <a: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gn="ctr"/>
            <a:r>
              <a:rPr lang="en-US" dirty="0" smtClean="0"/>
              <a:t>When we protect the </a:t>
            </a:r>
            <a:r>
              <a:rPr lang="en-US" dirty="0" smtClean="0"/>
              <a:t>devices which are connected to </a:t>
            </a:r>
            <a:r>
              <a:rPr lang="en-US" dirty="0" smtClean="0"/>
              <a:t>the </a:t>
            </a:r>
            <a:r>
              <a:rPr lang="en-US" dirty="0" smtClean="0"/>
              <a:t>internet, this process </a:t>
            </a:r>
            <a:r>
              <a:rPr lang="en-US" dirty="0" smtClean="0"/>
              <a:t>is </a:t>
            </a:r>
            <a:r>
              <a:rPr lang="en-US" dirty="0" smtClean="0"/>
              <a:t>called Cyber security which includes protecting hardware, software, and </a:t>
            </a:r>
            <a:r>
              <a:rPr lang="en-US" dirty="0" smtClean="0"/>
              <a:t>data from the </a:t>
            </a:r>
            <a:r>
              <a:rPr lang="en-US" dirty="0" smtClean="0"/>
              <a:t>threats of cyber criminals. Individuals and organizations use this practice to protect against unauthorized access </a:t>
            </a:r>
            <a:r>
              <a:rPr lang="en-US" dirty="0" smtClean="0"/>
              <a:t>to data </a:t>
            </a:r>
            <a:r>
              <a:rPr lang="en-US" dirty="0" smtClean="0"/>
              <a:t>centers and </a:t>
            </a:r>
            <a:r>
              <a:rPr lang="en-US" dirty="0" smtClean="0"/>
              <a:t>other </a:t>
            </a:r>
            <a:r>
              <a:rPr lang="en-US" dirty="0" smtClean="0"/>
              <a:t>computerized systems. The cyber security personal need </a:t>
            </a:r>
            <a:r>
              <a:rPr lang="en-US" dirty="0" smtClean="0"/>
              <a:t>the best cyber </a:t>
            </a:r>
            <a:r>
              <a:rPr lang="en-US" dirty="0" smtClean="0"/>
              <a:t>security training to identify and </a:t>
            </a:r>
            <a:r>
              <a:rPr lang="en-US" dirty="0" smtClean="0"/>
              <a:t>stop any attacks from </a:t>
            </a:r>
            <a:r>
              <a:rPr lang="en-US" dirty="0" smtClean="0"/>
              <a:t>taking place </a:t>
            </a:r>
            <a:r>
              <a:rPr lang="en-US" dirty="0" smtClean="0"/>
              <a:t>on the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105400" y="1447800"/>
            <a:ext cx="4038600" cy="4389120"/>
          </a:xfrm>
        </p:spPr>
        <p:txBody>
          <a:bodyPr>
            <a:normAutofit fontScale="97500" lnSpcReduction="10000"/>
          </a:bodyPr>
          <a:lstStyle/>
          <a:p>
            <a:pPr algn="ctr"/>
            <a:r>
              <a:rPr lang="en-US" dirty="0" smtClean="0"/>
              <a:t>We need a </a:t>
            </a:r>
            <a:r>
              <a:rPr lang="en-US" dirty="0" smtClean="0"/>
              <a:t>strategy in cyber security that </a:t>
            </a:r>
            <a:r>
              <a:rPr lang="en-US" dirty="0" smtClean="0"/>
              <a:t>is </a:t>
            </a:r>
            <a:r>
              <a:rPr lang="en-US" dirty="0" smtClean="0"/>
              <a:t>strong enough for </a:t>
            </a:r>
            <a:r>
              <a:rPr lang="en-US" dirty="0" smtClean="0"/>
              <a:t>a </a:t>
            </a:r>
            <a:r>
              <a:rPr lang="en-US" dirty="0" smtClean="0"/>
              <a:t>good security practice against some </a:t>
            </a:r>
            <a:r>
              <a:rPr lang="en-US" dirty="0" smtClean="0"/>
              <a:t>of the </a:t>
            </a:r>
            <a:r>
              <a:rPr lang="en-US" dirty="0" smtClean="0"/>
              <a:t>malicious attacks which are </a:t>
            </a:r>
            <a:r>
              <a:rPr lang="en-US" dirty="0" smtClean="0"/>
              <a:t>crafted in order to access</a:t>
            </a:r>
            <a:r>
              <a:rPr lang="en-US" dirty="0" smtClean="0"/>
              <a:t>, </a:t>
            </a:r>
            <a:r>
              <a:rPr lang="en-US" dirty="0" smtClean="0"/>
              <a:t>tamper,delete,extortor</a:t>
            </a:r>
            <a:r>
              <a:rPr lang="en-US" dirty="0" smtClean="0"/>
              <a:t> </a:t>
            </a:r>
            <a:r>
              <a:rPr lang="en-US" dirty="0" smtClean="0"/>
              <a:t>destroy the data of an </a:t>
            </a:r>
            <a:r>
              <a:rPr lang="en-US" dirty="0" smtClean="0"/>
              <a:t>organization or individual systems and steal sensitive data.</a:t>
            </a:r>
            <a:endParaRPr lang="en-US" dirty="0"/>
          </a:p>
        </p:txBody>
      </p:sp>
      <p:pic>
        <p:nvPicPr>
          <p:cNvPr id="8" name="image3.jpeg"/>
          <p:cNvPicPr/>
          <p:nvPr/>
        </p:nvPicPr>
        <p:blipFill>
          <a:blip r:embed="rId2" cstate="print"/>
          <a:stretch>
            <a:fillRect/>
          </a:stretch>
        </p:blipFill>
        <p:spPr>
          <a:xfrm>
            <a:off x="304800" y="1447800"/>
            <a:ext cx="4523509"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pPr algn="ctr"/>
            <a:r>
              <a:rPr lang="en-US" b="1" dirty="0" smtClean="0"/>
              <a:t>Importance of Cyber Security</a:t>
            </a: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4389120"/>
          </a:xfrm>
        </p:spPr>
        <p:txBody>
          <a:bodyPr>
            <a:normAutofit lnSpcReduction="10000"/>
          </a:bodyPr>
          <a:lstStyle/>
          <a:p>
            <a:pPr>
              <a:buNone/>
            </a:pPr>
            <a:endParaRPr lang="en-US" dirty="0" smtClean="0"/>
          </a:p>
          <a:p>
            <a:pPr algn="ctr"/>
            <a:r>
              <a:rPr lang="en-US" dirty="0" smtClean="0"/>
              <a:t>Now a days the number of </a:t>
            </a:r>
            <a:r>
              <a:rPr lang="en-US" dirty="0" smtClean="0"/>
              <a:t>users who are </a:t>
            </a:r>
            <a:r>
              <a:rPr lang="en-US" dirty="0" smtClean="0"/>
              <a:t>using devices </a:t>
            </a:r>
            <a:r>
              <a:rPr lang="en-US" dirty="0" smtClean="0"/>
              <a:t>and </a:t>
            </a:r>
            <a:r>
              <a:rPr lang="en-US" dirty="0" smtClean="0"/>
              <a:t>program shave increased considerably in modern enterprise that generates  a large amount of data, many of which are sensitive or confidential. Therefore here comes the importance of cyber  security as in</a:t>
            </a:r>
            <a:r>
              <a:rPr lang="en-US" dirty="0" smtClean="0"/>
              <a:t/>
            </a:r>
            <a:br>
              <a:rPr lang="en-US" dirty="0" smtClean="0"/>
            </a:br>
            <a:r>
              <a:rPr lang="en-US" dirty="0" smtClean="0"/>
              <a:t>this age, data the futon these systems continues to grow. The increase in volume and more sophistication in methods that are used by cyber attackers through many attack techniques create many problems even further</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normAutofit fontScale="90000"/>
          </a:bodyPr>
          <a:lstStyle/>
          <a:p>
            <a:pPr algn="ctr"/>
            <a:r>
              <a:rPr lang="en-US" b="1" dirty="0" smtClean="0"/>
              <a:t>Scope of AI beyond traditional security measures</a:t>
            </a:r>
            <a:r>
              <a:rPr lang="en-US" b="1" dirty="0" smtClean="0"/>
              <a:t>:</a:t>
            </a:r>
            <a:br>
              <a:rPr lang="en-US" b="1" dirty="0" smtClean="0"/>
            </a:br>
            <a:endParaRPr lang="en-US" dirty="0"/>
          </a:p>
        </p:txBody>
      </p:sp>
      <p:sp>
        <p:nvSpPr>
          <p:cNvPr id="3" name="Content Placeholder 2"/>
          <p:cNvSpPr>
            <a:spLocks noGrp="1"/>
          </p:cNvSpPr>
          <p:nvPr>
            <p:ph idx="1"/>
          </p:nvPr>
        </p:nvSpPr>
        <p:spPr>
          <a:xfrm>
            <a:off x="4114800" y="2057400"/>
            <a:ext cx="4724400" cy="4800600"/>
          </a:xfrm>
        </p:spPr>
        <p:txBody>
          <a:bodyPr>
            <a:normAutofit fontScale="70000" lnSpcReduction="20000"/>
          </a:bodyPr>
          <a:lstStyle/>
          <a:p>
            <a:pPr algn="ctr"/>
            <a:r>
              <a:rPr lang="en-US" sz="2800" dirty="0" smtClean="0"/>
              <a:t>Traditionally security </a:t>
            </a:r>
            <a:r>
              <a:rPr lang="en-US" sz="2800" dirty="0" smtClean="0"/>
              <a:t>measures depend </a:t>
            </a:r>
            <a:r>
              <a:rPr lang="en-US" sz="2800" dirty="0" smtClean="0"/>
              <a:t>upon </a:t>
            </a:r>
            <a:r>
              <a:rPr lang="en-US" sz="2800" dirty="0" smtClean="0"/>
              <a:t>antivirus software like </a:t>
            </a:r>
            <a:r>
              <a:rPr lang="en-US" sz="2800" dirty="0" smtClean="0"/>
              <a:t>firewall</a:t>
            </a:r>
            <a:r>
              <a:rPr lang="en-US" sz="2800" dirty="0" smtClean="0"/>
              <a:t>, quick heal and other tools on detecting and preventing web security threats. Looking at this scenario, timely update </a:t>
            </a:r>
            <a:r>
              <a:rPr lang="en-US" sz="2800" dirty="0" smtClean="0"/>
              <a:t>of software and the </a:t>
            </a:r>
            <a:r>
              <a:rPr lang="en-US" sz="2800" dirty="0" smtClean="0"/>
              <a:t>attitude of </a:t>
            </a:r>
            <a:r>
              <a:rPr lang="en-US" sz="2800" dirty="0" smtClean="0"/>
              <a:t>a person who is in charge of </a:t>
            </a:r>
            <a:r>
              <a:rPr lang="en-US" sz="2800" dirty="0" smtClean="0"/>
              <a:t>security would determine the </a:t>
            </a:r>
            <a:r>
              <a:rPr lang="en-US" sz="2800" dirty="0" smtClean="0"/>
              <a:t>level of security website or </a:t>
            </a:r>
            <a:r>
              <a:rPr lang="en-US" sz="2800" dirty="0" smtClean="0"/>
              <a:t>virtual platform.</a:t>
            </a:r>
          </a:p>
          <a:p>
            <a:pPr algn="ctr"/>
            <a:r>
              <a:rPr lang="en-US" sz="2800" dirty="0" smtClean="0"/>
              <a:t>AI </a:t>
            </a:r>
            <a:r>
              <a:rPr lang="en-US" sz="2800" dirty="0" smtClean="0"/>
              <a:t>depends upon </a:t>
            </a:r>
            <a:r>
              <a:rPr lang="en-US" sz="2800" dirty="0" smtClean="0"/>
              <a:t>innovative technologies like Machine Learning, Deep Learning, Natural Language Processing etc to make difficult for hackers to gain access to servers and other valuable information stored inside computers</a:t>
            </a:r>
            <a:r>
              <a:rPr lang="en-US" sz="2800" dirty="0" smtClean="0"/>
              <a:t>.</a:t>
            </a:r>
          </a:p>
          <a:p>
            <a:pPr algn="ctr"/>
            <a:endParaRPr lang="en-US" dirty="0"/>
          </a:p>
        </p:txBody>
      </p:sp>
      <p:pic>
        <p:nvPicPr>
          <p:cNvPr id="4" name="image8.jpeg"/>
          <p:cNvPicPr/>
          <p:nvPr/>
        </p:nvPicPr>
        <p:blipFill>
          <a:blip r:embed="rId2" cstate="print"/>
          <a:stretch>
            <a:fillRect/>
          </a:stretch>
        </p:blipFill>
        <p:spPr>
          <a:xfrm>
            <a:off x="304800" y="2438400"/>
            <a:ext cx="3733800"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143000"/>
          </a:xfrm>
        </p:spPr>
        <p:txBody>
          <a:bodyPr>
            <a:normAutofit fontScale="90000"/>
          </a:bodyPr>
          <a:lstStyle/>
          <a:p>
            <a:pPr algn="ctr"/>
            <a:r>
              <a:rPr lang="en-US" b="1" dirty="0" smtClean="0"/>
              <a:t>Role of AI in Cyber Security</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pPr algn="ctr"/>
            <a:r>
              <a:rPr lang="en-US" dirty="0" smtClean="0"/>
              <a:t>When we </a:t>
            </a:r>
            <a:r>
              <a:rPr lang="en-US" dirty="0" smtClean="0"/>
              <a:t>discuss artificial intelligence in cyber security it </a:t>
            </a:r>
            <a:r>
              <a:rPr lang="en-US" dirty="0" smtClean="0"/>
              <a:t>is </a:t>
            </a:r>
            <a:r>
              <a:rPr lang="en-US" dirty="0" smtClean="0"/>
              <a:t>nothing new</a:t>
            </a:r>
            <a:r>
              <a:rPr lang="en-US" dirty="0" smtClean="0"/>
              <a:t>. In fact</a:t>
            </a:r>
            <a:r>
              <a:rPr lang="en-US" dirty="0" smtClean="0"/>
              <a:t>, two years ago, in forums people would discuss how artificial intelligence and machine learning in </a:t>
            </a:r>
            <a:r>
              <a:rPr lang="en-US" dirty="0" smtClean="0"/>
              <a:t>cyber </a:t>
            </a:r>
            <a:r>
              <a:rPr lang="en-US" dirty="0" smtClean="0"/>
              <a:t>security would change the future as </a:t>
            </a:r>
            <a:r>
              <a:rPr lang="en-US" dirty="0" smtClean="0"/>
              <a:t>data is at the </a:t>
            </a:r>
            <a:r>
              <a:rPr lang="en-US" dirty="0" smtClean="0"/>
              <a:t>central part </a:t>
            </a:r>
            <a:r>
              <a:rPr lang="en-US" dirty="0" smtClean="0"/>
              <a:t>of cyber </a:t>
            </a:r>
            <a:r>
              <a:rPr lang="en-US" dirty="0" smtClean="0"/>
              <a:t>security trends</a:t>
            </a:r>
            <a:r>
              <a:rPr lang="en-US" dirty="0" smtClean="0"/>
              <a:t>. In cyber security</a:t>
            </a:r>
            <a:r>
              <a:rPr lang="en-US" dirty="0" smtClean="0"/>
              <a:t>, artificial intelligence proves </a:t>
            </a:r>
            <a:r>
              <a:rPr lang="en-US" dirty="0" smtClean="0"/>
              <a:t>to be </a:t>
            </a:r>
            <a:r>
              <a:rPr lang="en-US" dirty="0" smtClean="0"/>
              <a:t>beneficial as </a:t>
            </a:r>
            <a:r>
              <a:rPr lang="en-US" dirty="0" smtClean="0"/>
              <a:t>it </a:t>
            </a:r>
            <a:r>
              <a:rPr lang="en-US" dirty="0" smtClean="0"/>
              <a:t>improves the way security experts </a:t>
            </a:r>
            <a:r>
              <a:rPr lang="en-US" dirty="0" err="1" smtClean="0"/>
              <a:t>analyse</a:t>
            </a:r>
            <a:r>
              <a:rPr lang="en-US" dirty="0" smtClean="0"/>
              <a:t>, study, and understand cybercrime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1935480"/>
            <a:ext cx="5029200" cy="4389120"/>
          </a:xfrm>
        </p:spPr>
        <p:txBody>
          <a:bodyPr>
            <a:normAutofit/>
          </a:bodyPr>
          <a:lstStyle/>
          <a:p>
            <a:pPr algn="ctr"/>
            <a:r>
              <a:rPr lang="en-US" dirty="0" smtClean="0"/>
              <a:t>.</a:t>
            </a:r>
            <a:r>
              <a:rPr lang="en-US" dirty="0" smtClean="0"/>
              <a:t>It improves the technologies that companies use </a:t>
            </a:r>
            <a:r>
              <a:rPr lang="en-US" dirty="0" smtClean="0"/>
              <a:t>to combat </a:t>
            </a:r>
            <a:r>
              <a:rPr lang="en-US" dirty="0" smtClean="0"/>
              <a:t>cyber criminals and helps organizations keep customer data </a:t>
            </a:r>
            <a:r>
              <a:rPr lang="en-US" dirty="0" smtClean="0"/>
              <a:t>safe. But, on the other hand, </a:t>
            </a:r>
            <a:r>
              <a:rPr lang="en-US" dirty="0" smtClean="0"/>
              <a:t>artificial intelligence can </a:t>
            </a:r>
            <a:r>
              <a:rPr lang="en-US" dirty="0" smtClean="0"/>
              <a:t>be a very </a:t>
            </a:r>
            <a:r>
              <a:rPr lang="en-US" dirty="0" smtClean="0"/>
              <a:t>exhaustive resource and </a:t>
            </a:r>
            <a:r>
              <a:rPr lang="en-US" dirty="0" smtClean="0"/>
              <a:t>may not be </a:t>
            </a:r>
            <a:r>
              <a:rPr lang="en-US" dirty="0" smtClean="0"/>
              <a:t>practically applicable in </a:t>
            </a:r>
            <a:r>
              <a:rPr lang="en-US" dirty="0" smtClean="0"/>
              <a:t>every application.</a:t>
            </a:r>
            <a:endParaRPr lang="en-US" dirty="0"/>
          </a:p>
        </p:txBody>
      </p:sp>
      <p:pic>
        <p:nvPicPr>
          <p:cNvPr id="4" name="image4.jpeg"/>
          <p:cNvPicPr/>
          <p:nvPr/>
        </p:nvPicPr>
        <p:blipFill>
          <a:blip r:embed="rId2" cstate="print"/>
          <a:stretch>
            <a:fillRect/>
          </a:stretch>
        </p:blipFill>
        <p:spPr>
          <a:xfrm>
            <a:off x="838200" y="1828800"/>
            <a:ext cx="3124200" cy="387234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TotalTime>
  <Words>1112</Words>
  <Application>Microsoft Office PowerPoint</Application>
  <PresentationFormat>On-screen Show (4:3)</PresentationFormat>
  <Paragraphs>44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PROJECT ON AI IN CYBER SECURITY</vt:lpstr>
      <vt:lpstr>INTRODUCTION: </vt:lpstr>
      <vt:lpstr>Slide 3</vt:lpstr>
      <vt:lpstr>What is Cyber Security? </vt:lpstr>
      <vt:lpstr>Slide 5</vt:lpstr>
      <vt:lpstr>Importance of Cyber Security </vt:lpstr>
      <vt:lpstr>Scope of AI beyond traditional security measures: </vt:lpstr>
      <vt:lpstr>Role of AI in Cyber Security: </vt:lpstr>
      <vt:lpstr>Slide 9</vt:lpstr>
      <vt:lpstr>  Need for AI in Cyber security   </vt:lpstr>
      <vt:lpstr>AI in Cyber Security: Benefits   </vt:lpstr>
      <vt:lpstr>FACE RECOGNITION USING AI:   </vt:lpstr>
      <vt:lpstr>Importance of Face Recognition System In AI for cyber security </vt:lpstr>
      <vt:lpstr>Slide 14</vt:lpstr>
      <vt:lpstr>IMPLEMENTATION OF AI IN CYBER SECURITY: </vt:lpstr>
      <vt:lpstr>CONCLUSION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AI IN CYBER SECURITY</dc:title>
  <dc:creator>LENOVO</dc:creator>
  <cp:lastModifiedBy>LENOVO</cp:lastModifiedBy>
  <cp:revision>8</cp:revision>
  <dcterms:created xsi:type="dcterms:W3CDTF">2023-04-18T16:38:22Z</dcterms:created>
  <dcterms:modified xsi:type="dcterms:W3CDTF">2023-04-18T17:52:05Z</dcterms:modified>
</cp:coreProperties>
</file>