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6805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3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20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48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8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7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9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4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1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7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1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8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C1B4-1633-49B1-8A02-0078DC7FE9C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2443-2B13-4E8D-82D6-9810B9BF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532" y="324964"/>
            <a:ext cx="10684151" cy="1256410"/>
          </a:xfrm>
        </p:spPr>
        <p:txBody>
          <a:bodyPr anchor="b">
            <a:normAutofit/>
          </a:bodyPr>
          <a:lstStyle/>
          <a:p>
            <a:r>
              <a:rPr lang="en-US" sz="5000" b="1" dirty="0">
                <a:solidFill>
                  <a:schemeClr val="tx2"/>
                </a:solidFill>
              </a:rPr>
              <a:t>Project Title:FUN-ZONE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53E31-5410-4DC8-937D-0D0A8AD98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2699" y="2626616"/>
            <a:ext cx="9469211" cy="683116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5000" b="1" dirty="0">
                <a:solidFill>
                  <a:schemeClr val="tx2"/>
                </a:solidFill>
              </a:rPr>
              <a:t>Supervisor:  Sir Muhammad Hamza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EA7D0CE-7D74-46ED-A441-4A8B00D099C8}"/>
              </a:ext>
            </a:extLst>
          </p:cNvPr>
          <p:cNvSpPr txBox="1">
            <a:spLocks/>
          </p:cNvSpPr>
          <p:nvPr/>
        </p:nvSpPr>
        <p:spPr>
          <a:xfrm>
            <a:off x="904532" y="3786160"/>
            <a:ext cx="10026821" cy="11376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>
                <a:solidFill>
                  <a:schemeClr val="tx2"/>
                </a:solidFill>
              </a:rPr>
              <a:t>    Co-Ordinator:  Miss Hafsa Qadir</a:t>
            </a:r>
          </a:p>
        </p:txBody>
      </p:sp>
    </p:spTree>
    <p:extLst>
      <p:ext uri="{BB962C8B-B14F-4D97-AF65-F5344CB8AC3E}">
        <p14:creationId xmlns:p14="http://schemas.microsoft.com/office/powerpoint/2010/main" val="3270503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43C5436-4BBE-4931-A3A4-6DC480AE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745" y="409798"/>
            <a:ext cx="6296507" cy="128089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E-PROJECT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9236DB-1863-4955-9B23-83AE80F91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93750" y="1690688"/>
            <a:ext cx="8204499" cy="4351338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sz="3000" b="1" dirty="0"/>
              <a:t>Batch Code: </a:t>
            </a:r>
          </a:p>
          <a:p>
            <a:pPr marL="0" indent="0" algn="ctr">
              <a:buNone/>
            </a:pPr>
            <a:r>
              <a:rPr lang="en-US" sz="3000" dirty="0"/>
              <a:t>2309G3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3000" b="1" dirty="0"/>
              <a:t>Team Members: </a:t>
            </a:r>
          </a:p>
          <a:p>
            <a:pPr marL="0" indent="0" algn="ctr">
              <a:buNone/>
            </a:pPr>
            <a:r>
              <a:rPr lang="en-US" sz="3000" dirty="0"/>
              <a:t>Muhammad Umair</a:t>
            </a:r>
          </a:p>
          <a:p>
            <a:pPr marL="0" indent="0" algn="ctr">
              <a:buNone/>
            </a:pPr>
            <a:r>
              <a:rPr lang="en-US" sz="3000" dirty="0"/>
              <a:t>Shahzaib Ali Zahid</a:t>
            </a:r>
          </a:p>
          <a:p>
            <a:pPr marL="0" indent="0" algn="ctr">
              <a:buNone/>
            </a:pPr>
            <a:r>
              <a:rPr lang="en-US" sz="3000" dirty="0"/>
              <a:t>Abdul Ahad Hussain</a:t>
            </a:r>
          </a:p>
          <a:p>
            <a:pPr marL="0" indent="0" algn="ctr">
              <a:buNone/>
            </a:pPr>
            <a:r>
              <a:rPr lang="en-US" sz="3000" dirty="0"/>
              <a:t>Muhammad Shafay Shaikh</a:t>
            </a:r>
          </a:p>
        </p:txBody>
      </p:sp>
    </p:spTree>
    <p:extLst>
      <p:ext uri="{BB962C8B-B14F-4D97-AF65-F5344CB8AC3E}">
        <p14:creationId xmlns:p14="http://schemas.microsoft.com/office/powerpoint/2010/main" val="48036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2799-C9D3-47D6-A553-1206E55C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3A1D-B436-43FB-A122-28DA7447D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i="1" dirty="0"/>
              <a:t>The ‘FUN ZONE’ Most Entertaining Theme Park, is one of the best ideas executedin</a:t>
            </a:r>
          </a:p>
          <a:p>
            <a:pPr marL="0" indent="0" algn="just">
              <a:buNone/>
            </a:pPr>
            <a:r>
              <a:rPr lang="en-US" b="1" i="1" dirty="0"/>
              <a:t>the amusement &amp;amp; entertainment industry. It caters to everyone, be it a child who</a:t>
            </a:r>
          </a:p>
          <a:p>
            <a:pPr marL="0" indent="0" algn="just">
              <a:buNone/>
            </a:pPr>
            <a:r>
              <a:rPr lang="en-US" b="1" i="1" dirty="0"/>
              <a:t>seeks entertainment or an adult   who wishes for a pleasant evening. This initiative is</a:t>
            </a:r>
          </a:p>
          <a:p>
            <a:pPr marL="0" indent="0" algn="just">
              <a:buNone/>
            </a:pPr>
            <a:r>
              <a:rPr lang="en-US" b="1" i="1" dirty="0"/>
              <a:t>aimed towards providing its visitors with ample elements to spend a quality day. It</a:t>
            </a:r>
          </a:p>
          <a:p>
            <a:pPr marL="0" indent="0" algn="just">
              <a:buNone/>
            </a:pPr>
            <a:r>
              <a:rPr lang="en-US" b="1" i="1" dirty="0"/>
              <a:t>promises fun and frolic packed with adventurous and elegant ambience.</a:t>
            </a:r>
          </a:p>
          <a:p>
            <a:pPr marL="0" indent="0" algn="just">
              <a:buNone/>
            </a:pPr>
            <a:r>
              <a:rPr lang="en-US" b="1" i="1" dirty="0"/>
              <a:t>It has 7 different internationally themed zones which will keep you occupied for the</a:t>
            </a:r>
          </a:p>
          <a:p>
            <a:pPr marL="0" indent="0" algn="just">
              <a:buNone/>
            </a:pPr>
            <a:r>
              <a:rPr lang="en-US" b="1" i="1" dirty="0"/>
              <a:t>entire day. You will never fall short of excitement or thrills, thanks to the mascots</a:t>
            </a:r>
          </a:p>
          <a:p>
            <a:pPr marL="0" indent="0" algn="just">
              <a:buNone/>
            </a:pPr>
            <a:r>
              <a:rPr lang="en-US" b="1" i="1" dirty="0"/>
              <a:t>that will make sure you are treated with the best of hospitality. There are zones like</a:t>
            </a:r>
          </a:p>
          <a:p>
            <a:pPr marL="0" indent="0" algn="just">
              <a:buNone/>
            </a:pPr>
            <a:r>
              <a:rPr lang="en-US" b="1" i="1" dirty="0"/>
              <a:t>thrill rides, 7 wonders of the world, a massive food court and other areas ensuring</a:t>
            </a:r>
          </a:p>
          <a:p>
            <a:pPr marL="0" indent="0" algn="just">
              <a:buNone/>
            </a:pPr>
            <a:r>
              <a:rPr lang="en-US" b="1" i="1" dirty="0"/>
              <a:t>360 degrees of sheer entertainment.</a:t>
            </a:r>
          </a:p>
        </p:txBody>
      </p:sp>
    </p:spTree>
    <p:extLst>
      <p:ext uri="{BB962C8B-B14F-4D97-AF65-F5344CB8AC3E}">
        <p14:creationId xmlns:p14="http://schemas.microsoft.com/office/powerpoint/2010/main" val="1332729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5A56-A12F-4096-A72E-AC1EE4B5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ED94-FB55-47B0-93A7-FDDBEF36E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b="1" i="1" dirty="0"/>
              <a:t>A Fun Zone is typically a recreational area or facility designed to provide entertainment and enjoyment for people of all ages. These zones often feature a variety of attractions and activities geared towards leisure and amusement. Fun Zones can be found in various locations, including amusement parks, family entertainment centers, shopping malls, or even standalone facilities</a:t>
            </a:r>
          </a:p>
        </p:txBody>
      </p:sp>
    </p:spTree>
    <p:extLst>
      <p:ext uri="{BB962C8B-B14F-4D97-AF65-F5344CB8AC3E}">
        <p14:creationId xmlns:p14="http://schemas.microsoft.com/office/powerpoint/2010/main" val="238935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5A56-A12F-4096-A72E-AC1EE4B5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ED94-FB55-47B0-93A7-FDDBEF36E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b="1" i="1" dirty="0"/>
              <a:t>The scope of a Fun Zone Park includes defining its purpose (e.g., family entertainment, adventure), planning attractions and layout, identifying the target audience, integrating technology, ensuring safety measures, providing accessibility, planning marketing, establishing a budget, considering environmental impact, complying with regulations, and engaging the local community</a:t>
            </a:r>
          </a:p>
        </p:txBody>
      </p:sp>
    </p:spTree>
    <p:extLst>
      <p:ext uri="{BB962C8B-B14F-4D97-AF65-F5344CB8AC3E}">
        <p14:creationId xmlns:p14="http://schemas.microsoft.com/office/powerpoint/2010/main" val="244988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9663-748B-48A0-8D86-0B35F120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/>
              <a:t>Our Site Map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81A7C7-60E1-4C47-A61E-D6438ED8C3D0}"/>
              </a:ext>
            </a:extLst>
          </p:cNvPr>
          <p:cNvSpPr/>
          <p:nvPr/>
        </p:nvSpPr>
        <p:spPr>
          <a:xfrm>
            <a:off x="2638758" y="1516076"/>
            <a:ext cx="2105364" cy="16231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Experience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8ADF52-9FE6-4477-BD55-E5946CBA7C52}"/>
              </a:ext>
            </a:extLst>
          </p:cNvPr>
          <p:cNvSpPr/>
          <p:nvPr/>
        </p:nvSpPr>
        <p:spPr>
          <a:xfrm>
            <a:off x="6823710" y="1690688"/>
            <a:ext cx="2105364" cy="16231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LEISURE &amp; DINNING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EC23B2-EFAA-47BF-B29D-10E13F5DF7BC}"/>
              </a:ext>
            </a:extLst>
          </p:cNvPr>
          <p:cNvSpPr/>
          <p:nvPr/>
        </p:nvSpPr>
        <p:spPr>
          <a:xfrm>
            <a:off x="4744122" y="3177781"/>
            <a:ext cx="2105363" cy="14809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0C054A-EF32-4C9B-92CE-1FC342C0B02A}"/>
              </a:ext>
            </a:extLst>
          </p:cNvPr>
          <p:cNvSpPr/>
          <p:nvPr/>
        </p:nvSpPr>
        <p:spPr>
          <a:xfrm>
            <a:off x="2441986" y="4826223"/>
            <a:ext cx="2105363" cy="16231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Whats’App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CF1FE1-11F9-447B-952B-F41B9A7FF0D5}"/>
              </a:ext>
            </a:extLst>
          </p:cNvPr>
          <p:cNvSpPr/>
          <p:nvPr/>
        </p:nvSpPr>
        <p:spPr>
          <a:xfrm>
            <a:off x="6720169" y="4826223"/>
            <a:ext cx="2105363" cy="1623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 Character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4A847F-CB3C-418B-AB44-A1A272B525A7}"/>
              </a:ext>
            </a:extLst>
          </p:cNvPr>
          <p:cNvSpPr/>
          <p:nvPr/>
        </p:nvSpPr>
        <p:spPr>
          <a:xfrm>
            <a:off x="9088754" y="3139183"/>
            <a:ext cx="2105363" cy="16231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515216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5A56-A12F-4096-A72E-AC1EE4B5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878" y="54473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ED94-FB55-47B0-93A7-FDDBEF36E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b="1" i="1" dirty="0"/>
              <a:t>In conclusion, the Fun Zone Park project encompasses a well-defined scope that outlines its purpose, attractions, target audience, safety measures, accessibility, technology integration, financial planning, marketing strategies, environmental considerations, regulatory compliance, and community engagement. A successful Fun Zone Park will not only provide entertainment but also prioritize safety, accessibility, sustainability, and community involvement for a well-rounded and enjoyable experience for visitors.</a:t>
            </a:r>
          </a:p>
        </p:txBody>
      </p:sp>
    </p:spTree>
    <p:extLst>
      <p:ext uri="{BB962C8B-B14F-4D97-AF65-F5344CB8AC3E}">
        <p14:creationId xmlns:p14="http://schemas.microsoft.com/office/powerpoint/2010/main" val="814405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5A56-A12F-4096-A72E-AC1EE4B5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832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402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Project Title:FUN-ZONE</vt:lpstr>
      <vt:lpstr>E-PROJECT</vt:lpstr>
      <vt:lpstr>Problem Statement</vt:lpstr>
      <vt:lpstr>Introduction</vt:lpstr>
      <vt:lpstr>Scope</vt:lpstr>
      <vt:lpstr>Our Site Map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Aquarium</dc:title>
  <dc:creator>asp</dc:creator>
  <cp:lastModifiedBy>asp</cp:lastModifiedBy>
  <cp:revision>16</cp:revision>
  <dcterms:created xsi:type="dcterms:W3CDTF">2024-01-19T10:04:55Z</dcterms:created>
  <dcterms:modified xsi:type="dcterms:W3CDTF">2024-01-20T15:01:24Z</dcterms:modified>
</cp:coreProperties>
</file>