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59" r:id="rId7"/>
    <p:sldId id="274" r:id="rId8"/>
    <p:sldId id="26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43524-9F07-9CE0-1430-328E868DF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CC00"/>
                </a:solidFill>
                <a:latin typeface="Arial Black" panose="020B0A04020102020204" pitchFamily="34" charset="0"/>
              </a:rPr>
              <a:t>Mini project</a:t>
            </a:r>
            <a:br>
              <a:rPr lang="en-US" b="1" dirty="0">
                <a:solidFill>
                  <a:srgbClr val="FFCC00"/>
                </a:solidFill>
                <a:latin typeface="Arial Black" panose="020B0A04020102020204" pitchFamily="34" charset="0"/>
              </a:rPr>
            </a:br>
            <a:endParaRPr lang="en-US" b="1" dirty="0">
              <a:solidFill>
                <a:srgbClr val="FFCC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130180-C2CA-1A33-9463-82DCBA0B2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78125"/>
            <a:ext cx="8791575" cy="2479675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CC00"/>
                </a:solidFill>
              </a:rPr>
              <a:t>blogsite</a:t>
            </a:r>
          </a:p>
        </p:txBody>
      </p:sp>
    </p:spTree>
    <p:extLst>
      <p:ext uri="{BB962C8B-B14F-4D97-AF65-F5344CB8AC3E}">
        <p14:creationId xmlns:p14="http://schemas.microsoft.com/office/powerpoint/2010/main" val="237841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F78C1E-30C3-1535-286E-3CA60785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5C6C261-D625-3626-8603-4F7F14386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714" y="587885"/>
            <a:ext cx="8477396" cy="5651597"/>
          </a:xfrm>
        </p:spPr>
      </p:pic>
    </p:spTree>
    <p:extLst>
      <p:ext uri="{BB962C8B-B14F-4D97-AF65-F5344CB8AC3E}">
        <p14:creationId xmlns:p14="http://schemas.microsoft.com/office/powerpoint/2010/main" val="407274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DCACCC-1EEF-A539-4C4F-2D4A087C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B691B1-58EB-3BB2-B31C-9D5C9B77E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773" y="589241"/>
            <a:ext cx="8519277" cy="5679518"/>
          </a:xfrm>
        </p:spPr>
      </p:pic>
    </p:spTree>
    <p:extLst>
      <p:ext uri="{BB962C8B-B14F-4D97-AF65-F5344CB8AC3E}">
        <p14:creationId xmlns:p14="http://schemas.microsoft.com/office/powerpoint/2010/main" val="114045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04C7B-234B-AD3B-3E29-BBC9307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3791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C00"/>
                </a:solidFill>
              </a:rPr>
              <a:t>Expected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3E6206-641E-A651-1E1D-BD8242E7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79" y="980712"/>
            <a:ext cx="8464442" cy="56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4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68B48-F397-D1BB-4018-72CEAFEC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B2CC10-A838-E6D6-6944-A7732A97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67" y="883831"/>
            <a:ext cx="8553890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5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5DD54-B06B-CE5D-C048-3581CAEC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04762D-5FDD-CEEB-BDF0-E6972C32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66" y="564657"/>
            <a:ext cx="9801291" cy="57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3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98281-FEF7-4495-F747-7392169C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989735-2349-F3B9-B45D-FE7F1129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90" y="356185"/>
            <a:ext cx="9218444" cy="61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5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C833-0DCC-A05A-EE01-92A7F2FD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C00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EDA7F-30C1-1BB2-ED05-372B4618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https://code.visualstudio.com/</a:t>
            </a:r>
            <a:endParaRPr lang="en-IN" sz="2400" dirty="0"/>
          </a:p>
          <a:p>
            <a:r>
              <a:rPr lang="en-IN" sz="2400" u="sng" dirty="0"/>
              <a:t>https://www.youtube.com/</a:t>
            </a:r>
            <a:endParaRPr lang="en-IN" u="sng" dirty="0"/>
          </a:p>
          <a:p>
            <a:r>
              <a:rPr lang="en-US" u="sng" dirty="0"/>
              <a:t>https://www.w3schools.com/</a:t>
            </a:r>
          </a:p>
        </p:txBody>
      </p:sp>
    </p:spTree>
    <p:extLst>
      <p:ext uri="{BB962C8B-B14F-4D97-AF65-F5344CB8AC3E}">
        <p14:creationId xmlns:p14="http://schemas.microsoft.com/office/powerpoint/2010/main" val="367626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CD6E6-68CF-8045-6AED-CFF79CBB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B1DD88-2BE6-FC88-AC1D-63084129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FFCC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701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CB12F-CB50-7FB9-AC64-61BC44DC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</a:rPr>
              <a:t>PREPARED</a:t>
            </a:r>
            <a:r>
              <a:rPr lang="en-US" dirty="0"/>
              <a:t> </a:t>
            </a:r>
            <a:r>
              <a:rPr lang="en-US" dirty="0">
                <a:solidFill>
                  <a:srgbClr val="FFCC00"/>
                </a:solidFill>
              </a:rPr>
              <a:t>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94ABE6-443A-E360-7801-8A93314E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ABDUL AHAD PARWEZ HODEKAR</a:t>
            </a:r>
          </a:p>
          <a:p>
            <a:r>
              <a:rPr lang="en-US" dirty="0"/>
              <a:t>SHRINIKET KISHOR GAWAS</a:t>
            </a:r>
          </a:p>
        </p:txBody>
      </p:sp>
    </p:spTree>
    <p:extLst>
      <p:ext uri="{BB962C8B-B14F-4D97-AF65-F5344CB8AC3E}">
        <p14:creationId xmlns:p14="http://schemas.microsoft.com/office/powerpoint/2010/main" val="585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A9DD6F-EE42-C4FA-E57A-D7E0064F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CC00"/>
                </a:solidFill>
              </a:rPr>
              <a:t>ABStract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66F9C2-4F03-0E25-F80A-3C4A799B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Blogs are a new and intriguing form of communication and personal expression. Researchers are only just beginning to </a:t>
            </a:r>
            <a:r>
              <a:rPr lang="en-US" dirty="0" err="1"/>
              <a:t>realise</a:t>
            </a:r>
            <a:r>
              <a:rPr lang="en-US" dirty="0"/>
              <a:t> the value that these media present as sources of data for research. </a:t>
            </a:r>
          </a:p>
          <a:p>
            <a:r>
              <a:rPr lang="en-US" dirty="0"/>
              <a:t>This project is created to express the untapped potential that the blogosphere provides for research. 	</a:t>
            </a:r>
          </a:p>
          <a:p>
            <a:r>
              <a:rPr lang="en-US" dirty="0"/>
              <a:t>why blogs are a valuable and reliable source of data for analysis , learning new things day to day. </a:t>
            </a:r>
          </a:p>
        </p:txBody>
      </p:sp>
    </p:spTree>
    <p:extLst>
      <p:ext uri="{BB962C8B-B14F-4D97-AF65-F5344CB8AC3E}">
        <p14:creationId xmlns:p14="http://schemas.microsoft.com/office/powerpoint/2010/main" val="141955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A373F-88D2-C24A-7CBE-E534C796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C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9D4330-B8C2-5CE1-B8E6-C381A69A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Open Sans" panose="020B0604020202020204" pitchFamily="34" charset="0"/>
              </a:rPr>
              <a:t>“Blog” is an abbreviated version of “weblog,” which is a term used to describe websites that maintain an ongoing chronicle of information. A blog features diary-type commentary and links to articles on other websites, usually presented as a list of entries in reverse chronological order. Blogs range from the personal to the political, and can focus on one narrow subject or a whole range of subjects.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9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7FF18-7F64-5CE9-9C58-D88308F1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C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7D48B-310B-6C73-2CEA-D3FC3F36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The main objective of the Online Blogging System is to</a:t>
            </a:r>
            <a:r>
              <a:rPr lang="en-US" b="1" i="0" dirty="0">
                <a:effectLst/>
                <a:latin typeface="Roboto" panose="02000000000000000000" pitchFamily="2" charset="0"/>
              </a:rPr>
              <a:t> manage the details of 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Blogs,Topic,Idea,Content,Entries</a:t>
            </a:r>
            <a:r>
              <a:rPr lang="en-US" b="0" i="0" dirty="0">
                <a:effectLst/>
                <a:latin typeface="Roboto" panose="02000000000000000000" pitchFamily="2" charset="0"/>
              </a:rPr>
              <a:t>. It manages all the information about Blogs, Views, Entries, Blogs.</a:t>
            </a:r>
          </a:p>
          <a:p>
            <a:r>
              <a:rPr lang="en-US" dirty="0">
                <a:latin typeface="Roboto" panose="02000000000000000000" pitchFamily="2" charset="0"/>
              </a:rPr>
              <a:t>For the individuals , their need for information and skill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7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0405B-ACBB-345A-D9D4-D7100185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C00"/>
                </a:solidFill>
              </a:rPr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BA633D-4124-0C9D-B465-2E63047C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All members from our group decided to work on this project called “BLOGSITE” Because t</a:t>
            </a:r>
            <a:r>
              <a:rPr lang="en-US" sz="2000" b="0" i="0" dirty="0">
                <a:effectLst/>
                <a:latin typeface="+mj-lt"/>
              </a:rPr>
              <a:t>here are many reasons why blogs are important.</a:t>
            </a:r>
          </a:p>
          <a:p>
            <a:pPr lvl="2"/>
            <a:r>
              <a:rPr lang="en-US" sz="1950" dirty="0">
                <a:latin typeface="+mj-lt"/>
              </a:rPr>
              <a:t>It h</a:t>
            </a:r>
            <a:r>
              <a:rPr lang="en-US" sz="1950" b="0" i="0" dirty="0">
                <a:effectLst/>
                <a:latin typeface="+mj-lt"/>
              </a:rPr>
              <a:t>elps people prepare if they need to learn and develop skills.</a:t>
            </a:r>
          </a:p>
          <a:p>
            <a:pPr lvl="2"/>
            <a:r>
              <a:rPr lang="en-US" sz="1950" dirty="0">
                <a:latin typeface="+mj-lt"/>
              </a:rPr>
              <a:t>It h</a:t>
            </a:r>
            <a:r>
              <a:rPr lang="en-US" sz="1950" b="0" i="0" dirty="0">
                <a:effectLst/>
                <a:latin typeface="+mj-lt"/>
              </a:rPr>
              <a:t>elps businesses and people plan for </a:t>
            </a:r>
            <a:r>
              <a:rPr lang="en-US" sz="1950" b="0" i="0" dirty="0" err="1">
                <a:effectLst/>
                <a:latin typeface="+mj-lt"/>
              </a:rPr>
              <a:t>analysing</a:t>
            </a:r>
            <a:r>
              <a:rPr lang="en-US" sz="1950" b="0" i="0" dirty="0">
                <a:effectLst/>
                <a:latin typeface="+mj-lt"/>
              </a:rPr>
              <a:t> data , markets , etc.</a:t>
            </a:r>
          </a:p>
          <a:p>
            <a:pPr lvl="2"/>
            <a:r>
              <a:rPr lang="en-US" sz="1950" dirty="0">
                <a:latin typeface="+mj-lt"/>
              </a:rPr>
              <a:t>It h</a:t>
            </a:r>
            <a:r>
              <a:rPr lang="en-US" sz="1950" b="0" i="0" dirty="0">
                <a:effectLst/>
                <a:latin typeface="+mj-lt"/>
              </a:rPr>
              <a:t>elps </a:t>
            </a:r>
            <a:r>
              <a:rPr lang="en-US" sz="1900" dirty="0">
                <a:latin typeface="+mj-lt"/>
              </a:rPr>
              <a:t>to describe websites that maintain an ongoing chronicle of information.</a:t>
            </a:r>
          </a:p>
          <a:p>
            <a:pPr lvl="2"/>
            <a:r>
              <a:rPr lang="en-US" sz="1950" dirty="0">
                <a:latin typeface="+mj-lt"/>
              </a:rPr>
              <a:t>It h</a:t>
            </a:r>
            <a:r>
              <a:rPr lang="en-US" sz="1950" b="0" i="0" dirty="0">
                <a:effectLst/>
                <a:latin typeface="+mj-lt"/>
              </a:rPr>
              <a:t>elps people </a:t>
            </a:r>
            <a:r>
              <a:rPr lang="en-US" sz="1950" dirty="0">
                <a:latin typeface="+mj-lt"/>
              </a:rPr>
              <a:t>learning</a:t>
            </a:r>
            <a:r>
              <a:rPr lang="en-US" sz="2800" dirty="0"/>
              <a:t> </a:t>
            </a:r>
            <a:r>
              <a:rPr lang="en-US" sz="1950" dirty="0">
                <a:latin typeface="+mj-lt"/>
              </a:rPr>
              <a:t>new things day to day</a:t>
            </a:r>
            <a:r>
              <a:rPr lang="en-US" sz="2800" dirty="0"/>
              <a:t>. </a:t>
            </a:r>
            <a:endParaRPr lang="en-US" sz="1950" b="0" i="0" dirty="0">
              <a:effectLst/>
              <a:latin typeface="+mj-lt"/>
            </a:endParaRPr>
          </a:p>
          <a:p>
            <a:r>
              <a:rPr lang="en-US" sz="1950" dirty="0">
                <a:latin typeface="+mj-lt"/>
              </a:rPr>
              <a:t>So we all gather information about this blogsite project and started to implementing the project using the language HTML, JAVASCRIPT and CSS.</a:t>
            </a:r>
            <a:endParaRPr lang="en-US" sz="1950" b="0" i="0" dirty="0"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4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14569-6892-3EC4-8937-C5FCD6F3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DE845-BA76-4499-FD93-1FFCA5AF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We started by creating a Home page and giving it a base design using a </a:t>
            </a:r>
            <a:r>
              <a:rPr lang="en-US" sz="2000" dirty="0" err="1">
                <a:latin typeface="+mj-lt"/>
              </a:rPr>
              <a:t>css</a:t>
            </a:r>
            <a:r>
              <a:rPr lang="en-US" sz="2000" dirty="0">
                <a:latin typeface="+mj-lt"/>
              </a:rPr>
              <a:t> sheet.</a:t>
            </a:r>
          </a:p>
          <a:p>
            <a:r>
              <a:rPr lang="en-US" sz="2000" dirty="0">
                <a:latin typeface="+mj-lt"/>
              </a:rPr>
              <a:t>For the next session we created Contact page and similarly created a specific page for article search.</a:t>
            </a:r>
          </a:p>
          <a:p>
            <a:r>
              <a:rPr lang="en-US" sz="2000" dirty="0">
                <a:latin typeface="+mj-lt"/>
              </a:rPr>
              <a:t>Finally we are working on the About page and at last we are </a:t>
            </a:r>
            <a:r>
              <a:rPr lang="en-US" sz="2000" dirty="0" err="1">
                <a:latin typeface="+mj-lt"/>
              </a:rPr>
              <a:t>gonna</a:t>
            </a:r>
            <a:r>
              <a:rPr lang="en-US" sz="2000" dirty="0">
                <a:latin typeface="+mj-lt"/>
              </a:rPr>
              <a:t> finish by giving a look at how the search and find will work.</a:t>
            </a:r>
          </a:p>
        </p:txBody>
      </p:sp>
    </p:spTree>
    <p:extLst>
      <p:ext uri="{BB962C8B-B14F-4D97-AF65-F5344CB8AC3E}">
        <p14:creationId xmlns:p14="http://schemas.microsoft.com/office/powerpoint/2010/main" val="341322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582F31-51AD-6A85-BE67-A2CAA142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C00"/>
                </a:solidFill>
              </a:rPr>
              <a:t>Proposed</a:t>
            </a:r>
            <a:r>
              <a:rPr lang="en-US" dirty="0"/>
              <a:t> </a:t>
            </a:r>
            <a:r>
              <a:rPr lang="en-US" dirty="0">
                <a:solidFill>
                  <a:srgbClr val="FFCC00"/>
                </a:solidFill>
              </a:rPr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9169CE-286C-AA5A-A48D-33D31BD6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will have access to various articles , and can be able to learn or know about known/unknown ideas.</a:t>
            </a:r>
          </a:p>
          <a:p>
            <a:r>
              <a:rPr lang="en-US" dirty="0"/>
              <a:t>Blogs are refreshed every moment, so people can have various interesting articles.</a:t>
            </a:r>
          </a:p>
          <a:p>
            <a:r>
              <a:rPr lang="en-US" dirty="0"/>
              <a:t>Blog posting is easy to do.</a:t>
            </a:r>
          </a:p>
          <a:p>
            <a:r>
              <a:rPr lang="en-US" dirty="0"/>
              <a:t>Blog searches are quicker and are very relatable to users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26435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F9A0C-C6F1-9CDB-F0D5-798DF2A8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28067"/>
            <a:ext cx="9905998" cy="2457014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CC00"/>
                </a:solidFill>
              </a:rPr>
              <a:t>CONTent</a:t>
            </a:r>
            <a:endParaRPr lang="en-US" dirty="0">
              <a:solidFill>
                <a:srgbClr val="FFCC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FA51FEE-E0BD-9D0B-31F1-8B58837FC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059" y="1214546"/>
            <a:ext cx="8016705" cy="5344470"/>
          </a:xfrm>
        </p:spPr>
      </p:pic>
    </p:spTree>
    <p:extLst>
      <p:ext uri="{BB962C8B-B14F-4D97-AF65-F5344CB8AC3E}">
        <p14:creationId xmlns:p14="http://schemas.microsoft.com/office/powerpoint/2010/main" val="1496729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86</TotalTime>
  <Words>387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Open Sans</vt:lpstr>
      <vt:lpstr>Roboto</vt:lpstr>
      <vt:lpstr>Trebuchet MS</vt:lpstr>
      <vt:lpstr>Tw Cen MT</vt:lpstr>
      <vt:lpstr>Circuit</vt:lpstr>
      <vt:lpstr>Mini project </vt:lpstr>
      <vt:lpstr>PREPARED BY</vt:lpstr>
      <vt:lpstr>ABStract</vt:lpstr>
      <vt:lpstr>introduction</vt:lpstr>
      <vt:lpstr>Objective</vt:lpstr>
      <vt:lpstr>planning</vt:lpstr>
      <vt:lpstr>PowerPoint Presentation</vt:lpstr>
      <vt:lpstr>Proposed work</vt:lpstr>
      <vt:lpstr>CONTent</vt:lpstr>
      <vt:lpstr>PowerPoint Presentation</vt:lpstr>
      <vt:lpstr>PowerPoint Presentation</vt:lpstr>
      <vt:lpstr>Expected output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</dc:title>
  <dc:creator>Akshay Parab</dc:creator>
  <cp:lastModifiedBy>Microsoft account</cp:lastModifiedBy>
  <cp:revision>9</cp:revision>
  <dcterms:created xsi:type="dcterms:W3CDTF">2022-10-15T05:00:32Z</dcterms:created>
  <dcterms:modified xsi:type="dcterms:W3CDTF">2022-11-01T02:20:42Z</dcterms:modified>
</cp:coreProperties>
</file>