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C7D"/>
    <a:srgbClr val="3B5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94681"/>
  </p:normalViewPr>
  <p:slideViewPr>
    <p:cSldViewPr snapToGrid="0">
      <p:cViewPr varScale="1">
        <p:scale>
          <a:sx n="116" d="100"/>
          <a:sy n="116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FAEA-7207-F0F9-A8A7-2FD539B0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AC917-1DF9-A61E-5E79-C0B6ABE8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E0DBC-028C-0053-D373-1072B7A9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7DC4-CEC5-645C-3A0B-7A471400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65D4-4E2F-CC17-A419-4B93E43F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6D69-67E6-835F-6C51-4CC3D00D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386A-892C-18AD-EABD-4F0D2383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7AEF-C737-14D3-598A-9CA6D678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AAFB-E3C0-F551-F18F-43DA4C5F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36B2-67D8-BB49-DDDB-BEADF1F0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CFC18-6248-65A9-1F45-8CC10A345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FFD3F-4551-2F5E-6188-504214D99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E7F7-2645-F63C-BD45-44082F7A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6110-9F89-2F2E-C9E3-CC52D2B5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D4F4E-C1CC-0843-E7C6-00B829C5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92FC-2269-A4C1-89C1-B19B9723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3EB0-5E90-16E8-0E19-9CC6439C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FC5E-5005-DDF1-74EC-E706465C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B855-EEF6-F7F2-EC47-D1F994B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1568-E308-C86E-CCFF-F760033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C963-56E4-475D-538E-2D89149D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B884-D833-9227-D627-BCD0F0B0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5FB2-6280-C6B7-519E-C57E5B3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A4C7-9984-A49F-4B91-D463904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F2AD-B668-5BFF-D68E-0CAEF1C2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BA07-FACC-08C0-5DA6-A00AAA4C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907B-05D8-428B-0A17-4325A65B9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E2577-88E2-5860-E892-573B45B7F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07707-DB29-9657-BFFC-CF7D4511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9D73-CF12-06DF-3E4A-F982CB6A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386B4-3574-6FE7-1343-97497A93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4653-BEB2-0D97-EE30-FF967675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3F0CC-F189-EB0D-6A1E-26D1E6FA8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2058D-B8D9-54C4-61AC-9D644828E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8CC64-96E6-430E-A987-363F69D85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CD74E-FB5D-BADF-E4D2-F669C59C4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C53C-5040-6016-6596-F46BA7A1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0C8F9-5E86-ED05-4D65-F8DCDB76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EF8C0-10DB-ABEC-6C3F-38F2731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8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DD31-1692-2751-33BD-BAE159BB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C2F73-6D86-1E41-77D0-B5A823F1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55CFE-7EC8-E4D1-CE23-B7A1DDC8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D95B7-FEFB-B691-CB93-BC99A31A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D45AF-4031-26C1-51B2-C0B5F6F8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FE835-7B7A-4F1B-FD32-3FF66FD4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25E30-1840-3287-0F31-443D7CE8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79C4-9641-7C88-B433-427E1733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7863-8928-D969-5FB5-FDE939A19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C853B-675F-7857-7A98-3F460444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89949-A7FE-5ED6-C595-346B7830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FD808-1FEA-A98B-1110-A01303C5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CC2A-7AB4-FDC3-734B-B2D7FCD0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CC7E-D380-8B81-395E-5213FE11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C949-6A9F-D152-2997-AC1E21C5B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CF733-0B6C-3E31-3772-0A8D6F5DE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9A2EF-87D5-CCE9-9418-9589F704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3A9D-0F1C-9E19-705A-889AA630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97865-D926-99DB-B596-9F09D1FB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602FB-AE04-1670-81D3-DEB75929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2E33-448D-CDD4-173D-AFBE6F06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B32D-AF90-2745-E361-F4576CA4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7C529-F7E5-E94B-AF51-207EFF0DC487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C6E7-D835-C428-A24B-63A7EB19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26F9-BE7A-DAD5-2009-D22876A82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57175-E2AF-5F4D-B70F-7DB1816A0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gleonline.hccs.edu/courses/293199/modules/items/19779131" TargetMode="External"/><Relationship Id="rId2" Type="http://schemas.openxmlformats.org/officeDocument/2006/relationships/hyperlink" Target="https://eagleonline.hccs.edu/courses/293199/modules/items/197791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gleonline.hccs.edu/courses/293199/modules/items/1977913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eep learning: Models, enterprise applications, benefits, use cases,  implementation and development">
            <a:extLst>
              <a:ext uri="{FF2B5EF4-FFF2-40B4-BE49-F238E27FC236}">
                <a16:creationId xmlns:a16="http://schemas.microsoft.com/office/drawing/2014/main" id="{287AB8E2-77CB-B1D8-F6F3-68B624CB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C62EE-3A0C-18CE-B56B-1D885DCE7F34}"/>
              </a:ext>
            </a:extLst>
          </p:cNvPr>
          <p:cNvSpPr txBox="1"/>
          <p:nvPr/>
        </p:nvSpPr>
        <p:spPr>
          <a:xfrm>
            <a:off x="3866321" y="89452"/>
            <a:ext cx="5357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Deep Learning in Artificial Intelligence: Final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86E99-EE65-F736-AB42-D95288F4AB1E}"/>
              </a:ext>
            </a:extLst>
          </p:cNvPr>
          <p:cNvSpPr txBox="1"/>
          <p:nvPr/>
        </p:nvSpPr>
        <p:spPr>
          <a:xfrm>
            <a:off x="5024230" y="4929809"/>
            <a:ext cx="304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Maira Tanweer Chachar</a:t>
            </a:r>
          </a:p>
        </p:txBody>
      </p:sp>
    </p:spTree>
    <p:extLst>
      <p:ext uri="{BB962C8B-B14F-4D97-AF65-F5344CB8AC3E}">
        <p14:creationId xmlns:p14="http://schemas.microsoft.com/office/powerpoint/2010/main" val="54771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360BFE-2922-FB01-A759-EEF5032D80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C7D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2B39-47A2-BC66-3E67-B54E867F9F0C}"/>
              </a:ext>
            </a:extLst>
          </p:cNvPr>
          <p:cNvSpPr txBox="1"/>
          <p:nvPr/>
        </p:nvSpPr>
        <p:spPr>
          <a:xfrm>
            <a:off x="0" y="0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Module 1 - Module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2D78F-DCBA-EB6D-935E-2E4077FD72D2}"/>
              </a:ext>
            </a:extLst>
          </p:cNvPr>
          <p:cNvSpPr txBox="1"/>
          <p:nvPr/>
        </p:nvSpPr>
        <p:spPr>
          <a:xfrm>
            <a:off x="41189" y="798847"/>
            <a:ext cx="67226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 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Introduction 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Deep Learning Environments, Libraries, and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Neural Network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Daniel Bourke Video on Code-First TensorFlow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Convolutional 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Image Classification with Deep CNNs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Wordtransformers</a:t>
            </a:r>
            <a:r>
              <a:rPr lang="en-US" sz="2000" dirty="0">
                <a:solidFill>
                  <a:schemeClr val="bg1"/>
                </a:solidFill>
              </a:rPr>
              <a:t> for Image Recognition at Scale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Introduction to Computer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Sequence Modeling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NLP with RNNs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Word Embeddings vs TFIDF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Word2Vec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E472C-5BCE-2D7B-D1D7-6FA45E729AA2}"/>
              </a:ext>
            </a:extLst>
          </p:cNvPr>
          <p:cNvSpPr txBox="1"/>
          <p:nvPr/>
        </p:nvSpPr>
        <p:spPr>
          <a:xfrm>
            <a:off x="6804991" y="798847"/>
            <a:ext cx="4716386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Assignments: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bg1"/>
                </a:solidFill>
                <a:effectLst/>
                <a:hlinkClick r:id="rId2" tooltip="A02 A Comparative Analysis of Machine Learning and Deep Learning Tools and Framework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A02 A Comparative Analysis of Machine Learning and Deep Learning Tools and Frameworks</a:t>
            </a:r>
            <a:endParaRPr lang="en-US" sz="200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3" tooltip="A03 Neural Network Zo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A03 Neural Network Zoo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4" tooltip="A04 ITAI 2376   Deep Learning for an 11 year ol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A04 ITAI 2376 Deep Learning for an 11 year old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bg1"/>
              </a:solidFill>
              <a:effectLst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7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E05F6-8D6C-51DB-1FA2-5FB093578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27168E-6749-0586-F8B6-1CF827FFC7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C7D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2A75D-FE35-D9EB-DA51-5C4B6C288FF2}"/>
              </a:ext>
            </a:extLst>
          </p:cNvPr>
          <p:cNvSpPr txBox="1"/>
          <p:nvPr/>
        </p:nvSpPr>
        <p:spPr>
          <a:xfrm>
            <a:off x="0" y="0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Module 6 – Module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64AB0-2D14-FED6-101E-A2FC343ECD56}"/>
              </a:ext>
            </a:extLst>
          </p:cNvPr>
          <p:cNvSpPr txBox="1"/>
          <p:nvPr/>
        </p:nvSpPr>
        <p:spPr>
          <a:xfrm>
            <a:off x="0" y="782483"/>
            <a:ext cx="77624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Transformer Architecture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Transformer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ViT</a:t>
            </a:r>
            <a:r>
              <a:rPr lang="en-US" sz="2000" dirty="0">
                <a:solidFill>
                  <a:schemeClr val="bg1"/>
                </a:solidFill>
              </a:rPr>
              <a:t> Vision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Transformer Self-Adaptive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Linear-Time Sequence Modeling with Selective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Hallucination Mitigation Techniques in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Variational Auto Encoders VAEs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Transposed Convolutions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AutoEncoder</a:t>
            </a:r>
            <a:r>
              <a:rPr lang="en-US" sz="2000" dirty="0">
                <a:solidFill>
                  <a:schemeClr val="bg1"/>
                </a:solidFill>
              </a:rPr>
              <a:t> AE vs Variational </a:t>
            </a:r>
            <a:r>
              <a:rPr lang="en-US" sz="2000" dirty="0" err="1">
                <a:solidFill>
                  <a:schemeClr val="bg1"/>
                </a:solidFill>
              </a:rPr>
              <a:t>AutoEncoder</a:t>
            </a:r>
            <a:r>
              <a:rPr lang="en-US" sz="2000" dirty="0">
                <a:solidFill>
                  <a:schemeClr val="bg1"/>
                </a:solidFill>
              </a:rPr>
              <a:t> VAE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U-Net Convolutional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Generative AI with Diffusion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Diffusion Models in Various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Deep Fakes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Reinforcement Learning and AI Agents 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62E73-6509-9A31-6BE5-703B68EAC862}"/>
              </a:ext>
            </a:extLst>
          </p:cNvPr>
          <p:cNvSpPr txBox="1"/>
          <p:nvPr/>
        </p:nvSpPr>
        <p:spPr>
          <a:xfrm>
            <a:off x="6744751" y="782483"/>
            <a:ext cx="43777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Assignments: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Mid Term: Creating Images with Diffusion Models</a:t>
            </a:r>
          </a:p>
        </p:txBody>
      </p:sp>
    </p:spTree>
    <p:extLst>
      <p:ext uri="{BB962C8B-B14F-4D97-AF65-F5344CB8AC3E}">
        <p14:creationId xmlns:p14="http://schemas.microsoft.com/office/powerpoint/2010/main" val="237570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ADAE-EE80-B92C-03CD-3B5992725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C116C3-12AD-3E28-06BA-1DCC81FE83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C7D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D657B-12CF-9B0B-03E6-A36F1CFB559A}"/>
              </a:ext>
            </a:extLst>
          </p:cNvPr>
          <p:cNvSpPr txBox="1"/>
          <p:nvPr/>
        </p:nvSpPr>
        <p:spPr>
          <a:xfrm>
            <a:off x="41189" y="197708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Module 11 – Module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9E3E3-0F14-2354-E954-983B4968F803}"/>
              </a:ext>
            </a:extLst>
          </p:cNvPr>
          <p:cNvSpPr txBox="1"/>
          <p:nvPr/>
        </p:nvSpPr>
        <p:spPr>
          <a:xfrm>
            <a:off x="167085" y="1345964"/>
            <a:ext cx="69450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 Points: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Reasoning Models, Agents and LLMs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LlamaIndex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AI RAG IBM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Prompt Engineering Techniques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Switch Integrate Reasoning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Generalisation</a:t>
            </a:r>
            <a:r>
              <a:rPr lang="en-US" sz="2000" dirty="0">
                <a:solidFill>
                  <a:schemeClr val="bg1"/>
                </a:solidFill>
              </a:rPr>
              <a:t> Gaps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Self Correction in LLMs</a:t>
            </a:r>
          </a:p>
          <a:p>
            <a:r>
              <a:rPr lang="en-US" sz="2000" dirty="0">
                <a:solidFill>
                  <a:schemeClr val="bg1"/>
                </a:solidFill>
              </a:rPr>
              <a:t>Vector Database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Agent Planning and Orchestration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Multi Agent Systems and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AAE31-2272-32CA-952B-AE710B01AE92}"/>
              </a:ext>
            </a:extLst>
          </p:cNvPr>
          <p:cNvSpPr txBox="1"/>
          <p:nvPr/>
        </p:nvSpPr>
        <p:spPr>
          <a:xfrm>
            <a:off x="7112118" y="980190"/>
            <a:ext cx="3970011" cy="197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Assignments: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Final Submission: Portfolio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Final Project: AI Agent Creation</a:t>
            </a:r>
          </a:p>
        </p:txBody>
      </p:sp>
    </p:spTree>
    <p:extLst>
      <p:ext uri="{BB962C8B-B14F-4D97-AF65-F5344CB8AC3E}">
        <p14:creationId xmlns:p14="http://schemas.microsoft.com/office/powerpoint/2010/main" val="128537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E4EE7-19EB-E569-F801-92DCBCFAD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547F3-C49D-7C91-D5F9-6A45C9B2CD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4C7D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8AABE-64C3-2522-937E-373DC0C93A95}"/>
              </a:ext>
            </a:extLst>
          </p:cNvPr>
          <p:cNvSpPr txBox="1"/>
          <p:nvPr/>
        </p:nvSpPr>
        <p:spPr>
          <a:xfrm>
            <a:off x="4851728" y="2844225"/>
            <a:ext cx="620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1F0F5-189B-3A7E-01D8-8AEDC97627CF}"/>
              </a:ext>
            </a:extLst>
          </p:cNvPr>
          <p:cNvSpPr txBox="1"/>
          <p:nvPr/>
        </p:nvSpPr>
        <p:spPr>
          <a:xfrm>
            <a:off x="3714548" y="3429000"/>
            <a:ext cx="53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AhadMaredia</a:t>
            </a:r>
            <a:r>
              <a:rPr lang="en-US" dirty="0">
                <a:solidFill>
                  <a:schemeClr val="bg1"/>
                </a:solidFill>
              </a:rPr>
              <a:t>/Final-</a:t>
            </a:r>
            <a:r>
              <a:rPr lang="en-US" dirty="0" err="1">
                <a:solidFill>
                  <a:schemeClr val="bg1"/>
                </a:solidFill>
              </a:rPr>
              <a:t>Portfolio.git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9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238</Words>
  <Application>Microsoft Macintosh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mairatanweer.chachar-W215506300</dc:creator>
  <cp:lastModifiedBy>ahad.maredia-W214270975</cp:lastModifiedBy>
  <cp:revision>3</cp:revision>
  <dcterms:created xsi:type="dcterms:W3CDTF">2025-07-22T02:49:10Z</dcterms:created>
  <dcterms:modified xsi:type="dcterms:W3CDTF">2025-07-23T21:53:22Z</dcterms:modified>
</cp:coreProperties>
</file>