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88825"/>
  <p:notesSz cx="6858000" cy="9144000"/>
  <p:embeddedFontLst>
    <p:embeddedFont>
      <p:font typeface="Roboto Thin"/>
      <p:regular r:id="rId22"/>
      <p:bold r:id="rId23"/>
      <p:italic r:id="rId24"/>
      <p:boldItalic r:id="rId25"/>
    </p:embeddedFont>
    <p:embeddedFont>
      <p:font typeface="Roboto"/>
      <p:regular r:id="rId26"/>
      <p:bold r:id="rId27"/>
      <p:italic r:id="rId28"/>
      <p:boldItalic r:id="rId29"/>
    </p:embeddedFont>
    <p:embeddedFont>
      <p:font typeface="Nuni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Thin-regular.fntdata"/><Relationship Id="rId21" Type="http://schemas.openxmlformats.org/officeDocument/2006/relationships/slide" Target="slides/slide17.xml"/><Relationship Id="rId24" Type="http://schemas.openxmlformats.org/officeDocument/2006/relationships/font" Target="fonts/RobotoThin-italic.fntdata"/><Relationship Id="rId23" Type="http://schemas.openxmlformats.org/officeDocument/2006/relationships/font" Target="fonts/RobotoThin-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font" Target="fonts/RobotoThin-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7.xml"/><Relationship Id="rId33" Type="http://schemas.openxmlformats.org/officeDocument/2006/relationships/font" Target="fonts/Nunito-boldItalic.fntdata"/><Relationship Id="rId10" Type="http://schemas.openxmlformats.org/officeDocument/2006/relationships/slide" Target="slides/slide6.xml"/><Relationship Id="rId32" Type="http://schemas.openxmlformats.org/officeDocument/2006/relationships/font" Target="fonts/Nunito-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Peter</a:t>
            </a:r>
            <a:endParaRPr/>
          </a:p>
        </p:txBody>
      </p:sp>
      <p:sp>
        <p:nvSpPr>
          <p:cNvPr id="102" name="Google Shape;10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3541701338_0_615:notes"/>
          <p:cNvSpPr/>
          <p:nvPr>
            <p:ph idx="2" type="sldImg"/>
          </p:nvPr>
        </p:nvSpPr>
        <p:spPr>
          <a:xfrm>
            <a:off x="382094" y="685800"/>
            <a:ext cx="60945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541701338_0_6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ANDRES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3541701338_0_1183:notes"/>
          <p:cNvSpPr/>
          <p:nvPr>
            <p:ph idx="2" type="sldImg"/>
          </p:nvPr>
        </p:nvSpPr>
        <p:spPr>
          <a:xfrm>
            <a:off x="382094" y="685800"/>
            <a:ext cx="60945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541701338_0_118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ANDRES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3541701338_0_1739:notes"/>
          <p:cNvSpPr/>
          <p:nvPr>
            <p:ph idx="2" type="sldImg"/>
          </p:nvPr>
        </p:nvSpPr>
        <p:spPr>
          <a:xfrm>
            <a:off x="382094" y="685800"/>
            <a:ext cx="60945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541701338_0_173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KAT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ADVANTAGES</a:t>
            </a:r>
            <a:endParaRPr/>
          </a:p>
        </p:txBody>
      </p:sp>
      <p:sp>
        <p:nvSpPr>
          <p:cNvPr id="268" name="Google Shape;26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354170133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5417013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Ultimately we hope that our system will be able to streamline operations, reduce downtime and maintence costs and increase virtual prototyping, innovation and better predictive models. </a:t>
            </a:r>
            <a:endParaRPr/>
          </a:p>
        </p:txBody>
      </p:sp>
      <p:sp>
        <p:nvSpPr>
          <p:cNvPr id="278" name="Google Shape;278;g3541701338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Peter</a:t>
            </a:r>
            <a:endParaRPr/>
          </a:p>
        </p:txBody>
      </p:sp>
      <p:sp>
        <p:nvSpPr>
          <p:cNvPr id="285" name="Google Shape;28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3541701338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54170133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KAT</a:t>
            </a:r>
            <a:endParaRPr/>
          </a:p>
        </p:txBody>
      </p:sp>
      <p:sp>
        <p:nvSpPr>
          <p:cNvPr id="293" name="Google Shape;293;g3541701338_0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35420ab20c_1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5420ab20c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1" name="Google Shape;301;g35420ab20c_1_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Peter</a:t>
            </a:r>
            <a:endParaRPr/>
          </a:p>
        </p:txBody>
      </p:sp>
      <p:sp>
        <p:nvSpPr>
          <p:cNvPr id="110" name="Google Shape;11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Peter</a:t>
            </a:r>
            <a:endParaRPr/>
          </a:p>
        </p:txBody>
      </p:sp>
      <p:sp>
        <p:nvSpPr>
          <p:cNvPr id="115" name="Google Shape;11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5420ab20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KAT/ Peter</a:t>
            </a:r>
            <a:endParaRPr/>
          </a:p>
        </p:txBody>
      </p:sp>
      <p:sp>
        <p:nvSpPr>
          <p:cNvPr id="125" name="Google Shape;125;g35420ab20c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Kat/AHAD</a:t>
            </a:r>
            <a:endParaRPr/>
          </a:p>
          <a:p>
            <a:pPr indent="0" lvl="0" marL="0">
              <a:spcBef>
                <a:spcPts val="0"/>
              </a:spcBef>
              <a:spcAft>
                <a:spcPts val="0"/>
              </a:spcAft>
              <a:buNone/>
            </a:pPr>
            <a:r>
              <a:t/>
            </a:r>
            <a:endParaRPr/>
          </a:p>
        </p:txBody>
      </p:sp>
      <p:sp>
        <p:nvSpPr>
          <p:cNvPr id="151" name="Google Shape;15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53c885e33_3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53c885e3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2" name="Google Shape;172;g353c885e33_3_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AHAT</a:t>
            </a:r>
            <a:endParaRPr/>
          </a:p>
        </p:txBody>
      </p:sp>
      <p:sp>
        <p:nvSpPr>
          <p:cNvPr id="188" name="Google Shape;18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AHAD</a:t>
            </a:r>
            <a:endParaRPr/>
          </a:p>
        </p:txBody>
      </p:sp>
      <p:sp>
        <p:nvSpPr>
          <p:cNvPr id="196" name="Google Shape;19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ANDRES</a:t>
            </a:r>
            <a:endParaRPr/>
          </a:p>
        </p:txBody>
      </p:sp>
      <p:sp>
        <p:nvSpPr>
          <p:cNvPr id="214" name="Google Shape;21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9" name="Shape 19"/>
        <p:cNvGrpSpPr/>
        <p:nvPr/>
      </p:nvGrpSpPr>
      <p:grpSpPr>
        <a:xfrm>
          <a:off x="0" y="0"/>
          <a:ext cx="0" cy="0"/>
          <a:chOff x="0" y="0"/>
          <a:chExt cx="0" cy="0"/>
        </a:xfrm>
      </p:grpSpPr>
      <p:grpSp>
        <p:nvGrpSpPr>
          <p:cNvPr id="20" name="Google Shape;20;p2"/>
          <p:cNvGrpSpPr/>
          <p:nvPr/>
        </p:nvGrpSpPr>
        <p:grpSpPr>
          <a:xfrm>
            <a:off x="7516443" y="4145281"/>
            <a:ext cx="4686117" cy="2731406"/>
            <a:chOff x="5638800" y="3108960"/>
            <a:chExt cx="3515503" cy="2048555"/>
          </a:xfrm>
        </p:grpSpPr>
        <p:cxnSp>
          <p:nvCxnSpPr>
            <p:cNvPr id="21" name="Google Shape;21;p2"/>
            <p:cNvCxnSpPr/>
            <p:nvPr/>
          </p:nvCxnSpPr>
          <p:spPr>
            <a:xfrm flipH="1" rot="10800000">
              <a:off x="5638800" y="3108960"/>
              <a:ext cx="3515503" cy="2037116"/>
            </a:xfrm>
            <a:prstGeom prst="straightConnector1">
              <a:avLst/>
            </a:prstGeom>
            <a:noFill/>
            <a:ln cap="flat" cmpd="sng" w="38100">
              <a:solidFill>
                <a:srgbClr val="007272"/>
              </a:solidFill>
              <a:prstDash val="solid"/>
              <a:miter lim="800000"/>
              <a:headEnd len="sm" w="sm" type="none"/>
              <a:tailEnd len="sm" w="sm" type="none"/>
            </a:ln>
          </p:spPr>
        </p:cxnSp>
        <p:cxnSp>
          <p:nvCxnSpPr>
            <p:cNvPr id="22" name="Google Shape;22;p2"/>
            <p:cNvCxnSpPr/>
            <p:nvPr/>
          </p:nvCxnSpPr>
          <p:spPr>
            <a:xfrm flipH="1" rot="10800000">
              <a:off x="6004643" y="3333750"/>
              <a:ext cx="3149660" cy="1823765"/>
            </a:xfrm>
            <a:prstGeom prst="straightConnector1">
              <a:avLst/>
            </a:prstGeom>
            <a:noFill/>
            <a:ln cap="flat" cmpd="sng" w="28575">
              <a:solidFill>
                <a:srgbClr val="007272"/>
              </a:solidFill>
              <a:prstDash val="solid"/>
              <a:miter lim="800000"/>
              <a:headEnd len="sm" w="sm" type="none"/>
              <a:tailEnd len="sm" w="sm" type="none"/>
            </a:ln>
          </p:spPr>
        </p:cxnSp>
        <p:cxnSp>
          <p:nvCxnSpPr>
            <p:cNvPr id="23" name="Google Shape;23;p2"/>
            <p:cNvCxnSpPr/>
            <p:nvPr/>
          </p:nvCxnSpPr>
          <p:spPr>
            <a:xfrm flipH="1" rot="10800000">
              <a:off x="6388342" y="3549891"/>
              <a:ext cx="2765961" cy="1600149"/>
            </a:xfrm>
            <a:prstGeom prst="straightConnector1">
              <a:avLst/>
            </a:prstGeom>
            <a:noFill/>
            <a:ln cap="flat" cmpd="sng" w="25400">
              <a:solidFill>
                <a:srgbClr val="004C4C"/>
              </a:solidFill>
              <a:prstDash val="solid"/>
              <a:miter lim="800000"/>
              <a:headEnd len="sm" w="sm" type="none"/>
              <a:tailEnd len="sm" w="sm" type="none"/>
            </a:ln>
          </p:spPr>
        </p:cxnSp>
      </p:grpSp>
      <p:grpSp>
        <p:nvGrpSpPr>
          <p:cNvPr id="24" name="Google Shape;24;p2"/>
          <p:cNvGrpSpPr/>
          <p:nvPr/>
        </p:nvGrpSpPr>
        <p:grpSpPr>
          <a:xfrm>
            <a:off x="-8915" y="6057149"/>
            <a:ext cx="5498725" cy="820207"/>
            <a:chOff x="-6689" y="4553748"/>
            <a:chExt cx="4125118" cy="615155"/>
          </a:xfrm>
        </p:grpSpPr>
        <p:sp>
          <p:nvSpPr>
            <p:cNvPr id="25" name="Google Shape;25;p2"/>
            <p:cNvSpPr/>
            <p:nvPr/>
          </p:nvSpPr>
          <p:spPr>
            <a:xfrm rot="-5400000">
              <a:off x="1754302" y="2802395"/>
              <a:ext cx="612775" cy="4115481"/>
            </a:xfrm>
            <a:custGeom>
              <a:rect b="b" l="l" r="r" t="t"/>
              <a:pathLst>
                <a:path extrusionOk="0" h="4115481" w="612775">
                  <a:moveTo>
                    <a:pt x="0" y="4115481"/>
                  </a:moveTo>
                  <a:lnTo>
                    <a:pt x="612775" y="3180443"/>
                  </a:lnTo>
                  <a:lnTo>
                    <a:pt x="612775" y="0"/>
                  </a:lnTo>
                </a:path>
              </a:pathLst>
            </a:custGeom>
            <a:noFill/>
            <a:ln cap="flat" cmpd="sng" w="38100">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6" name="Google Shape;26;p2"/>
            <p:cNvSpPr/>
            <p:nvPr/>
          </p:nvSpPr>
          <p:spPr>
            <a:xfrm rot="-5400000">
              <a:off x="1604659" y="3152814"/>
              <a:ext cx="410751" cy="3621427"/>
            </a:xfrm>
            <a:custGeom>
              <a:rect b="b" l="l" r="r" t="t"/>
              <a:pathLst>
                <a:path extrusionOk="0" h="3621427" w="410751">
                  <a:moveTo>
                    <a:pt x="0" y="3621427"/>
                  </a:moveTo>
                  <a:lnTo>
                    <a:pt x="410751" y="2998251"/>
                  </a:lnTo>
                  <a:cubicBezTo>
                    <a:pt x="410359" y="2065358"/>
                    <a:pt x="406339" y="932893"/>
                    <a:pt x="405947" y="0"/>
                  </a:cubicBezTo>
                </a:path>
              </a:pathLst>
            </a:custGeom>
            <a:noFill/>
            <a:ln cap="flat" cmpd="sng" w="28575">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7" name="Google Shape;27;p2"/>
            <p:cNvSpPr/>
            <p:nvPr/>
          </p:nvSpPr>
          <p:spPr>
            <a:xfrm rot="-5400000">
              <a:off x="1462308" y="3453376"/>
              <a:ext cx="241768" cy="3179761"/>
            </a:xfrm>
            <a:custGeom>
              <a:rect b="b" l="l" r="r" t="t"/>
              <a:pathLst>
                <a:path extrusionOk="0" h="3179761" w="241768">
                  <a:moveTo>
                    <a:pt x="0" y="3179761"/>
                  </a:moveTo>
                  <a:lnTo>
                    <a:pt x="238919" y="2819370"/>
                  </a:lnTo>
                  <a:cubicBezTo>
                    <a:pt x="238654" y="1947313"/>
                    <a:pt x="242019" y="872057"/>
                    <a:pt x="241754" y="0"/>
                  </a:cubicBezTo>
                </a:path>
              </a:pathLst>
            </a:custGeom>
            <a:noFill/>
            <a:ln cap="flat" cmpd="sng" w="25400">
              <a:solidFill>
                <a:srgbClr val="004C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grpSp>
      <p:sp>
        <p:nvSpPr>
          <p:cNvPr id="28" name="Google Shape;28;p2"/>
          <p:cNvSpPr txBox="1"/>
          <p:nvPr>
            <p:ph type="ctrTitle"/>
          </p:nvPr>
        </p:nvSpPr>
        <p:spPr>
          <a:xfrm>
            <a:off x="1625176" y="584200"/>
            <a:ext cx="8735325" cy="2000251"/>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lt1"/>
              </a:buClr>
              <a:buSzPts val="5400"/>
              <a:buFont typeface="Calibri"/>
              <a:buNone/>
              <a:defRPr b="0" i="0" sz="5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2"/>
          <p:cNvSpPr txBox="1"/>
          <p:nvPr>
            <p:ph idx="1" type="subTitle"/>
          </p:nvPr>
        </p:nvSpPr>
        <p:spPr>
          <a:xfrm>
            <a:off x="1625176" y="2616200"/>
            <a:ext cx="8735325" cy="175260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accent1"/>
              </a:buClr>
              <a:buSzPts val="2800"/>
              <a:buFont typeface="Arial"/>
              <a:buNone/>
              <a:defRPr b="0" i="0" sz="2800" u="none" cap="none" strike="noStrike">
                <a:solidFill>
                  <a:schemeClr val="accent1"/>
                </a:solidFill>
                <a:latin typeface="Calibri"/>
                <a:ea typeface="Calibri"/>
                <a:cs typeface="Calibri"/>
                <a:sym typeface="Calibri"/>
              </a:defRPr>
            </a:lvl1pPr>
            <a:lvl2pPr lvl="1" marR="0" rtl="0" algn="ctr">
              <a:lnSpc>
                <a:spcPct val="90000"/>
              </a:lnSpc>
              <a:spcBef>
                <a:spcPts val="800"/>
              </a:spcBef>
              <a:spcAft>
                <a:spcPts val="0"/>
              </a:spcAft>
              <a:buClr>
                <a:schemeClr val="accent1"/>
              </a:buClr>
              <a:buSzPts val="1920"/>
              <a:buFont typeface="Arial"/>
              <a:buNone/>
              <a:defRPr b="0" i="0" sz="2400" u="none" cap="none" strike="noStrike">
                <a:solidFill>
                  <a:schemeClr val="lt1"/>
                </a:solidFill>
                <a:latin typeface="Calibri"/>
                <a:ea typeface="Calibri"/>
                <a:cs typeface="Calibri"/>
                <a:sym typeface="Calibri"/>
              </a:defRPr>
            </a:lvl2pPr>
            <a:lvl3pPr lvl="2" marR="0" rtl="0" algn="ctr">
              <a:lnSpc>
                <a:spcPct val="90000"/>
              </a:lnSpc>
              <a:spcBef>
                <a:spcPts val="800"/>
              </a:spcBef>
              <a:spcAft>
                <a:spcPts val="0"/>
              </a:spcAft>
              <a:buClr>
                <a:schemeClr val="accent1"/>
              </a:buClr>
              <a:buSzPts val="1600"/>
              <a:buFont typeface="Arial"/>
              <a:buNone/>
              <a:defRPr b="0" i="0" sz="2000" u="none" cap="none" strike="noStrike">
                <a:solidFill>
                  <a:schemeClr val="lt1"/>
                </a:solidFill>
                <a:latin typeface="Calibri"/>
                <a:ea typeface="Calibri"/>
                <a:cs typeface="Calibri"/>
                <a:sym typeface="Calibri"/>
              </a:defRPr>
            </a:lvl3pPr>
            <a:lvl4pPr lvl="3" marR="0" rtl="0" algn="ctr">
              <a:lnSpc>
                <a:spcPct val="90000"/>
              </a:lnSpc>
              <a:spcBef>
                <a:spcPts val="800"/>
              </a:spcBef>
              <a:spcAft>
                <a:spcPts val="0"/>
              </a:spcAft>
              <a:buClr>
                <a:schemeClr val="accent1"/>
              </a:buClr>
              <a:buSzPts val="1600"/>
              <a:buFont typeface="Arial"/>
              <a:buNone/>
              <a:defRPr b="0" i="0" sz="2000" u="none" cap="none" strike="noStrike">
                <a:solidFill>
                  <a:schemeClr val="lt1"/>
                </a:solidFill>
                <a:latin typeface="Calibri"/>
                <a:ea typeface="Calibri"/>
                <a:cs typeface="Calibri"/>
                <a:sym typeface="Calibri"/>
              </a:defRPr>
            </a:lvl4pPr>
            <a:lvl5pPr lvl="4" marR="0" rtl="0" algn="ctr">
              <a:lnSpc>
                <a:spcPct val="90000"/>
              </a:lnSpc>
              <a:spcBef>
                <a:spcPts val="800"/>
              </a:spcBef>
              <a:spcAft>
                <a:spcPts val="0"/>
              </a:spcAft>
              <a:buClr>
                <a:schemeClr val="accent1"/>
              </a:buClr>
              <a:buSzPts val="1600"/>
              <a:buFont typeface="Arial"/>
              <a:buNone/>
              <a:defRPr b="0" i="0" sz="2000" u="none" cap="none" strike="noStrike">
                <a:solidFill>
                  <a:schemeClr val="lt1"/>
                </a:solidFill>
                <a:latin typeface="Calibri"/>
                <a:ea typeface="Calibri"/>
                <a:cs typeface="Calibri"/>
                <a:sym typeface="Calibri"/>
              </a:defRPr>
            </a:lvl5pPr>
            <a:lvl6pPr lvl="5" marR="0" rtl="0" algn="ctr">
              <a:lnSpc>
                <a:spcPct val="90000"/>
              </a:lnSpc>
              <a:spcBef>
                <a:spcPts val="800"/>
              </a:spcBef>
              <a:spcAft>
                <a:spcPts val="0"/>
              </a:spcAft>
              <a:buClr>
                <a:schemeClr val="accent1"/>
              </a:buClr>
              <a:buSzPts val="1600"/>
              <a:buFont typeface="Arial"/>
              <a:buNone/>
              <a:defRPr b="0" i="0" sz="2000" u="none" cap="none" strike="noStrike">
                <a:solidFill>
                  <a:schemeClr val="lt1"/>
                </a:solidFill>
                <a:latin typeface="Calibri"/>
                <a:ea typeface="Calibri"/>
                <a:cs typeface="Calibri"/>
                <a:sym typeface="Calibri"/>
              </a:defRPr>
            </a:lvl6pPr>
            <a:lvl7pPr lvl="6" marR="0" rtl="0" algn="ctr">
              <a:lnSpc>
                <a:spcPct val="90000"/>
              </a:lnSpc>
              <a:spcBef>
                <a:spcPts val="800"/>
              </a:spcBef>
              <a:spcAft>
                <a:spcPts val="0"/>
              </a:spcAft>
              <a:buClr>
                <a:schemeClr val="accent1"/>
              </a:buClr>
              <a:buSzPts val="1600"/>
              <a:buFont typeface="Arial"/>
              <a:buNone/>
              <a:defRPr b="0" i="0" sz="2000" u="none" cap="none" strike="noStrike">
                <a:solidFill>
                  <a:schemeClr val="lt1"/>
                </a:solidFill>
                <a:latin typeface="Calibri"/>
                <a:ea typeface="Calibri"/>
                <a:cs typeface="Calibri"/>
                <a:sym typeface="Calibri"/>
              </a:defRPr>
            </a:lvl7pPr>
            <a:lvl8pPr lvl="7" marR="0" rtl="0" algn="ctr">
              <a:lnSpc>
                <a:spcPct val="90000"/>
              </a:lnSpc>
              <a:spcBef>
                <a:spcPts val="800"/>
              </a:spcBef>
              <a:spcAft>
                <a:spcPts val="0"/>
              </a:spcAft>
              <a:buClr>
                <a:schemeClr val="accent1"/>
              </a:buClr>
              <a:buSzPts val="1600"/>
              <a:buFont typeface="Arial"/>
              <a:buNone/>
              <a:defRPr b="0" i="0" sz="2000" u="none" cap="none" strike="noStrike">
                <a:solidFill>
                  <a:schemeClr val="lt1"/>
                </a:solidFill>
                <a:latin typeface="Calibri"/>
                <a:ea typeface="Calibri"/>
                <a:cs typeface="Calibri"/>
                <a:sym typeface="Calibri"/>
              </a:defRPr>
            </a:lvl8pPr>
            <a:lvl9pPr lvl="8" marR="0" rtl="0" algn="ctr">
              <a:lnSpc>
                <a:spcPct val="90000"/>
              </a:lnSpc>
              <a:spcBef>
                <a:spcPts val="800"/>
              </a:spcBef>
              <a:spcAft>
                <a:spcPts val="0"/>
              </a:spcAft>
              <a:buClr>
                <a:schemeClr val="accent1"/>
              </a:buClr>
              <a:buSzPts val="1600"/>
              <a:buFont typeface="Arial"/>
              <a:buNone/>
              <a:defRPr b="0" i="0" sz="2000" u="none" cap="none" strike="noStrike">
                <a:solidFill>
                  <a:schemeClr val="lt1"/>
                </a:solidFill>
                <a:latin typeface="Calibri"/>
                <a:ea typeface="Calibri"/>
                <a:cs typeface="Calibri"/>
                <a:sym typeface="Calibri"/>
              </a:defRPr>
            </a:lvl9pPr>
          </a:lstStyle>
          <a:p/>
        </p:txBody>
      </p:sp>
      <p:sp>
        <p:nvSpPr>
          <p:cNvPr id="30" name="Google Shape;30;p2"/>
          <p:cNvSpPr txBox="1"/>
          <p:nvPr>
            <p:ph idx="10" type="dt"/>
          </p:nvPr>
        </p:nvSpPr>
        <p:spPr>
          <a:xfrm>
            <a:off x="1218882" y="6356352"/>
            <a:ext cx="2234618"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31" name="Google Shape;31;p2"/>
          <p:cNvSpPr txBox="1"/>
          <p:nvPr>
            <p:ph idx="11" type="ftr"/>
          </p:nvPr>
        </p:nvSpPr>
        <p:spPr>
          <a:xfrm>
            <a:off x="3453501" y="6356352"/>
            <a:ext cx="5281824"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32" name="Google Shape;32;p2"/>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8" name="Shape 88"/>
        <p:cNvGrpSpPr/>
        <p:nvPr/>
      </p:nvGrpSpPr>
      <p:grpSpPr>
        <a:xfrm>
          <a:off x="0" y="0"/>
          <a:ext cx="0" cy="0"/>
          <a:chOff x="0" y="0"/>
          <a:chExt cx="0" cy="0"/>
        </a:xfrm>
      </p:grpSpPr>
      <p:sp>
        <p:nvSpPr>
          <p:cNvPr id="89" name="Google Shape;89;p11"/>
          <p:cNvSpPr txBox="1"/>
          <p:nvPr>
            <p:ph type="title"/>
          </p:nvPr>
        </p:nvSpPr>
        <p:spPr>
          <a:xfrm>
            <a:off x="1218883" y="274637"/>
            <a:ext cx="10360501" cy="1223963"/>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0" name="Google Shape;90;p11"/>
          <p:cNvSpPr txBox="1"/>
          <p:nvPr>
            <p:ph idx="1" type="body"/>
          </p:nvPr>
        </p:nvSpPr>
        <p:spPr>
          <a:xfrm rot="5400000">
            <a:off x="4167998" y="-1247317"/>
            <a:ext cx="4462272" cy="10360501"/>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600"/>
              </a:spcBef>
              <a:spcAft>
                <a:spcPts val="0"/>
              </a:spcAft>
              <a:buClr>
                <a:schemeClr val="accent1"/>
              </a:buClr>
              <a:buSzPts val="2800"/>
              <a:buFont typeface="Arial"/>
              <a:buChar char="•"/>
              <a:defRPr b="0" i="0" sz="2800" u="none" cap="none" strike="noStrike">
                <a:solidFill>
                  <a:schemeClr val="lt1"/>
                </a:solidFill>
                <a:latin typeface="Calibri"/>
                <a:ea typeface="Calibri"/>
                <a:cs typeface="Calibri"/>
                <a:sym typeface="Calibri"/>
              </a:defRPr>
            </a:lvl1pPr>
            <a:lvl2pPr indent="-350519" lvl="1" marL="914400" marR="0" rtl="0" algn="l">
              <a:lnSpc>
                <a:spcPct val="90000"/>
              </a:lnSpc>
              <a:spcBef>
                <a:spcPts val="800"/>
              </a:spcBef>
              <a:spcAft>
                <a:spcPts val="0"/>
              </a:spcAft>
              <a:buClr>
                <a:schemeClr val="accent1"/>
              </a:buClr>
              <a:buSzPts val="1920"/>
              <a:buFont typeface="Arial"/>
              <a:buChar char="•"/>
              <a:defRPr b="0" i="0" sz="2400" u="none" cap="none" strike="noStrike">
                <a:solidFill>
                  <a:schemeClr val="lt1"/>
                </a:solidFill>
                <a:latin typeface="Calibri"/>
                <a:ea typeface="Calibri"/>
                <a:cs typeface="Calibri"/>
                <a:sym typeface="Calibri"/>
              </a:defRPr>
            </a:lvl2pPr>
            <a:lvl3pPr indent="-330200" lvl="2" marL="1371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3pPr>
            <a:lvl4pPr indent="-330200" lvl="3" marL="1828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4pPr>
            <a:lvl5pPr indent="-330200" lvl="4" marL="22860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5pPr>
            <a:lvl6pPr indent="-330200" lvl="5" marL="27432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6pPr>
            <a:lvl7pPr indent="-330200" lvl="6" marL="32004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7pPr>
            <a:lvl8pPr indent="-330200" lvl="7" marL="3657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8pPr>
            <a:lvl9pPr indent="-330200" lvl="8" marL="4114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9pPr>
          </a:lstStyle>
          <a:p/>
        </p:txBody>
      </p:sp>
      <p:sp>
        <p:nvSpPr>
          <p:cNvPr id="91" name="Google Shape;91;p11"/>
          <p:cNvSpPr txBox="1"/>
          <p:nvPr>
            <p:ph idx="10" type="dt"/>
          </p:nvPr>
        </p:nvSpPr>
        <p:spPr>
          <a:xfrm>
            <a:off x="1218882" y="6356352"/>
            <a:ext cx="2234618"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92" name="Google Shape;92;p11"/>
          <p:cNvSpPr txBox="1"/>
          <p:nvPr>
            <p:ph idx="11" type="ftr"/>
          </p:nvPr>
        </p:nvSpPr>
        <p:spPr>
          <a:xfrm>
            <a:off x="3453501" y="6356352"/>
            <a:ext cx="5281824"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93" name="Google Shape;93;p11"/>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marR="0" rtl="0" algn="r">
              <a:spcBef>
                <a:spcPts val="0"/>
              </a:spcBef>
              <a:buNone/>
              <a:defRPr sz="1200">
                <a:solidFill>
                  <a:schemeClr val="lt1"/>
                </a:solidFill>
                <a:latin typeface="Calibri"/>
                <a:ea typeface="Calibri"/>
                <a:cs typeface="Calibri"/>
                <a:sym typeface="Calibri"/>
              </a:defRPr>
            </a:lvl1pPr>
            <a:lvl2pPr indent="0" lvl="1" marL="0" marR="0" rtl="0" algn="r">
              <a:spcBef>
                <a:spcPts val="0"/>
              </a:spcBef>
              <a:buNone/>
              <a:defRPr sz="1200">
                <a:solidFill>
                  <a:schemeClr val="lt1"/>
                </a:solidFill>
                <a:latin typeface="Calibri"/>
                <a:ea typeface="Calibri"/>
                <a:cs typeface="Calibri"/>
                <a:sym typeface="Calibri"/>
              </a:defRPr>
            </a:lvl2pPr>
            <a:lvl3pPr indent="0" lvl="2" marL="0" marR="0" rtl="0" algn="r">
              <a:spcBef>
                <a:spcPts val="0"/>
              </a:spcBef>
              <a:buNone/>
              <a:defRPr sz="1200">
                <a:solidFill>
                  <a:schemeClr val="lt1"/>
                </a:solidFill>
                <a:latin typeface="Calibri"/>
                <a:ea typeface="Calibri"/>
                <a:cs typeface="Calibri"/>
                <a:sym typeface="Calibri"/>
              </a:defRPr>
            </a:lvl3pPr>
            <a:lvl4pPr indent="0" lvl="3" marL="0" marR="0" rtl="0" algn="r">
              <a:spcBef>
                <a:spcPts val="0"/>
              </a:spcBef>
              <a:buNone/>
              <a:defRPr sz="1200">
                <a:solidFill>
                  <a:schemeClr val="lt1"/>
                </a:solidFill>
                <a:latin typeface="Calibri"/>
                <a:ea typeface="Calibri"/>
                <a:cs typeface="Calibri"/>
                <a:sym typeface="Calibri"/>
              </a:defRPr>
            </a:lvl4pPr>
            <a:lvl5pPr indent="0" lvl="4" marL="0" marR="0" rtl="0" algn="r">
              <a:spcBef>
                <a:spcPts val="0"/>
              </a:spcBef>
              <a:buNone/>
              <a:defRPr sz="1200">
                <a:solidFill>
                  <a:schemeClr val="lt1"/>
                </a:solidFill>
                <a:latin typeface="Calibri"/>
                <a:ea typeface="Calibri"/>
                <a:cs typeface="Calibri"/>
                <a:sym typeface="Calibri"/>
              </a:defRPr>
            </a:lvl5pPr>
            <a:lvl6pPr indent="0" lvl="5" marL="0" marR="0" rtl="0" algn="r">
              <a:spcBef>
                <a:spcPts val="0"/>
              </a:spcBef>
              <a:buNone/>
              <a:defRPr sz="1200">
                <a:solidFill>
                  <a:schemeClr val="lt1"/>
                </a:solidFill>
                <a:latin typeface="Calibri"/>
                <a:ea typeface="Calibri"/>
                <a:cs typeface="Calibri"/>
                <a:sym typeface="Calibri"/>
              </a:defRPr>
            </a:lvl6pPr>
            <a:lvl7pPr indent="0" lvl="6" marL="0" marR="0" rtl="0" algn="r">
              <a:spcBef>
                <a:spcPts val="0"/>
              </a:spcBef>
              <a:buNone/>
              <a:defRPr sz="1200">
                <a:solidFill>
                  <a:schemeClr val="lt1"/>
                </a:solidFill>
                <a:latin typeface="Calibri"/>
                <a:ea typeface="Calibri"/>
                <a:cs typeface="Calibri"/>
                <a:sym typeface="Calibri"/>
              </a:defRPr>
            </a:lvl7pPr>
            <a:lvl8pPr indent="0" lvl="7" marL="0" marR="0" rtl="0" algn="r">
              <a:spcBef>
                <a:spcPts val="0"/>
              </a:spcBef>
              <a:buNone/>
              <a:defRPr sz="1200">
                <a:solidFill>
                  <a:schemeClr val="lt1"/>
                </a:solidFill>
                <a:latin typeface="Calibri"/>
                <a:ea typeface="Calibri"/>
                <a:cs typeface="Calibri"/>
                <a:sym typeface="Calibri"/>
              </a:defRPr>
            </a:lvl8pPr>
            <a:lvl9pPr indent="0" lvl="8" marL="0" marR="0" rtl="0" algn="r">
              <a:spcBef>
                <a:spcPts val="0"/>
              </a:spcBef>
              <a:buNone/>
              <a:defRPr sz="12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12"/>
          <p:cNvSpPr txBox="1"/>
          <p:nvPr>
            <p:ph type="title"/>
          </p:nvPr>
        </p:nvSpPr>
        <p:spPr>
          <a:xfrm rot="5400000">
            <a:off x="7414141" y="2006957"/>
            <a:ext cx="5588000" cy="2742486"/>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12"/>
          <p:cNvSpPr txBox="1"/>
          <p:nvPr>
            <p:ph idx="1" type="body"/>
          </p:nvPr>
        </p:nvSpPr>
        <p:spPr>
          <a:xfrm rot="5400000">
            <a:off x="2132316" y="-329234"/>
            <a:ext cx="5588000" cy="7414869"/>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600"/>
              </a:spcBef>
              <a:spcAft>
                <a:spcPts val="0"/>
              </a:spcAft>
              <a:buClr>
                <a:schemeClr val="accent1"/>
              </a:buClr>
              <a:buSzPts val="2800"/>
              <a:buFont typeface="Arial"/>
              <a:buChar char="•"/>
              <a:defRPr b="0" i="0" sz="2800" u="none" cap="none" strike="noStrike">
                <a:solidFill>
                  <a:schemeClr val="lt1"/>
                </a:solidFill>
                <a:latin typeface="Calibri"/>
                <a:ea typeface="Calibri"/>
                <a:cs typeface="Calibri"/>
                <a:sym typeface="Calibri"/>
              </a:defRPr>
            </a:lvl1pPr>
            <a:lvl2pPr indent="-350519" lvl="1" marL="914400" marR="0" rtl="0" algn="l">
              <a:lnSpc>
                <a:spcPct val="90000"/>
              </a:lnSpc>
              <a:spcBef>
                <a:spcPts val="800"/>
              </a:spcBef>
              <a:spcAft>
                <a:spcPts val="0"/>
              </a:spcAft>
              <a:buClr>
                <a:schemeClr val="accent1"/>
              </a:buClr>
              <a:buSzPts val="1920"/>
              <a:buFont typeface="Arial"/>
              <a:buChar char="•"/>
              <a:defRPr b="0" i="0" sz="2400" u="none" cap="none" strike="noStrike">
                <a:solidFill>
                  <a:schemeClr val="lt1"/>
                </a:solidFill>
                <a:latin typeface="Calibri"/>
                <a:ea typeface="Calibri"/>
                <a:cs typeface="Calibri"/>
                <a:sym typeface="Calibri"/>
              </a:defRPr>
            </a:lvl2pPr>
            <a:lvl3pPr indent="-330200" lvl="2" marL="1371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3pPr>
            <a:lvl4pPr indent="-330200" lvl="3" marL="1828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4pPr>
            <a:lvl5pPr indent="-330200" lvl="4" marL="22860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5pPr>
            <a:lvl6pPr indent="-330200" lvl="5" marL="27432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6pPr>
            <a:lvl7pPr indent="-330200" lvl="6" marL="32004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7pPr>
            <a:lvl8pPr indent="-330200" lvl="7" marL="3657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8pPr>
            <a:lvl9pPr indent="-330200" lvl="8" marL="4114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9pPr>
          </a:lstStyle>
          <a:p/>
        </p:txBody>
      </p:sp>
      <p:sp>
        <p:nvSpPr>
          <p:cNvPr id="97" name="Google Shape;97;p12"/>
          <p:cNvSpPr txBox="1"/>
          <p:nvPr>
            <p:ph idx="10" type="dt"/>
          </p:nvPr>
        </p:nvSpPr>
        <p:spPr>
          <a:xfrm>
            <a:off x="1218882" y="6356352"/>
            <a:ext cx="2234618"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98" name="Google Shape;98;p12"/>
          <p:cNvSpPr txBox="1"/>
          <p:nvPr>
            <p:ph idx="11" type="ftr"/>
          </p:nvPr>
        </p:nvSpPr>
        <p:spPr>
          <a:xfrm>
            <a:off x="3453501" y="6356352"/>
            <a:ext cx="5281824"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99" name="Google Shape;99;p12"/>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marR="0" rtl="0" algn="r">
              <a:spcBef>
                <a:spcPts val="0"/>
              </a:spcBef>
              <a:buNone/>
              <a:defRPr sz="1200">
                <a:solidFill>
                  <a:schemeClr val="lt1"/>
                </a:solidFill>
                <a:latin typeface="Calibri"/>
                <a:ea typeface="Calibri"/>
                <a:cs typeface="Calibri"/>
                <a:sym typeface="Calibri"/>
              </a:defRPr>
            </a:lvl1pPr>
            <a:lvl2pPr indent="0" lvl="1" marL="0" marR="0" rtl="0" algn="r">
              <a:spcBef>
                <a:spcPts val="0"/>
              </a:spcBef>
              <a:buNone/>
              <a:defRPr sz="1200">
                <a:solidFill>
                  <a:schemeClr val="lt1"/>
                </a:solidFill>
                <a:latin typeface="Calibri"/>
                <a:ea typeface="Calibri"/>
                <a:cs typeface="Calibri"/>
                <a:sym typeface="Calibri"/>
              </a:defRPr>
            </a:lvl2pPr>
            <a:lvl3pPr indent="0" lvl="2" marL="0" marR="0" rtl="0" algn="r">
              <a:spcBef>
                <a:spcPts val="0"/>
              </a:spcBef>
              <a:buNone/>
              <a:defRPr sz="1200">
                <a:solidFill>
                  <a:schemeClr val="lt1"/>
                </a:solidFill>
                <a:latin typeface="Calibri"/>
                <a:ea typeface="Calibri"/>
                <a:cs typeface="Calibri"/>
                <a:sym typeface="Calibri"/>
              </a:defRPr>
            </a:lvl3pPr>
            <a:lvl4pPr indent="0" lvl="3" marL="0" marR="0" rtl="0" algn="r">
              <a:spcBef>
                <a:spcPts val="0"/>
              </a:spcBef>
              <a:buNone/>
              <a:defRPr sz="1200">
                <a:solidFill>
                  <a:schemeClr val="lt1"/>
                </a:solidFill>
                <a:latin typeface="Calibri"/>
                <a:ea typeface="Calibri"/>
                <a:cs typeface="Calibri"/>
                <a:sym typeface="Calibri"/>
              </a:defRPr>
            </a:lvl4pPr>
            <a:lvl5pPr indent="0" lvl="4" marL="0" marR="0" rtl="0" algn="r">
              <a:spcBef>
                <a:spcPts val="0"/>
              </a:spcBef>
              <a:buNone/>
              <a:defRPr sz="1200">
                <a:solidFill>
                  <a:schemeClr val="lt1"/>
                </a:solidFill>
                <a:latin typeface="Calibri"/>
                <a:ea typeface="Calibri"/>
                <a:cs typeface="Calibri"/>
                <a:sym typeface="Calibri"/>
              </a:defRPr>
            </a:lvl5pPr>
            <a:lvl6pPr indent="0" lvl="5" marL="0" marR="0" rtl="0" algn="r">
              <a:spcBef>
                <a:spcPts val="0"/>
              </a:spcBef>
              <a:buNone/>
              <a:defRPr sz="1200">
                <a:solidFill>
                  <a:schemeClr val="lt1"/>
                </a:solidFill>
                <a:latin typeface="Calibri"/>
                <a:ea typeface="Calibri"/>
                <a:cs typeface="Calibri"/>
                <a:sym typeface="Calibri"/>
              </a:defRPr>
            </a:lvl6pPr>
            <a:lvl7pPr indent="0" lvl="6" marL="0" marR="0" rtl="0" algn="r">
              <a:spcBef>
                <a:spcPts val="0"/>
              </a:spcBef>
              <a:buNone/>
              <a:defRPr sz="1200">
                <a:solidFill>
                  <a:schemeClr val="lt1"/>
                </a:solidFill>
                <a:latin typeface="Calibri"/>
                <a:ea typeface="Calibri"/>
                <a:cs typeface="Calibri"/>
                <a:sym typeface="Calibri"/>
              </a:defRPr>
            </a:lvl7pPr>
            <a:lvl8pPr indent="0" lvl="7" marL="0" marR="0" rtl="0" algn="r">
              <a:spcBef>
                <a:spcPts val="0"/>
              </a:spcBef>
              <a:buNone/>
              <a:defRPr sz="1200">
                <a:solidFill>
                  <a:schemeClr val="lt1"/>
                </a:solidFill>
                <a:latin typeface="Calibri"/>
                <a:ea typeface="Calibri"/>
                <a:cs typeface="Calibri"/>
                <a:sym typeface="Calibri"/>
              </a:defRPr>
            </a:lvl8pPr>
            <a:lvl9pPr indent="0" lvl="8" marL="0" marR="0" rtl="0" algn="r">
              <a:spcBef>
                <a:spcPts val="0"/>
              </a:spcBef>
              <a:buNone/>
              <a:defRPr sz="12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3" name="Shape 33"/>
        <p:cNvGrpSpPr/>
        <p:nvPr/>
      </p:nvGrpSpPr>
      <p:grpSpPr>
        <a:xfrm>
          <a:off x="0" y="0"/>
          <a:ext cx="0" cy="0"/>
          <a:chOff x="0" y="0"/>
          <a:chExt cx="0" cy="0"/>
        </a:xfrm>
      </p:grpSpPr>
      <p:sp>
        <p:nvSpPr>
          <p:cNvPr id="34" name="Google Shape;34;p3"/>
          <p:cNvSpPr txBox="1"/>
          <p:nvPr>
            <p:ph type="title"/>
          </p:nvPr>
        </p:nvSpPr>
        <p:spPr>
          <a:xfrm>
            <a:off x="1218883" y="274637"/>
            <a:ext cx="10360501" cy="1223963"/>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3"/>
          <p:cNvSpPr txBox="1"/>
          <p:nvPr>
            <p:ph idx="1" type="body"/>
          </p:nvPr>
        </p:nvSpPr>
        <p:spPr>
          <a:xfrm>
            <a:off x="1218883" y="1701797"/>
            <a:ext cx="10360501" cy="4462272"/>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600"/>
              </a:spcBef>
              <a:spcAft>
                <a:spcPts val="0"/>
              </a:spcAft>
              <a:buClr>
                <a:schemeClr val="accent1"/>
              </a:buClr>
              <a:buSzPts val="2800"/>
              <a:buFont typeface="Arial"/>
              <a:buChar char="•"/>
              <a:defRPr b="0" i="0" sz="2800" u="none" cap="none" strike="noStrike">
                <a:solidFill>
                  <a:schemeClr val="lt1"/>
                </a:solidFill>
                <a:latin typeface="Calibri"/>
                <a:ea typeface="Calibri"/>
                <a:cs typeface="Calibri"/>
                <a:sym typeface="Calibri"/>
              </a:defRPr>
            </a:lvl1pPr>
            <a:lvl2pPr indent="-350519" lvl="1" marL="914400" marR="0" rtl="0" algn="l">
              <a:lnSpc>
                <a:spcPct val="90000"/>
              </a:lnSpc>
              <a:spcBef>
                <a:spcPts val="800"/>
              </a:spcBef>
              <a:spcAft>
                <a:spcPts val="0"/>
              </a:spcAft>
              <a:buClr>
                <a:schemeClr val="accent1"/>
              </a:buClr>
              <a:buSzPts val="1920"/>
              <a:buFont typeface="Arial"/>
              <a:buChar char="•"/>
              <a:defRPr b="0" i="0" sz="2400" u="none" cap="none" strike="noStrike">
                <a:solidFill>
                  <a:schemeClr val="lt1"/>
                </a:solidFill>
                <a:latin typeface="Calibri"/>
                <a:ea typeface="Calibri"/>
                <a:cs typeface="Calibri"/>
                <a:sym typeface="Calibri"/>
              </a:defRPr>
            </a:lvl2pPr>
            <a:lvl3pPr indent="-330200" lvl="2" marL="1371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3pPr>
            <a:lvl4pPr indent="-330200" lvl="3" marL="1828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4pPr>
            <a:lvl5pPr indent="-330200" lvl="4" marL="22860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5pPr>
            <a:lvl6pPr indent="-330200" lvl="5" marL="27432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6pPr>
            <a:lvl7pPr indent="-330200" lvl="6" marL="32004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7pPr>
            <a:lvl8pPr indent="-330200" lvl="7" marL="3657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8pPr>
            <a:lvl9pPr indent="-330200" lvl="8" marL="4114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9pPr>
          </a:lstStyle>
          <a:p/>
        </p:txBody>
      </p:sp>
      <p:sp>
        <p:nvSpPr>
          <p:cNvPr id="36" name="Google Shape;36;p3"/>
          <p:cNvSpPr txBox="1"/>
          <p:nvPr>
            <p:ph idx="10" type="dt"/>
          </p:nvPr>
        </p:nvSpPr>
        <p:spPr>
          <a:xfrm>
            <a:off x="1218882" y="6356352"/>
            <a:ext cx="2234618"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37" name="Google Shape;37;p3"/>
          <p:cNvSpPr txBox="1"/>
          <p:nvPr>
            <p:ph idx="11" type="ftr"/>
          </p:nvPr>
        </p:nvSpPr>
        <p:spPr>
          <a:xfrm>
            <a:off x="3453501" y="6356352"/>
            <a:ext cx="5281824"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38" name="Google Shape;38;p3"/>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9" name="Shape 39"/>
        <p:cNvGrpSpPr/>
        <p:nvPr/>
      </p:nvGrpSpPr>
      <p:grpSpPr>
        <a:xfrm>
          <a:off x="0" y="0"/>
          <a:ext cx="0" cy="0"/>
          <a:chOff x="0" y="0"/>
          <a:chExt cx="0" cy="0"/>
        </a:xfrm>
      </p:grpSpPr>
      <p:sp>
        <p:nvSpPr>
          <p:cNvPr id="40" name="Google Shape;40;p4"/>
          <p:cNvSpPr txBox="1"/>
          <p:nvPr>
            <p:ph type="title"/>
          </p:nvPr>
        </p:nvSpPr>
        <p:spPr>
          <a:xfrm>
            <a:off x="1218883" y="274637"/>
            <a:ext cx="10360501" cy="1223963"/>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Google Shape;41;p4"/>
          <p:cNvSpPr txBox="1"/>
          <p:nvPr>
            <p:ph idx="10" type="dt"/>
          </p:nvPr>
        </p:nvSpPr>
        <p:spPr>
          <a:xfrm>
            <a:off x="1218882" y="6356352"/>
            <a:ext cx="2234618"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42" name="Google Shape;42;p4"/>
          <p:cNvSpPr txBox="1"/>
          <p:nvPr>
            <p:ph idx="11" type="ftr"/>
          </p:nvPr>
        </p:nvSpPr>
        <p:spPr>
          <a:xfrm>
            <a:off x="3453501" y="6356352"/>
            <a:ext cx="5281824"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43" name="Google Shape;43;p4"/>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4" name="Shape 44"/>
        <p:cNvGrpSpPr/>
        <p:nvPr/>
      </p:nvGrpSpPr>
      <p:grpSpPr>
        <a:xfrm>
          <a:off x="0" y="0"/>
          <a:ext cx="0" cy="0"/>
          <a:chOff x="0" y="0"/>
          <a:chExt cx="0" cy="0"/>
        </a:xfrm>
      </p:grpSpPr>
      <p:sp>
        <p:nvSpPr>
          <p:cNvPr id="45" name="Google Shape;45;p5"/>
          <p:cNvSpPr txBox="1"/>
          <p:nvPr>
            <p:ph type="title"/>
          </p:nvPr>
        </p:nvSpPr>
        <p:spPr>
          <a:xfrm>
            <a:off x="1218883" y="274637"/>
            <a:ext cx="10360501" cy="1223963"/>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Google Shape;46;p5"/>
          <p:cNvSpPr txBox="1"/>
          <p:nvPr>
            <p:ph idx="1" type="body"/>
          </p:nvPr>
        </p:nvSpPr>
        <p:spPr>
          <a:xfrm>
            <a:off x="1218883" y="1706880"/>
            <a:ext cx="5078677" cy="446532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600"/>
              </a:spcBef>
              <a:spcAft>
                <a:spcPts val="0"/>
              </a:spcAft>
              <a:buClr>
                <a:schemeClr val="accent1"/>
              </a:buClr>
              <a:buSzPts val="2800"/>
              <a:buFont typeface="Arial"/>
              <a:buChar char="•"/>
              <a:defRPr b="0" i="0" sz="2800" u="none" cap="none" strike="noStrike">
                <a:solidFill>
                  <a:schemeClr val="lt1"/>
                </a:solidFill>
                <a:latin typeface="Calibri"/>
                <a:ea typeface="Calibri"/>
                <a:cs typeface="Calibri"/>
                <a:sym typeface="Calibri"/>
              </a:defRPr>
            </a:lvl1pPr>
            <a:lvl2pPr indent="-350519" lvl="1" marL="914400" marR="0" rtl="0" algn="l">
              <a:lnSpc>
                <a:spcPct val="90000"/>
              </a:lnSpc>
              <a:spcBef>
                <a:spcPts val="800"/>
              </a:spcBef>
              <a:spcAft>
                <a:spcPts val="0"/>
              </a:spcAft>
              <a:buClr>
                <a:schemeClr val="accent1"/>
              </a:buClr>
              <a:buSzPts val="1920"/>
              <a:buFont typeface="Arial"/>
              <a:buChar char="•"/>
              <a:defRPr b="0" i="0" sz="2400" u="none" cap="none" strike="noStrike">
                <a:solidFill>
                  <a:schemeClr val="lt1"/>
                </a:solidFill>
                <a:latin typeface="Calibri"/>
                <a:ea typeface="Calibri"/>
                <a:cs typeface="Calibri"/>
                <a:sym typeface="Calibri"/>
              </a:defRPr>
            </a:lvl2pPr>
            <a:lvl3pPr indent="-330200" lvl="2" marL="1371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3pPr>
            <a:lvl4pPr indent="-330200" lvl="3" marL="1828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4pPr>
            <a:lvl5pPr indent="-330200" lvl="4" marL="22860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5pPr>
            <a:lvl6pPr indent="-330200" lvl="5" marL="27432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6pPr>
            <a:lvl7pPr indent="-330200" lvl="6" marL="32004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7pPr>
            <a:lvl8pPr indent="-330200" lvl="7" marL="3657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8pPr>
            <a:lvl9pPr indent="-330200" lvl="8" marL="4114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9pPr>
          </a:lstStyle>
          <a:p/>
        </p:txBody>
      </p:sp>
      <p:sp>
        <p:nvSpPr>
          <p:cNvPr id="47" name="Google Shape;47;p5"/>
          <p:cNvSpPr txBox="1"/>
          <p:nvPr>
            <p:ph idx="2" type="body"/>
          </p:nvPr>
        </p:nvSpPr>
        <p:spPr>
          <a:xfrm>
            <a:off x="6500707" y="1706880"/>
            <a:ext cx="5078677" cy="446532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600"/>
              </a:spcBef>
              <a:spcAft>
                <a:spcPts val="0"/>
              </a:spcAft>
              <a:buClr>
                <a:schemeClr val="accent1"/>
              </a:buClr>
              <a:buSzPts val="2800"/>
              <a:buFont typeface="Arial"/>
              <a:buChar char="•"/>
              <a:defRPr b="0" i="0" sz="2800" u="none" cap="none" strike="noStrike">
                <a:solidFill>
                  <a:schemeClr val="lt1"/>
                </a:solidFill>
                <a:latin typeface="Calibri"/>
                <a:ea typeface="Calibri"/>
                <a:cs typeface="Calibri"/>
                <a:sym typeface="Calibri"/>
              </a:defRPr>
            </a:lvl1pPr>
            <a:lvl2pPr indent="-350519" lvl="1" marL="914400" marR="0" rtl="0" algn="l">
              <a:lnSpc>
                <a:spcPct val="90000"/>
              </a:lnSpc>
              <a:spcBef>
                <a:spcPts val="800"/>
              </a:spcBef>
              <a:spcAft>
                <a:spcPts val="0"/>
              </a:spcAft>
              <a:buClr>
                <a:schemeClr val="accent1"/>
              </a:buClr>
              <a:buSzPts val="1920"/>
              <a:buFont typeface="Arial"/>
              <a:buChar char="•"/>
              <a:defRPr b="0" i="0" sz="2400" u="none" cap="none" strike="noStrike">
                <a:solidFill>
                  <a:schemeClr val="lt1"/>
                </a:solidFill>
                <a:latin typeface="Calibri"/>
                <a:ea typeface="Calibri"/>
                <a:cs typeface="Calibri"/>
                <a:sym typeface="Calibri"/>
              </a:defRPr>
            </a:lvl2pPr>
            <a:lvl3pPr indent="-330200" lvl="2" marL="1371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3pPr>
            <a:lvl4pPr indent="-330200" lvl="3" marL="1828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4pPr>
            <a:lvl5pPr indent="-330200" lvl="4" marL="22860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5pPr>
            <a:lvl6pPr indent="-330200" lvl="5" marL="27432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6pPr>
            <a:lvl7pPr indent="-330200" lvl="6" marL="32004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7pPr>
            <a:lvl8pPr indent="-330200" lvl="7" marL="3657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8pPr>
            <a:lvl9pPr indent="-330200" lvl="8" marL="4114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9pPr>
          </a:lstStyle>
          <a:p/>
        </p:txBody>
      </p:sp>
      <p:sp>
        <p:nvSpPr>
          <p:cNvPr id="48" name="Google Shape;48;p5"/>
          <p:cNvSpPr txBox="1"/>
          <p:nvPr>
            <p:ph idx="10" type="dt"/>
          </p:nvPr>
        </p:nvSpPr>
        <p:spPr>
          <a:xfrm>
            <a:off x="1218882" y="6356352"/>
            <a:ext cx="2234618"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49" name="Google Shape;49;p5"/>
          <p:cNvSpPr txBox="1"/>
          <p:nvPr>
            <p:ph idx="11" type="ftr"/>
          </p:nvPr>
        </p:nvSpPr>
        <p:spPr>
          <a:xfrm>
            <a:off x="3453501" y="6356352"/>
            <a:ext cx="5281824"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50" name="Google Shape;50;p5"/>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marR="0" rtl="0" algn="r">
              <a:spcBef>
                <a:spcPts val="0"/>
              </a:spcBef>
              <a:buNone/>
              <a:defRPr sz="1200">
                <a:solidFill>
                  <a:schemeClr val="lt1"/>
                </a:solidFill>
                <a:latin typeface="Calibri"/>
                <a:ea typeface="Calibri"/>
                <a:cs typeface="Calibri"/>
                <a:sym typeface="Calibri"/>
              </a:defRPr>
            </a:lvl1pPr>
            <a:lvl2pPr indent="0" lvl="1" marL="0" marR="0" rtl="0" algn="r">
              <a:spcBef>
                <a:spcPts val="0"/>
              </a:spcBef>
              <a:buNone/>
              <a:defRPr sz="1200">
                <a:solidFill>
                  <a:schemeClr val="lt1"/>
                </a:solidFill>
                <a:latin typeface="Calibri"/>
                <a:ea typeface="Calibri"/>
                <a:cs typeface="Calibri"/>
                <a:sym typeface="Calibri"/>
              </a:defRPr>
            </a:lvl2pPr>
            <a:lvl3pPr indent="0" lvl="2" marL="0" marR="0" rtl="0" algn="r">
              <a:spcBef>
                <a:spcPts val="0"/>
              </a:spcBef>
              <a:buNone/>
              <a:defRPr sz="1200">
                <a:solidFill>
                  <a:schemeClr val="lt1"/>
                </a:solidFill>
                <a:latin typeface="Calibri"/>
                <a:ea typeface="Calibri"/>
                <a:cs typeface="Calibri"/>
                <a:sym typeface="Calibri"/>
              </a:defRPr>
            </a:lvl3pPr>
            <a:lvl4pPr indent="0" lvl="3" marL="0" marR="0" rtl="0" algn="r">
              <a:spcBef>
                <a:spcPts val="0"/>
              </a:spcBef>
              <a:buNone/>
              <a:defRPr sz="1200">
                <a:solidFill>
                  <a:schemeClr val="lt1"/>
                </a:solidFill>
                <a:latin typeface="Calibri"/>
                <a:ea typeface="Calibri"/>
                <a:cs typeface="Calibri"/>
                <a:sym typeface="Calibri"/>
              </a:defRPr>
            </a:lvl4pPr>
            <a:lvl5pPr indent="0" lvl="4" marL="0" marR="0" rtl="0" algn="r">
              <a:spcBef>
                <a:spcPts val="0"/>
              </a:spcBef>
              <a:buNone/>
              <a:defRPr sz="1200">
                <a:solidFill>
                  <a:schemeClr val="lt1"/>
                </a:solidFill>
                <a:latin typeface="Calibri"/>
                <a:ea typeface="Calibri"/>
                <a:cs typeface="Calibri"/>
                <a:sym typeface="Calibri"/>
              </a:defRPr>
            </a:lvl5pPr>
            <a:lvl6pPr indent="0" lvl="5" marL="0" marR="0" rtl="0" algn="r">
              <a:spcBef>
                <a:spcPts val="0"/>
              </a:spcBef>
              <a:buNone/>
              <a:defRPr sz="1200">
                <a:solidFill>
                  <a:schemeClr val="lt1"/>
                </a:solidFill>
                <a:latin typeface="Calibri"/>
                <a:ea typeface="Calibri"/>
                <a:cs typeface="Calibri"/>
                <a:sym typeface="Calibri"/>
              </a:defRPr>
            </a:lvl6pPr>
            <a:lvl7pPr indent="0" lvl="6" marL="0" marR="0" rtl="0" algn="r">
              <a:spcBef>
                <a:spcPts val="0"/>
              </a:spcBef>
              <a:buNone/>
              <a:defRPr sz="1200">
                <a:solidFill>
                  <a:schemeClr val="lt1"/>
                </a:solidFill>
                <a:latin typeface="Calibri"/>
                <a:ea typeface="Calibri"/>
                <a:cs typeface="Calibri"/>
                <a:sym typeface="Calibri"/>
              </a:defRPr>
            </a:lvl7pPr>
            <a:lvl8pPr indent="0" lvl="7" marL="0" marR="0" rtl="0" algn="r">
              <a:spcBef>
                <a:spcPts val="0"/>
              </a:spcBef>
              <a:buNone/>
              <a:defRPr sz="1200">
                <a:solidFill>
                  <a:schemeClr val="lt1"/>
                </a:solidFill>
                <a:latin typeface="Calibri"/>
                <a:ea typeface="Calibri"/>
                <a:cs typeface="Calibri"/>
                <a:sym typeface="Calibri"/>
              </a:defRPr>
            </a:lvl8pPr>
            <a:lvl9pPr indent="0" lvl="8" marL="0" marR="0" rtl="0" algn="r">
              <a:spcBef>
                <a:spcPts val="0"/>
              </a:spcBef>
              <a:buNone/>
              <a:defRPr sz="12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1" name="Shape 51"/>
        <p:cNvGrpSpPr/>
        <p:nvPr/>
      </p:nvGrpSpPr>
      <p:grpSpPr>
        <a:xfrm>
          <a:off x="0" y="0"/>
          <a:ext cx="0" cy="0"/>
          <a:chOff x="0" y="0"/>
          <a:chExt cx="0" cy="0"/>
        </a:xfrm>
      </p:grpSpPr>
      <p:sp>
        <p:nvSpPr>
          <p:cNvPr id="52" name="Google Shape;52;p6"/>
          <p:cNvSpPr txBox="1"/>
          <p:nvPr>
            <p:ph type="title"/>
          </p:nvPr>
        </p:nvSpPr>
        <p:spPr>
          <a:xfrm>
            <a:off x="1218883" y="274637"/>
            <a:ext cx="10360501" cy="1223963"/>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3" name="Google Shape;53;p6"/>
          <p:cNvSpPr txBox="1"/>
          <p:nvPr>
            <p:ph idx="1" type="body"/>
          </p:nvPr>
        </p:nvSpPr>
        <p:spPr>
          <a:xfrm>
            <a:off x="1218883" y="1701800"/>
            <a:ext cx="5082740" cy="914400"/>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0"/>
              </a:spcBef>
              <a:spcAft>
                <a:spcPts val="0"/>
              </a:spcAft>
              <a:buClr>
                <a:schemeClr val="accent1"/>
              </a:buClr>
              <a:buSzPts val="2800"/>
              <a:buFont typeface="Arial"/>
              <a:buNone/>
              <a:defRPr b="0" i="0" sz="2800" u="none" cap="none" strike="noStrike">
                <a:solidFill>
                  <a:schemeClr val="accent1"/>
                </a:solidFill>
                <a:latin typeface="Calibri"/>
                <a:ea typeface="Calibri"/>
                <a:cs typeface="Calibri"/>
                <a:sym typeface="Calibri"/>
              </a:defRPr>
            </a:lvl1pPr>
            <a:lvl2pPr indent="-228600" lvl="1" marL="914400" marR="0" rtl="0" algn="l">
              <a:lnSpc>
                <a:spcPct val="90000"/>
              </a:lnSpc>
              <a:spcBef>
                <a:spcPts val="800"/>
              </a:spcBef>
              <a:spcAft>
                <a:spcPts val="0"/>
              </a:spcAft>
              <a:buClr>
                <a:schemeClr val="accent1"/>
              </a:buClr>
              <a:buSzPts val="2160"/>
              <a:buFont typeface="Arial"/>
              <a:buNone/>
              <a:defRPr b="1" i="0" sz="2700" u="none" cap="none" strike="noStrike">
                <a:solidFill>
                  <a:schemeClr val="lt1"/>
                </a:solidFill>
                <a:latin typeface="Calibri"/>
                <a:ea typeface="Calibri"/>
                <a:cs typeface="Calibri"/>
                <a:sym typeface="Calibri"/>
              </a:defRPr>
            </a:lvl2pPr>
            <a:lvl3pPr indent="-228600" lvl="2" marL="1371600" marR="0" rtl="0" algn="l">
              <a:lnSpc>
                <a:spcPct val="90000"/>
              </a:lnSpc>
              <a:spcBef>
                <a:spcPts val="800"/>
              </a:spcBef>
              <a:spcAft>
                <a:spcPts val="0"/>
              </a:spcAft>
              <a:buClr>
                <a:schemeClr val="accent1"/>
              </a:buClr>
              <a:buSzPts val="1920"/>
              <a:buFont typeface="Arial"/>
              <a:buNone/>
              <a:defRPr b="1" i="0" sz="2400" u="none" cap="none" strike="noStrike">
                <a:solidFill>
                  <a:schemeClr val="lt1"/>
                </a:solidFill>
                <a:latin typeface="Calibri"/>
                <a:ea typeface="Calibri"/>
                <a:cs typeface="Calibri"/>
                <a:sym typeface="Calibri"/>
              </a:defRPr>
            </a:lvl3pPr>
            <a:lvl4pPr indent="-228600" lvl="3" marL="1828800" marR="0" rtl="0" algn="l">
              <a:lnSpc>
                <a:spcPct val="90000"/>
              </a:lnSpc>
              <a:spcBef>
                <a:spcPts val="800"/>
              </a:spcBef>
              <a:spcAft>
                <a:spcPts val="0"/>
              </a:spcAft>
              <a:buClr>
                <a:schemeClr val="accent1"/>
              </a:buClr>
              <a:buSzPts val="1680"/>
              <a:buFont typeface="Arial"/>
              <a:buNone/>
              <a:defRPr b="1" i="0" sz="2100" u="none" cap="none" strike="noStrike">
                <a:solidFill>
                  <a:schemeClr val="lt1"/>
                </a:solidFill>
                <a:latin typeface="Calibri"/>
                <a:ea typeface="Calibri"/>
                <a:cs typeface="Calibri"/>
                <a:sym typeface="Calibri"/>
              </a:defRPr>
            </a:lvl4pPr>
            <a:lvl5pPr indent="-228600" lvl="4" marL="2286000" marR="0" rtl="0" algn="l">
              <a:lnSpc>
                <a:spcPct val="90000"/>
              </a:lnSpc>
              <a:spcBef>
                <a:spcPts val="800"/>
              </a:spcBef>
              <a:spcAft>
                <a:spcPts val="0"/>
              </a:spcAft>
              <a:buClr>
                <a:schemeClr val="accent1"/>
              </a:buClr>
              <a:buSzPts val="1680"/>
              <a:buFont typeface="Arial"/>
              <a:buNone/>
              <a:defRPr b="1" i="0" sz="2100" u="none" cap="none" strike="noStrike">
                <a:solidFill>
                  <a:schemeClr val="lt1"/>
                </a:solidFill>
                <a:latin typeface="Calibri"/>
                <a:ea typeface="Calibri"/>
                <a:cs typeface="Calibri"/>
                <a:sym typeface="Calibri"/>
              </a:defRPr>
            </a:lvl5pPr>
            <a:lvl6pPr indent="-228600" lvl="5" marL="2743200" marR="0" rtl="0" algn="l">
              <a:lnSpc>
                <a:spcPct val="90000"/>
              </a:lnSpc>
              <a:spcBef>
                <a:spcPts val="800"/>
              </a:spcBef>
              <a:spcAft>
                <a:spcPts val="0"/>
              </a:spcAft>
              <a:buClr>
                <a:schemeClr val="accent1"/>
              </a:buClr>
              <a:buSzPts val="1680"/>
              <a:buFont typeface="Arial"/>
              <a:buNone/>
              <a:defRPr b="1" i="0" sz="2100" u="none" cap="none" strike="noStrike">
                <a:solidFill>
                  <a:schemeClr val="lt1"/>
                </a:solidFill>
                <a:latin typeface="Calibri"/>
                <a:ea typeface="Calibri"/>
                <a:cs typeface="Calibri"/>
                <a:sym typeface="Calibri"/>
              </a:defRPr>
            </a:lvl6pPr>
            <a:lvl7pPr indent="-228600" lvl="6" marL="3200400" marR="0" rtl="0" algn="l">
              <a:lnSpc>
                <a:spcPct val="90000"/>
              </a:lnSpc>
              <a:spcBef>
                <a:spcPts val="800"/>
              </a:spcBef>
              <a:spcAft>
                <a:spcPts val="0"/>
              </a:spcAft>
              <a:buClr>
                <a:schemeClr val="accent1"/>
              </a:buClr>
              <a:buSzPts val="1680"/>
              <a:buFont typeface="Arial"/>
              <a:buNone/>
              <a:defRPr b="1" i="0" sz="2100" u="none" cap="none" strike="noStrike">
                <a:solidFill>
                  <a:schemeClr val="lt1"/>
                </a:solidFill>
                <a:latin typeface="Calibri"/>
                <a:ea typeface="Calibri"/>
                <a:cs typeface="Calibri"/>
                <a:sym typeface="Calibri"/>
              </a:defRPr>
            </a:lvl7pPr>
            <a:lvl8pPr indent="-228600" lvl="7" marL="3657600" marR="0" rtl="0" algn="l">
              <a:lnSpc>
                <a:spcPct val="90000"/>
              </a:lnSpc>
              <a:spcBef>
                <a:spcPts val="800"/>
              </a:spcBef>
              <a:spcAft>
                <a:spcPts val="0"/>
              </a:spcAft>
              <a:buClr>
                <a:schemeClr val="accent1"/>
              </a:buClr>
              <a:buSzPts val="1680"/>
              <a:buFont typeface="Arial"/>
              <a:buNone/>
              <a:defRPr b="1" i="0" sz="2100" u="none" cap="none" strike="noStrike">
                <a:solidFill>
                  <a:schemeClr val="lt1"/>
                </a:solidFill>
                <a:latin typeface="Calibri"/>
                <a:ea typeface="Calibri"/>
                <a:cs typeface="Calibri"/>
                <a:sym typeface="Calibri"/>
              </a:defRPr>
            </a:lvl8pPr>
            <a:lvl9pPr indent="-228600" lvl="8" marL="4114800" marR="0" rtl="0" algn="l">
              <a:lnSpc>
                <a:spcPct val="90000"/>
              </a:lnSpc>
              <a:spcBef>
                <a:spcPts val="800"/>
              </a:spcBef>
              <a:spcAft>
                <a:spcPts val="0"/>
              </a:spcAft>
              <a:buClr>
                <a:schemeClr val="accent1"/>
              </a:buClr>
              <a:buSzPts val="1680"/>
              <a:buFont typeface="Arial"/>
              <a:buNone/>
              <a:defRPr b="1" i="0" sz="2100" u="none" cap="none" strike="noStrike">
                <a:solidFill>
                  <a:schemeClr val="lt1"/>
                </a:solidFill>
                <a:latin typeface="Calibri"/>
                <a:ea typeface="Calibri"/>
                <a:cs typeface="Calibri"/>
                <a:sym typeface="Calibri"/>
              </a:defRPr>
            </a:lvl9pPr>
          </a:lstStyle>
          <a:p/>
        </p:txBody>
      </p:sp>
      <p:sp>
        <p:nvSpPr>
          <p:cNvPr id="54" name="Google Shape;54;p6"/>
          <p:cNvSpPr txBox="1"/>
          <p:nvPr>
            <p:ph idx="2" type="body"/>
          </p:nvPr>
        </p:nvSpPr>
        <p:spPr>
          <a:xfrm>
            <a:off x="1218883" y="2717800"/>
            <a:ext cx="5078677" cy="34544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600"/>
              </a:spcBef>
              <a:spcAft>
                <a:spcPts val="0"/>
              </a:spcAft>
              <a:buClr>
                <a:schemeClr val="accent1"/>
              </a:buClr>
              <a:buSzPts val="2800"/>
              <a:buFont typeface="Arial"/>
              <a:buChar char="•"/>
              <a:defRPr b="0" i="0" sz="2800" u="none" cap="none" strike="noStrike">
                <a:solidFill>
                  <a:schemeClr val="lt1"/>
                </a:solidFill>
                <a:latin typeface="Calibri"/>
                <a:ea typeface="Calibri"/>
                <a:cs typeface="Calibri"/>
                <a:sym typeface="Calibri"/>
              </a:defRPr>
            </a:lvl1pPr>
            <a:lvl2pPr indent="-350519" lvl="1" marL="914400" marR="0" rtl="0" algn="l">
              <a:lnSpc>
                <a:spcPct val="90000"/>
              </a:lnSpc>
              <a:spcBef>
                <a:spcPts val="800"/>
              </a:spcBef>
              <a:spcAft>
                <a:spcPts val="0"/>
              </a:spcAft>
              <a:buClr>
                <a:schemeClr val="accent1"/>
              </a:buClr>
              <a:buSzPts val="1920"/>
              <a:buFont typeface="Arial"/>
              <a:buChar char="•"/>
              <a:defRPr b="0" i="0" sz="2400" u="none" cap="none" strike="noStrike">
                <a:solidFill>
                  <a:schemeClr val="lt1"/>
                </a:solidFill>
                <a:latin typeface="Calibri"/>
                <a:ea typeface="Calibri"/>
                <a:cs typeface="Calibri"/>
                <a:sym typeface="Calibri"/>
              </a:defRPr>
            </a:lvl2pPr>
            <a:lvl3pPr indent="-330200" lvl="2" marL="1371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3pPr>
            <a:lvl4pPr indent="-330200" lvl="3" marL="1828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4pPr>
            <a:lvl5pPr indent="-330200" lvl="4" marL="22860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5pPr>
            <a:lvl6pPr indent="-330200" lvl="5" marL="27432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6pPr>
            <a:lvl7pPr indent="-330200" lvl="6" marL="32004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7pPr>
            <a:lvl8pPr indent="-330200" lvl="7" marL="3657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8pPr>
            <a:lvl9pPr indent="-330200" lvl="8" marL="4114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9pPr>
          </a:lstStyle>
          <a:p/>
        </p:txBody>
      </p:sp>
      <p:sp>
        <p:nvSpPr>
          <p:cNvPr id="55" name="Google Shape;55;p6"/>
          <p:cNvSpPr txBox="1"/>
          <p:nvPr>
            <p:ph idx="3" type="body"/>
          </p:nvPr>
        </p:nvSpPr>
        <p:spPr>
          <a:xfrm>
            <a:off x="6496644" y="1701800"/>
            <a:ext cx="5082740" cy="914400"/>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0"/>
              </a:spcBef>
              <a:spcAft>
                <a:spcPts val="0"/>
              </a:spcAft>
              <a:buClr>
                <a:schemeClr val="accent1"/>
              </a:buClr>
              <a:buSzPts val="2800"/>
              <a:buFont typeface="Arial"/>
              <a:buNone/>
              <a:defRPr b="0" i="0" sz="2800" u="none" cap="none" strike="noStrike">
                <a:solidFill>
                  <a:schemeClr val="accent1"/>
                </a:solidFill>
                <a:latin typeface="Calibri"/>
                <a:ea typeface="Calibri"/>
                <a:cs typeface="Calibri"/>
                <a:sym typeface="Calibri"/>
              </a:defRPr>
            </a:lvl1pPr>
            <a:lvl2pPr indent="-228600" lvl="1" marL="914400" marR="0" rtl="0" algn="l">
              <a:lnSpc>
                <a:spcPct val="90000"/>
              </a:lnSpc>
              <a:spcBef>
                <a:spcPts val="800"/>
              </a:spcBef>
              <a:spcAft>
                <a:spcPts val="0"/>
              </a:spcAft>
              <a:buClr>
                <a:schemeClr val="accent1"/>
              </a:buClr>
              <a:buSzPts val="2160"/>
              <a:buFont typeface="Arial"/>
              <a:buNone/>
              <a:defRPr b="1" i="0" sz="2700" u="none" cap="none" strike="noStrike">
                <a:solidFill>
                  <a:schemeClr val="lt1"/>
                </a:solidFill>
                <a:latin typeface="Calibri"/>
                <a:ea typeface="Calibri"/>
                <a:cs typeface="Calibri"/>
                <a:sym typeface="Calibri"/>
              </a:defRPr>
            </a:lvl2pPr>
            <a:lvl3pPr indent="-228600" lvl="2" marL="1371600" marR="0" rtl="0" algn="l">
              <a:lnSpc>
                <a:spcPct val="90000"/>
              </a:lnSpc>
              <a:spcBef>
                <a:spcPts val="800"/>
              </a:spcBef>
              <a:spcAft>
                <a:spcPts val="0"/>
              </a:spcAft>
              <a:buClr>
                <a:schemeClr val="accent1"/>
              </a:buClr>
              <a:buSzPts val="1920"/>
              <a:buFont typeface="Arial"/>
              <a:buNone/>
              <a:defRPr b="1" i="0" sz="2400" u="none" cap="none" strike="noStrike">
                <a:solidFill>
                  <a:schemeClr val="lt1"/>
                </a:solidFill>
                <a:latin typeface="Calibri"/>
                <a:ea typeface="Calibri"/>
                <a:cs typeface="Calibri"/>
                <a:sym typeface="Calibri"/>
              </a:defRPr>
            </a:lvl3pPr>
            <a:lvl4pPr indent="-228600" lvl="3" marL="1828800" marR="0" rtl="0" algn="l">
              <a:lnSpc>
                <a:spcPct val="90000"/>
              </a:lnSpc>
              <a:spcBef>
                <a:spcPts val="800"/>
              </a:spcBef>
              <a:spcAft>
                <a:spcPts val="0"/>
              </a:spcAft>
              <a:buClr>
                <a:schemeClr val="accent1"/>
              </a:buClr>
              <a:buSzPts val="1680"/>
              <a:buFont typeface="Arial"/>
              <a:buNone/>
              <a:defRPr b="1" i="0" sz="2100" u="none" cap="none" strike="noStrike">
                <a:solidFill>
                  <a:schemeClr val="lt1"/>
                </a:solidFill>
                <a:latin typeface="Calibri"/>
                <a:ea typeface="Calibri"/>
                <a:cs typeface="Calibri"/>
                <a:sym typeface="Calibri"/>
              </a:defRPr>
            </a:lvl4pPr>
            <a:lvl5pPr indent="-228600" lvl="4" marL="2286000" marR="0" rtl="0" algn="l">
              <a:lnSpc>
                <a:spcPct val="90000"/>
              </a:lnSpc>
              <a:spcBef>
                <a:spcPts val="800"/>
              </a:spcBef>
              <a:spcAft>
                <a:spcPts val="0"/>
              </a:spcAft>
              <a:buClr>
                <a:schemeClr val="accent1"/>
              </a:buClr>
              <a:buSzPts val="1680"/>
              <a:buFont typeface="Arial"/>
              <a:buNone/>
              <a:defRPr b="1" i="0" sz="2100" u="none" cap="none" strike="noStrike">
                <a:solidFill>
                  <a:schemeClr val="lt1"/>
                </a:solidFill>
                <a:latin typeface="Calibri"/>
                <a:ea typeface="Calibri"/>
                <a:cs typeface="Calibri"/>
                <a:sym typeface="Calibri"/>
              </a:defRPr>
            </a:lvl5pPr>
            <a:lvl6pPr indent="-228600" lvl="5" marL="2743200" marR="0" rtl="0" algn="l">
              <a:lnSpc>
                <a:spcPct val="90000"/>
              </a:lnSpc>
              <a:spcBef>
                <a:spcPts val="800"/>
              </a:spcBef>
              <a:spcAft>
                <a:spcPts val="0"/>
              </a:spcAft>
              <a:buClr>
                <a:schemeClr val="accent1"/>
              </a:buClr>
              <a:buSzPts val="1680"/>
              <a:buFont typeface="Arial"/>
              <a:buNone/>
              <a:defRPr b="1" i="0" sz="2100" u="none" cap="none" strike="noStrike">
                <a:solidFill>
                  <a:schemeClr val="lt1"/>
                </a:solidFill>
                <a:latin typeface="Calibri"/>
                <a:ea typeface="Calibri"/>
                <a:cs typeface="Calibri"/>
                <a:sym typeface="Calibri"/>
              </a:defRPr>
            </a:lvl6pPr>
            <a:lvl7pPr indent="-228600" lvl="6" marL="3200400" marR="0" rtl="0" algn="l">
              <a:lnSpc>
                <a:spcPct val="90000"/>
              </a:lnSpc>
              <a:spcBef>
                <a:spcPts val="800"/>
              </a:spcBef>
              <a:spcAft>
                <a:spcPts val="0"/>
              </a:spcAft>
              <a:buClr>
                <a:schemeClr val="accent1"/>
              </a:buClr>
              <a:buSzPts val="1680"/>
              <a:buFont typeface="Arial"/>
              <a:buNone/>
              <a:defRPr b="1" i="0" sz="2100" u="none" cap="none" strike="noStrike">
                <a:solidFill>
                  <a:schemeClr val="lt1"/>
                </a:solidFill>
                <a:latin typeface="Calibri"/>
                <a:ea typeface="Calibri"/>
                <a:cs typeface="Calibri"/>
                <a:sym typeface="Calibri"/>
              </a:defRPr>
            </a:lvl7pPr>
            <a:lvl8pPr indent="-228600" lvl="7" marL="3657600" marR="0" rtl="0" algn="l">
              <a:lnSpc>
                <a:spcPct val="90000"/>
              </a:lnSpc>
              <a:spcBef>
                <a:spcPts val="800"/>
              </a:spcBef>
              <a:spcAft>
                <a:spcPts val="0"/>
              </a:spcAft>
              <a:buClr>
                <a:schemeClr val="accent1"/>
              </a:buClr>
              <a:buSzPts val="1680"/>
              <a:buFont typeface="Arial"/>
              <a:buNone/>
              <a:defRPr b="1" i="0" sz="2100" u="none" cap="none" strike="noStrike">
                <a:solidFill>
                  <a:schemeClr val="lt1"/>
                </a:solidFill>
                <a:latin typeface="Calibri"/>
                <a:ea typeface="Calibri"/>
                <a:cs typeface="Calibri"/>
                <a:sym typeface="Calibri"/>
              </a:defRPr>
            </a:lvl8pPr>
            <a:lvl9pPr indent="-228600" lvl="8" marL="4114800" marR="0" rtl="0" algn="l">
              <a:lnSpc>
                <a:spcPct val="90000"/>
              </a:lnSpc>
              <a:spcBef>
                <a:spcPts val="800"/>
              </a:spcBef>
              <a:spcAft>
                <a:spcPts val="0"/>
              </a:spcAft>
              <a:buClr>
                <a:schemeClr val="accent1"/>
              </a:buClr>
              <a:buSzPts val="1680"/>
              <a:buFont typeface="Arial"/>
              <a:buNone/>
              <a:defRPr b="1" i="0" sz="2100" u="none" cap="none" strike="noStrike">
                <a:solidFill>
                  <a:schemeClr val="lt1"/>
                </a:solidFill>
                <a:latin typeface="Calibri"/>
                <a:ea typeface="Calibri"/>
                <a:cs typeface="Calibri"/>
                <a:sym typeface="Calibri"/>
              </a:defRPr>
            </a:lvl9pPr>
          </a:lstStyle>
          <a:p/>
        </p:txBody>
      </p:sp>
      <p:sp>
        <p:nvSpPr>
          <p:cNvPr id="56" name="Google Shape;56;p6"/>
          <p:cNvSpPr txBox="1"/>
          <p:nvPr>
            <p:ph idx="4" type="body"/>
          </p:nvPr>
        </p:nvSpPr>
        <p:spPr>
          <a:xfrm>
            <a:off x="6500707" y="2717800"/>
            <a:ext cx="5078677" cy="34544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600"/>
              </a:spcBef>
              <a:spcAft>
                <a:spcPts val="0"/>
              </a:spcAft>
              <a:buClr>
                <a:schemeClr val="accent1"/>
              </a:buClr>
              <a:buSzPts val="2800"/>
              <a:buFont typeface="Arial"/>
              <a:buChar char="•"/>
              <a:defRPr b="0" i="0" sz="2800" u="none" cap="none" strike="noStrike">
                <a:solidFill>
                  <a:schemeClr val="lt1"/>
                </a:solidFill>
                <a:latin typeface="Calibri"/>
                <a:ea typeface="Calibri"/>
                <a:cs typeface="Calibri"/>
                <a:sym typeface="Calibri"/>
              </a:defRPr>
            </a:lvl1pPr>
            <a:lvl2pPr indent="-350519" lvl="1" marL="914400" marR="0" rtl="0" algn="l">
              <a:lnSpc>
                <a:spcPct val="90000"/>
              </a:lnSpc>
              <a:spcBef>
                <a:spcPts val="800"/>
              </a:spcBef>
              <a:spcAft>
                <a:spcPts val="0"/>
              </a:spcAft>
              <a:buClr>
                <a:schemeClr val="accent1"/>
              </a:buClr>
              <a:buSzPts val="1920"/>
              <a:buFont typeface="Arial"/>
              <a:buChar char="•"/>
              <a:defRPr b="0" i="0" sz="2400" u="none" cap="none" strike="noStrike">
                <a:solidFill>
                  <a:schemeClr val="lt1"/>
                </a:solidFill>
                <a:latin typeface="Calibri"/>
                <a:ea typeface="Calibri"/>
                <a:cs typeface="Calibri"/>
                <a:sym typeface="Calibri"/>
              </a:defRPr>
            </a:lvl2pPr>
            <a:lvl3pPr indent="-330200" lvl="2" marL="1371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3pPr>
            <a:lvl4pPr indent="-330200" lvl="3" marL="1828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4pPr>
            <a:lvl5pPr indent="-330200" lvl="4" marL="22860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5pPr>
            <a:lvl6pPr indent="-330200" lvl="5" marL="27432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6pPr>
            <a:lvl7pPr indent="-330200" lvl="6" marL="32004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7pPr>
            <a:lvl8pPr indent="-330200" lvl="7" marL="3657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8pPr>
            <a:lvl9pPr indent="-330200" lvl="8" marL="4114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9pPr>
          </a:lstStyle>
          <a:p/>
        </p:txBody>
      </p:sp>
      <p:sp>
        <p:nvSpPr>
          <p:cNvPr id="57" name="Google Shape;57;p6"/>
          <p:cNvSpPr txBox="1"/>
          <p:nvPr>
            <p:ph idx="10" type="dt"/>
          </p:nvPr>
        </p:nvSpPr>
        <p:spPr>
          <a:xfrm>
            <a:off x="1218882" y="6356352"/>
            <a:ext cx="2234618"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58" name="Google Shape;58;p6"/>
          <p:cNvSpPr txBox="1"/>
          <p:nvPr>
            <p:ph idx="11" type="ftr"/>
          </p:nvPr>
        </p:nvSpPr>
        <p:spPr>
          <a:xfrm>
            <a:off x="3453501" y="6356352"/>
            <a:ext cx="5281824"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59" name="Google Shape;59;p6"/>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marR="0" rtl="0" algn="r">
              <a:spcBef>
                <a:spcPts val="0"/>
              </a:spcBef>
              <a:buNone/>
              <a:defRPr sz="1200">
                <a:solidFill>
                  <a:schemeClr val="lt1"/>
                </a:solidFill>
                <a:latin typeface="Calibri"/>
                <a:ea typeface="Calibri"/>
                <a:cs typeface="Calibri"/>
                <a:sym typeface="Calibri"/>
              </a:defRPr>
            </a:lvl1pPr>
            <a:lvl2pPr indent="0" lvl="1" marL="0" marR="0" rtl="0" algn="r">
              <a:spcBef>
                <a:spcPts val="0"/>
              </a:spcBef>
              <a:buNone/>
              <a:defRPr sz="1200">
                <a:solidFill>
                  <a:schemeClr val="lt1"/>
                </a:solidFill>
                <a:latin typeface="Calibri"/>
                <a:ea typeface="Calibri"/>
                <a:cs typeface="Calibri"/>
                <a:sym typeface="Calibri"/>
              </a:defRPr>
            </a:lvl2pPr>
            <a:lvl3pPr indent="0" lvl="2" marL="0" marR="0" rtl="0" algn="r">
              <a:spcBef>
                <a:spcPts val="0"/>
              </a:spcBef>
              <a:buNone/>
              <a:defRPr sz="1200">
                <a:solidFill>
                  <a:schemeClr val="lt1"/>
                </a:solidFill>
                <a:latin typeface="Calibri"/>
                <a:ea typeface="Calibri"/>
                <a:cs typeface="Calibri"/>
                <a:sym typeface="Calibri"/>
              </a:defRPr>
            </a:lvl3pPr>
            <a:lvl4pPr indent="0" lvl="3" marL="0" marR="0" rtl="0" algn="r">
              <a:spcBef>
                <a:spcPts val="0"/>
              </a:spcBef>
              <a:buNone/>
              <a:defRPr sz="1200">
                <a:solidFill>
                  <a:schemeClr val="lt1"/>
                </a:solidFill>
                <a:latin typeface="Calibri"/>
                <a:ea typeface="Calibri"/>
                <a:cs typeface="Calibri"/>
                <a:sym typeface="Calibri"/>
              </a:defRPr>
            </a:lvl4pPr>
            <a:lvl5pPr indent="0" lvl="4" marL="0" marR="0" rtl="0" algn="r">
              <a:spcBef>
                <a:spcPts val="0"/>
              </a:spcBef>
              <a:buNone/>
              <a:defRPr sz="1200">
                <a:solidFill>
                  <a:schemeClr val="lt1"/>
                </a:solidFill>
                <a:latin typeface="Calibri"/>
                <a:ea typeface="Calibri"/>
                <a:cs typeface="Calibri"/>
                <a:sym typeface="Calibri"/>
              </a:defRPr>
            </a:lvl5pPr>
            <a:lvl6pPr indent="0" lvl="5" marL="0" marR="0" rtl="0" algn="r">
              <a:spcBef>
                <a:spcPts val="0"/>
              </a:spcBef>
              <a:buNone/>
              <a:defRPr sz="1200">
                <a:solidFill>
                  <a:schemeClr val="lt1"/>
                </a:solidFill>
                <a:latin typeface="Calibri"/>
                <a:ea typeface="Calibri"/>
                <a:cs typeface="Calibri"/>
                <a:sym typeface="Calibri"/>
              </a:defRPr>
            </a:lvl6pPr>
            <a:lvl7pPr indent="0" lvl="6" marL="0" marR="0" rtl="0" algn="r">
              <a:spcBef>
                <a:spcPts val="0"/>
              </a:spcBef>
              <a:buNone/>
              <a:defRPr sz="1200">
                <a:solidFill>
                  <a:schemeClr val="lt1"/>
                </a:solidFill>
                <a:latin typeface="Calibri"/>
                <a:ea typeface="Calibri"/>
                <a:cs typeface="Calibri"/>
                <a:sym typeface="Calibri"/>
              </a:defRPr>
            </a:lvl7pPr>
            <a:lvl8pPr indent="0" lvl="7" marL="0" marR="0" rtl="0" algn="r">
              <a:spcBef>
                <a:spcPts val="0"/>
              </a:spcBef>
              <a:buNone/>
              <a:defRPr sz="1200">
                <a:solidFill>
                  <a:schemeClr val="lt1"/>
                </a:solidFill>
                <a:latin typeface="Calibri"/>
                <a:ea typeface="Calibri"/>
                <a:cs typeface="Calibri"/>
                <a:sym typeface="Calibri"/>
              </a:defRPr>
            </a:lvl8pPr>
            <a:lvl9pPr indent="0" lvl="8" marL="0" marR="0" rtl="0" algn="r">
              <a:spcBef>
                <a:spcPts val="0"/>
              </a:spcBef>
              <a:buNone/>
              <a:defRPr sz="12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7"/>
          <p:cNvSpPr txBox="1"/>
          <p:nvPr>
            <p:ph idx="10" type="dt"/>
          </p:nvPr>
        </p:nvSpPr>
        <p:spPr>
          <a:xfrm>
            <a:off x="1218882" y="6356352"/>
            <a:ext cx="2234618"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62" name="Google Shape;62;p7"/>
          <p:cNvSpPr txBox="1"/>
          <p:nvPr>
            <p:ph idx="11" type="ftr"/>
          </p:nvPr>
        </p:nvSpPr>
        <p:spPr>
          <a:xfrm>
            <a:off x="3453501" y="6356352"/>
            <a:ext cx="5281824"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63" name="Google Shape;63;p7"/>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marR="0" rtl="0" algn="r">
              <a:spcBef>
                <a:spcPts val="0"/>
              </a:spcBef>
              <a:buNone/>
              <a:defRPr sz="1200">
                <a:solidFill>
                  <a:schemeClr val="lt1"/>
                </a:solidFill>
                <a:latin typeface="Calibri"/>
                <a:ea typeface="Calibri"/>
                <a:cs typeface="Calibri"/>
                <a:sym typeface="Calibri"/>
              </a:defRPr>
            </a:lvl1pPr>
            <a:lvl2pPr indent="0" lvl="1" marL="0" marR="0" rtl="0" algn="r">
              <a:spcBef>
                <a:spcPts val="0"/>
              </a:spcBef>
              <a:buNone/>
              <a:defRPr sz="1200">
                <a:solidFill>
                  <a:schemeClr val="lt1"/>
                </a:solidFill>
                <a:latin typeface="Calibri"/>
                <a:ea typeface="Calibri"/>
                <a:cs typeface="Calibri"/>
                <a:sym typeface="Calibri"/>
              </a:defRPr>
            </a:lvl2pPr>
            <a:lvl3pPr indent="0" lvl="2" marL="0" marR="0" rtl="0" algn="r">
              <a:spcBef>
                <a:spcPts val="0"/>
              </a:spcBef>
              <a:buNone/>
              <a:defRPr sz="1200">
                <a:solidFill>
                  <a:schemeClr val="lt1"/>
                </a:solidFill>
                <a:latin typeface="Calibri"/>
                <a:ea typeface="Calibri"/>
                <a:cs typeface="Calibri"/>
                <a:sym typeface="Calibri"/>
              </a:defRPr>
            </a:lvl3pPr>
            <a:lvl4pPr indent="0" lvl="3" marL="0" marR="0" rtl="0" algn="r">
              <a:spcBef>
                <a:spcPts val="0"/>
              </a:spcBef>
              <a:buNone/>
              <a:defRPr sz="1200">
                <a:solidFill>
                  <a:schemeClr val="lt1"/>
                </a:solidFill>
                <a:latin typeface="Calibri"/>
                <a:ea typeface="Calibri"/>
                <a:cs typeface="Calibri"/>
                <a:sym typeface="Calibri"/>
              </a:defRPr>
            </a:lvl4pPr>
            <a:lvl5pPr indent="0" lvl="4" marL="0" marR="0" rtl="0" algn="r">
              <a:spcBef>
                <a:spcPts val="0"/>
              </a:spcBef>
              <a:buNone/>
              <a:defRPr sz="1200">
                <a:solidFill>
                  <a:schemeClr val="lt1"/>
                </a:solidFill>
                <a:latin typeface="Calibri"/>
                <a:ea typeface="Calibri"/>
                <a:cs typeface="Calibri"/>
                <a:sym typeface="Calibri"/>
              </a:defRPr>
            </a:lvl5pPr>
            <a:lvl6pPr indent="0" lvl="5" marL="0" marR="0" rtl="0" algn="r">
              <a:spcBef>
                <a:spcPts val="0"/>
              </a:spcBef>
              <a:buNone/>
              <a:defRPr sz="1200">
                <a:solidFill>
                  <a:schemeClr val="lt1"/>
                </a:solidFill>
                <a:latin typeface="Calibri"/>
                <a:ea typeface="Calibri"/>
                <a:cs typeface="Calibri"/>
                <a:sym typeface="Calibri"/>
              </a:defRPr>
            </a:lvl6pPr>
            <a:lvl7pPr indent="0" lvl="6" marL="0" marR="0" rtl="0" algn="r">
              <a:spcBef>
                <a:spcPts val="0"/>
              </a:spcBef>
              <a:buNone/>
              <a:defRPr sz="1200">
                <a:solidFill>
                  <a:schemeClr val="lt1"/>
                </a:solidFill>
                <a:latin typeface="Calibri"/>
                <a:ea typeface="Calibri"/>
                <a:cs typeface="Calibri"/>
                <a:sym typeface="Calibri"/>
              </a:defRPr>
            </a:lvl7pPr>
            <a:lvl8pPr indent="0" lvl="7" marL="0" marR="0" rtl="0" algn="r">
              <a:spcBef>
                <a:spcPts val="0"/>
              </a:spcBef>
              <a:buNone/>
              <a:defRPr sz="1200">
                <a:solidFill>
                  <a:schemeClr val="lt1"/>
                </a:solidFill>
                <a:latin typeface="Calibri"/>
                <a:ea typeface="Calibri"/>
                <a:cs typeface="Calibri"/>
                <a:sym typeface="Calibri"/>
              </a:defRPr>
            </a:lvl8pPr>
            <a:lvl9pPr indent="0" lvl="8" marL="0" marR="0" rtl="0" algn="r">
              <a:spcBef>
                <a:spcPts val="0"/>
              </a:spcBef>
              <a:buNone/>
              <a:defRPr sz="12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4" name="Shape 64"/>
        <p:cNvGrpSpPr/>
        <p:nvPr/>
      </p:nvGrpSpPr>
      <p:grpSpPr>
        <a:xfrm>
          <a:off x="0" y="0"/>
          <a:ext cx="0" cy="0"/>
          <a:chOff x="0" y="0"/>
          <a:chExt cx="0" cy="0"/>
        </a:xfrm>
      </p:grpSpPr>
      <p:sp>
        <p:nvSpPr>
          <p:cNvPr id="65" name="Google Shape;65;p8"/>
          <p:cNvSpPr txBox="1"/>
          <p:nvPr>
            <p:ph type="title"/>
          </p:nvPr>
        </p:nvSpPr>
        <p:spPr>
          <a:xfrm>
            <a:off x="1218882" y="1701800"/>
            <a:ext cx="4062942" cy="24384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accent1"/>
              </a:buClr>
              <a:buSzPts val="2800"/>
              <a:buFont typeface="Calibri"/>
              <a:buNone/>
              <a:defRPr b="0" i="0" sz="28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6" name="Google Shape;66;p8"/>
          <p:cNvSpPr txBox="1"/>
          <p:nvPr>
            <p:ph idx="1" type="body"/>
          </p:nvPr>
        </p:nvSpPr>
        <p:spPr>
          <a:xfrm>
            <a:off x="1218882" y="4241800"/>
            <a:ext cx="4062942" cy="19304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600"/>
              </a:spcBef>
              <a:spcAft>
                <a:spcPts val="0"/>
              </a:spcAft>
              <a:buClr>
                <a:schemeClr val="accent1"/>
              </a:buClr>
              <a:buSzPts val="2000"/>
              <a:buFont typeface="Arial"/>
              <a:buNone/>
              <a:defRPr b="0" i="0" sz="2000" u="none" cap="none" strike="noStrike">
                <a:solidFill>
                  <a:schemeClr val="lt1"/>
                </a:solidFill>
                <a:latin typeface="Calibri"/>
                <a:ea typeface="Calibri"/>
                <a:cs typeface="Calibri"/>
                <a:sym typeface="Calibri"/>
              </a:defRPr>
            </a:lvl1pPr>
            <a:lvl2pPr indent="-228600" lvl="1" marL="914400" marR="0" rtl="0" algn="l">
              <a:lnSpc>
                <a:spcPct val="90000"/>
              </a:lnSpc>
              <a:spcBef>
                <a:spcPts val="800"/>
              </a:spcBef>
              <a:spcAft>
                <a:spcPts val="0"/>
              </a:spcAft>
              <a:buClr>
                <a:schemeClr val="accent1"/>
              </a:buClr>
              <a:buSzPts val="1280"/>
              <a:buFont typeface="Arial"/>
              <a:buNone/>
              <a:defRPr b="0" i="0" sz="1600" u="none" cap="none" strike="noStrike">
                <a:solidFill>
                  <a:schemeClr val="lt1"/>
                </a:solidFill>
                <a:latin typeface="Calibri"/>
                <a:ea typeface="Calibri"/>
                <a:cs typeface="Calibri"/>
                <a:sym typeface="Calibri"/>
              </a:defRPr>
            </a:lvl2pPr>
            <a:lvl3pPr indent="-228600" lvl="2" marL="1371600" marR="0" rtl="0" algn="l">
              <a:lnSpc>
                <a:spcPct val="90000"/>
              </a:lnSpc>
              <a:spcBef>
                <a:spcPts val="800"/>
              </a:spcBef>
              <a:spcAft>
                <a:spcPts val="0"/>
              </a:spcAft>
              <a:buClr>
                <a:schemeClr val="accent1"/>
              </a:buClr>
              <a:buSzPts val="1040"/>
              <a:buFont typeface="Arial"/>
              <a:buNone/>
              <a:defRPr b="0" i="0" sz="1300" u="none" cap="none" strike="noStrike">
                <a:solidFill>
                  <a:schemeClr val="lt1"/>
                </a:solidFill>
                <a:latin typeface="Calibri"/>
                <a:ea typeface="Calibri"/>
                <a:cs typeface="Calibri"/>
                <a:sym typeface="Calibri"/>
              </a:defRPr>
            </a:lvl3pPr>
            <a:lvl4pPr indent="-228600" lvl="3" marL="1828800" marR="0" rtl="0" algn="l">
              <a:lnSpc>
                <a:spcPct val="90000"/>
              </a:lnSpc>
              <a:spcBef>
                <a:spcPts val="800"/>
              </a:spcBef>
              <a:spcAft>
                <a:spcPts val="0"/>
              </a:spcAft>
              <a:buClr>
                <a:schemeClr val="accent1"/>
              </a:buClr>
              <a:buSzPts val="960"/>
              <a:buFont typeface="Arial"/>
              <a:buNone/>
              <a:defRPr b="0" i="0" sz="1200" u="none" cap="none" strike="noStrike">
                <a:solidFill>
                  <a:schemeClr val="lt1"/>
                </a:solidFill>
                <a:latin typeface="Calibri"/>
                <a:ea typeface="Calibri"/>
                <a:cs typeface="Calibri"/>
                <a:sym typeface="Calibri"/>
              </a:defRPr>
            </a:lvl4pPr>
            <a:lvl5pPr indent="-228600" lvl="4" marL="2286000" marR="0" rtl="0" algn="l">
              <a:lnSpc>
                <a:spcPct val="90000"/>
              </a:lnSpc>
              <a:spcBef>
                <a:spcPts val="800"/>
              </a:spcBef>
              <a:spcAft>
                <a:spcPts val="0"/>
              </a:spcAft>
              <a:buClr>
                <a:schemeClr val="accent1"/>
              </a:buClr>
              <a:buSzPts val="960"/>
              <a:buFont typeface="Arial"/>
              <a:buNone/>
              <a:defRPr b="0" i="0" sz="1200" u="none" cap="none" strike="noStrike">
                <a:solidFill>
                  <a:schemeClr val="lt1"/>
                </a:solidFill>
                <a:latin typeface="Calibri"/>
                <a:ea typeface="Calibri"/>
                <a:cs typeface="Calibri"/>
                <a:sym typeface="Calibri"/>
              </a:defRPr>
            </a:lvl5pPr>
            <a:lvl6pPr indent="-228600" lvl="5" marL="2743200" marR="0" rtl="0" algn="l">
              <a:lnSpc>
                <a:spcPct val="90000"/>
              </a:lnSpc>
              <a:spcBef>
                <a:spcPts val="800"/>
              </a:spcBef>
              <a:spcAft>
                <a:spcPts val="0"/>
              </a:spcAft>
              <a:buClr>
                <a:schemeClr val="accent1"/>
              </a:buClr>
              <a:buSzPts val="960"/>
              <a:buFont typeface="Arial"/>
              <a:buNone/>
              <a:defRPr b="0" i="0" sz="1200" u="none" cap="none" strike="noStrike">
                <a:solidFill>
                  <a:schemeClr val="lt1"/>
                </a:solidFill>
                <a:latin typeface="Calibri"/>
                <a:ea typeface="Calibri"/>
                <a:cs typeface="Calibri"/>
                <a:sym typeface="Calibri"/>
              </a:defRPr>
            </a:lvl6pPr>
            <a:lvl7pPr indent="-228600" lvl="6" marL="3200400" marR="0" rtl="0" algn="l">
              <a:lnSpc>
                <a:spcPct val="90000"/>
              </a:lnSpc>
              <a:spcBef>
                <a:spcPts val="800"/>
              </a:spcBef>
              <a:spcAft>
                <a:spcPts val="0"/>
              </a:spcAft>
              <a:buClr>
                <a:schemeClr val="accent1"/>
              </a:buClr>
              <a:buSzPts val="960"/>
              <a:buFont typeface="Arial"/>
              <a:buNone/>
              <a:defRPr b="0" i="0" sz="1200" u="none" cap="none" strike="noStrike">
                <a:solidFill>
                  <a:schemeClr val="lt1"/>
                </a:solidFill>
                <a:latin typeface="Calibri"/>
                <a:ea typeface="Calibri"/>
                <a:cs typeface="Calibri"/>
                <a:sym typeface="Calibri"/>
              </a:defRPr>
            </a:lvl7pPr>
            <a:lvl8pPr indent="-228600" lvl="7" marL="3657600" marR="0" rtl="0" algn="l">
              <a:lnSpc>
                <a:spcPct val="90000"/>
              </a:lnSpc>
              <a:spcBef>
                <a:spcPts val="800"/>
              </a:spcBef>
              <a:spcAft>
                <a:spcPts val="0"/>
              </a:spcAft>
              <a:buClr>
                <a:schemeClr val="accent1"/>
              </a:buClr>
              <a:buSzPts val="960"/>
              <a:buFont typeface="Arial"/>
              <a:buNone/>
              <a:defRPr b="0" i="0" sz="1200" u="none" cap="none" strike="noStrike">
                <a:solidFill>
                  <a:schemeClr val="lt1"/>
                </a:solidFill>
                <a:latin typeface="Calibri"/>
                <a:ea typeface="Calibri"/>
                <a:cs typeface="Calibri"/>
                <a:sym typeface="Calibri"/>
              </a:defRPr>
            </a:lvl8pPr>
            <a:lvl9pPr indent="-228600" lvl="8" marL="4114800" marR="0" rtl="0" algn="l">
              <a:lnSpc>
                <a:spcPct val="90000"/>
              </a:lnSpc>
              <a:spcBef>
                <a:spcPts val="800"/>
              </a:spcBef>
              <a:spcAft>
                <a:spcPts val="0"/>
              </a:spcAft>
              <a:buClr>
                <a:schemeClr val="accent1"/>
              </a:buClr>
              <a:buSzPts val="960"/>
              <a:buFont typeface="Arial"/>
              <a:buNone/>
              <a:defRPr b="0" i="0" sz="1200" u="none" cap="none" strike="noStrike">
                <a:solidFill>
                  <a:schemeClr val="lt1"/>
                </a:solidFill>
                <a:latin typeface="Calibri"/>
                <a:ea typeface="Calibri"/>
                <a:cs typeface="Calibri"/>
                <a:sym typeface="Calibri"/>
              </a:defRPr>
            </a:lvl9pPr>
          </a:lstStyle>
          <a:p/>
        </p:txBody>
      </p:sp>
      <p:sp>
        <p:nvSpPr>
          <p:cNvPr id="67" name="Google Shape;67;p8"/>
          <p:cNvSpPr txBox="1"/>
          <p:nvPr>
            <p:ph idx="2" type="body"/>
          </p:nvPr>
        </p:nvSpPr>
        <p:spPr>
          <a:xfrm>
            <a:off x="5484971" y="584200"/>
            <a:ext cx="6094413" cy="55880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600"/>
              </a:spcBef>
              <a:spcAft>
                <a:spcPts val="0"/>
              </a:spcAft>
              <a:buClr>
                <a:schemeClr val="accent1"/>
              </a:buClr>
              <a:buSzPts val="2800"/>
              <a:buFont typeface="Arial"/>
              <a:buChar char="•"/>
              <a:defRPr b="0" i="0" sz="2800" u="none" cap="none" strike="noStrike">
                <a:solidFill>
                  <a:schemeClr val="lt1"/>
                </a:solidFill>
                <a:latin typeface="Calibri"/>
                <a:ea typeface="Calibri"/>
                <a:cs typeface="Calibri"/>
                <a:sym typeface="Calibri"/>
              </a:defRPr>
            </a:lvl1pPr>
            <a:lvl2pPr indent="-350519" lvl="1" marL="914400" marR="0" rtl="0" algn="l">
              <a:lnSpc>
                <a:spcPct val="90000"/>
              </a:lnSpc>
              <a:spcBef>
                <a:spcPts val="800"/>
              </a:spcBef>
              <a:spcAft>
                <a:spcPts val="0"/>
              </a:spcAft>
              <a:buClr>
                <a:schemeClr val="accent1"/>
              </a:buClr>
              <a:buSzPts val="1920"/>
              <a:buFont typeface="Arial"/>
              <a:buChar char="•"/>
              <a:defRPr b="0" i="0" sz="2400" u="none" cap="none" strike="noStrike">
                <a:solidFill>
                  <a:schemeClr val="lt1"/>
                </a:solidFill>
                <a:latin typeface="Calibri"/>
                <a:ea typeface="Calibri"/>
                <a:cs typeface="Calibri"/>
                <a:sym typeface="Calibri"/>
              </a:defRPr>
            </a:lvl2pPr>
            <a:lvl3pPr indent="-330200" lvl="2" marL="1371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3pPr>
            <a:lvl4pPr indent="-330200" lvl="3" marL="1828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4pPr>
            <a:lvl5pPr indent="-330200" lvl="4" marL="22860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5pPr>
            <a:lvl6pPr indent="-330200" lvl="5" marL="27432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6pPr>
            <a:lvl7pPr indent="-330200" lvl="6" marL="32004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7pPr>
            <a:lvl8pPr indent="-330200" lvl="7" marL="3657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8pPr>
            <a:lvl9pPr indent="-330200" lvl="8" marL="4114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9pPr>
          </a:lstStyle>
          <a:p/>
        </p:txBody>
      </p:sp>
      <p:sp>
        <p:nvSpPr>
          <p:cNvPr id="68" name="Google Shape;68;p8"/>
          <p:cNvSpPr txBox="1"/>
          <p:nvPr>
            <p:ph idx="10" type="dt"/>
          </p:nvPr>
        </p:nvSpPr>
        <p:spPr>
          <a:xfrm>
            <a:off x="1218882" y="6356352"/>
            <a:ext cx="2234618"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69" name="Google Shape;69;p8"/>
          <p:cNvSpPr txBox="1"/>
          <p:nvPr>
            <p:ph idx="11" type="ftr"/>
          </p:nvPr>
        </p:nvSpPr>
        <p:spPr>
          <a:xfrm>
            <a:off x="3453501" y="6356352"/>
            <a:ext cx="5281824"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70" name="Google Shape;70;p8"/>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marR="0" rtl="0" algn="r">
              <a:spcBef>
                <a:spcPts val="0"/>
              </a:spcBef>
              <a:buNone/>
              <a:defRPr sz="1200">
                <a:solidFill>
                  <a:schemeClr val="lt1"/>
                </a:solidFill>
                <a:latin typeface="Calibri"/>
                <a:ea typeface="Calibri"/>
                <a:cs typeface="Calibri"/>
                <a:sym typeface="Calibri"/>
              </a:defRPr>
            </a:lvl1pPr>
            <a:lvl2pPr indent="0" lvl="1" marL="0" marR="0" rtl="0" algn="r">
              <a:spcBef>
                <a:spcPts val="0"/>
              </a:spcBef>
              <a:buNone/>
              <a:defRPr sz="1200">
                <a:solidFill>
                  <a:schemeClr val="lt1"/>
                </a:solidFill>
                <a:latin typeface="Calibri"/>
                <a:ea typeface="Calibri"/>
                <a:cs typeface="Calibri"/>
                <a:sym typeface="Calibri"/>
              </a:defRPr>
            </a:lvl2pPr>
            <a:lvl3pPr indent="0" lvl="2" marL="0" marR="0" rtl="0" algn="r">
              <a:spcBef>
                <a:spcPts val="0"/>
              </a:spcBef>
              <a:buNone/>
              <a:defRPr sz="1200">
                <a:solidFill>
                  <a:schemeClr val="lt1"/>
                </a:solidFill>
                <a:latin typeface="Calibri"/>
                <a:ea typeface="Calibri"/>
                <a:cs typeface="Calibri"/>
                <a:sym typeface="Calibri"/>
              </a:defRPr>
            </a:lvl3pPr>
            <a:lvl4pPr indent="0" lvl="3" marL="0" marR="0" rtl="0" algn="r">
              <a:spcBef>
                <a:spcPts val="0"/>
              </a:spcBef>
              <a:buNone/>
              <a:defRPr sz="1200">
                <a:solidFill>
                  <a:schemeClr val="lt1"/>
                </a:solidFill>
                <a:latin typeface="Calibri"/>
                <a:ea typeface="Calibri"/>
                <a:cs typeface="Calibri"/>
                <a:sym typeface="Calibri"/>
              </a:defRPr>
            </a:lvl4pPr>
            <a:lvl5pPr indent="0" lvl="4" marL="0" marR="0" rtl="0" algn="r">
              <a:spcBef>
                <a:spcPts val="0"/>
              </a:spcBef>
              <a:buNone/>
              <a:defRPr sz="1200">
                <a:solidFill>
                  <a:schemeClr val="lt1"/>
                </a:solidFill>
                <a:latin typeface="Calibri"/>
                <a:ea typeface="Calibri"/>
                <a:cs typeface="Calibri"/>
                <a:sym typeface="Calibri"/>
              </a:defRPr>
            </a:lvl5pPr>
            <a:lvl6pPr indent="0" lvl="5" marL="0" marR="0" rtl="0" algn="r">
              <a:spcBef>
                <a:spcPts val="0"/>
              </a:spcBef>
              <a:buNone/>
              <a:defRPr sz="1200">
                <a:solidFill>
                  <a:schemeClr val="lt1"/>
                </a:solidFill>
                <a:latin typeface="Calibri"/>
                <a:ea typeface="Calibri"/>
                <a:cs typeface="Calibri"/>
                <a:sym typeface="Calibri"/>
              </a:defRPr>
            </a:lvl6pPr>
            <a:lvl7pPr indent="0" lvl="6" marL="0" marR="0" rtl="0" algn="r">
              <a:spcBef>
                <a:spcPts val="0"/>
              </a:spcBef>
              <a:buNone/>
              <a:defRPr sz="1200">
                <a:solidFill>
                  <a:schemeClr val="lt1"/>
                </a:solidFill>
                <a:latin typeface="Calibri"/>
                <a:ea typeface="Calibri"/>
                <a:cs typeface="Calibri"/>
                <a:sym typeface="Calibri"/>
              </a:defRPr>
            </a:lvl7pPr>
            <a:lvl8pPr indent="0" lvl="7" marL="0" marR="0" rtl="0" algn="r">
              <a:spcBef>
                <a:spcPts val="0"/>
              </a:spcBef>
              <a:buNone/>
              <a:defRPr sz="1200">
                <a:solidFill>
                  <a:schemeClr val="lt1"/>
                </a:solidFill>
                <a:latin typeface="Calibri"/>
                <a:ea typeface="Calibri"/>
                <a:cs typeface="Calibri"/>
                <a:sym typeface="Calibri"/>
              </a:defRPr>
            </a:lvl8pPr>
            <a:lvl9pPr indent="0" lvl="8" marL="0" marR="0" rtl="0" algn="r">
              <a:spcBef>
                <a:spcPts val="0"/>
              </a:spcBef>
              <a:buNone/>
              <a:defRPr sz="12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1" name="Shape 71"/>
        <p:cNvGrpSpPr/>
        <p:nvPr/>
      </p:nvGrpSpPr>
      <p:grpSpPr>
        <a:xfrm>
          <a:off x="0" y="0"/>
          <a:ext cx="0" cy="0"/>
          <a:chOff x="0" y="0"/>
          <a:chExt cx="0" cy="0"/>
        </a:xfrm>
      </p:grpSpPr>
      <p:sp>
        <p:nvSpPr>
          <p:cNvPr id="72" name="Google Shape;72;p9"/>
          <p:cNvSpPr txBox="1"/>
          <p:nvPr>
            <p:ph type="title"/>
          </p:nvPr>
        </p:nvSpPr>
        <p:spPr>
          <a:xfrm>
            <a:off x="1218882" y="1701800"/>
            <a:ext cx="4062942" cy="24384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accent1"/>
              </a:buClr>
              <a:buSzPts val="2800"/>
              <a:buFont typeface="Calibri"/>
              <a:buNone/>
              <a:defRPr b="0" i="0" sz="28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3" name="Google Shape;73;p9"/>
          <p:cNvSpPr txBox="1"/>
          <p:nvPr>
            <p:ph idx="1" type="body"/>
          </p:nvPr>
        </p:nvSpPr>
        <p:spPr>
          <a:xfrm>
            <a:off x="1218882" y="4241800"/>
            <a:ext cx="4062942" cy="19304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600"/>
              </a:spcBef>
              <a:spcAft>
                <a:spcPts val="0"/>
              </a:spcAft>
              <a:buClr>
                <a:schemeClr val="accent1"/>
              </a:buClr>
              <a:buSzPts val="2000"/>
              <a:buFont typeface="Arial"/>
              <a:buNone/>
              <a:defRPr b="0" i="0" sz="2000" u="none" cap="none" strike="noStrike">
                <a:solidFill>
                  <a:schemeClr val="lt1"/>
                </a:solidFill>
                <a:latin typeface="Calibri"/>
                <a:ea typeface="Calibri"/>
                <a:cs typeface="Calibri"/>
                <a:sym typeface="Calibri"/>
              </a:defRPr>
            </a:lvl1pPr>
            <a:lvl2pPr indent="-228600" lvl="1" marL="914400" marR="0" rtl="0" algn="l">
              <a:lnSpc>
                <a:spcPct val="90000"/>
              </a:lnSpc>
              <a:spcBef>
                <a:spcPts val="800"/>
              </a:spcBef>
              <a:spcAft>
                <a:spcPts val="0"/>
              </a:spcAft>
              <a:buClr>
                <a:schemeClr val="accent1"/>
              </a:buClr>
              <a:buSzPts val="1280"/>
              <a:buFont typeface="Arial"/>
              <a:buNone/>
              <a:defRPr b="0" i="0" sz="1600" u="none" cap="none" strike="noStrike">
                <a:solidFill>
                  <a:schemeClr val="lt1"/>
                </a:solidFill>
                <a:latin typeface="Calibri"/>
                <a:ea typeface="Calibri"/>
                <a:cs typeface="Calibri"/>
                <a:sym typeface="Calibri"/>
              </a:defRPr>
            </a:lvl2pPr>
            <a:lvl3pPr indent="-228600" lvl="2" marL="1371600" marR="0" rtl="0" algn="l">
              <a:lnSpc>
                <a:spcPct val="90000"/>
              </a:lnSpc>
              <a:spcBef>
                <a:spcPts val="800"/>
              </a:spcBef>
              <a:spcAft>
                <a:spcPts val="0"/>
              </a:spcAft>
              <a:buClr>
                <a:schemeClr val="accent1"/>
              </a:buClr>
              <a:buSzPts val="1040"/>
              <a:buFont typeface="Arial"/>
              <a:buNone/>
              <a:defRPr b="0" i="0" sz="1300" u="none" cap="none" strike="noStrike">
                <a:solidFill>
                  <a:schemeClr val="lt1"/>
                </a:solidFill>
                <a:latin typeface="Calibri"/>
                <a:ea typeface="Calibri"/>
                <a:cs typeface="Calibri"/>
                <a:sym typeface="Calibri"/>
              </a:defRPr>
            </a:lvl3pPr>
            <a:lvl4pPr indent="-228600" lvl="3" marL="1828800" marR="0" rtl="0" algn="l">
              <a:lnSpc>
                <a:spcPct val="90000"/>
              </a:lnSpc>
              <a:spcBef>
                <a:spcPts val="800"/>
              </a:spcBef>
              <a:spcAft>
                <a:spcPts val="0"/>
              </a:spcAft>
              <a:buClr>
                <a:schemeClr val="accent1"/>
              </a:buClr>
              <a:buSzPts val="960"/>
              <a:buFont typeface="Arial"/>
              <a:buNone/>
              <a:defRPr b="0" i="0" sz="1200" u="none" cap="none" strike="noStrike">
                <a:solidFill>
                  <a:schemeClr val="lt1"/>
                </a:solidFill>
                <a:latin typeface="Calibri"/>
                <a:ea typeface="Calibri"/>
                <a:cs typeface="Calibri"/>
                <a:sym typeface="Calibri"/>
              </a:defRPr>
            </a:lvl4pPr>
            <a:lvl5pPr indent="-228600" lvl="4" marL="2286000" marR="0" rtl="0" algn="l">
              <a:lnSpc>
                <a:spcPct val="90000"/>
              </a:lnSpc>
              <a:spcBef>
                <a:spcPts val="800"/>
              </a:spcBef>
              <a:spcAft>
                <a:spcPts val="0"/>
              </a:spcAft>
              <a:buClr>
                <a:schemeClr val="accent1"/>
              </a:buClr>
              <a:buSzPts val="960"/>
              <a:buFont typeface="Arial"/>
              <a:buNone/>
              <a:defRPr b="0" i="0" sz="1200" u="none" cap="none" strike="noStrike">
                <a:solidFill>
                  <a:schemeClr val="lt1"/>
                </a:solidFill>
                <a:latin typeface="Calibri"/>
                <a:ea typeface="Calibri"/>
                <a:cs typeface="Calibri"/>
                <a:sym typeface="Calibri"/>
              </a:defRPr>
            </a:lvl5pPr>
            <a:lvl6pPr indent="-228600" lvl="5" marL="2743200" marR="0" rtl="0" algn="l">
              <a:lnSpc>
                <a:spcPct val="90000"/>
              </a:lnSpc>
              <a:spcBef>
                <a:spcPts val="800"/>
              </a:spcBef>
              <a:spcAft>
                <a:spcPts val="0"/>
              </a:spcAft>
              <a:buClr>
                <a:schemeClr val="accent1"/>
              </a:buClr>
              <a:buSzPts val="960"/>
              <a:buFont typeface="Arial"/>
              <a:buNone/>
              <a:defRPr b="0" i="0" sz="1200" u="none" cap="none" strike="noStrike">
                <a:solidFill>
                  <a:schemeClr val="lt1"/>
                </a:solidFill>
                <a:latin typeface="Calibri"/>
                <a:ea typeface="Calibri"/>
                <a:cs typeface="Calibri"/>
                <a:sym typeface="Calibri"/>
              </a:defRPr>
            </a:lvl6pPr>
            <a:lvl7pPr indent="-228600" lvl="6" marL="3200400" marR="0" rtl="0" algn="l">
              <a:lnSpc>
                <a:spcPct val="90000"/>
              </a:lnSpc>
              <a:spcBef>
                <a:spcPts val="800"/>
              </a:spcBef>
              <a:spcAft>
                <a:spcPts val="0"/>
              </a:spcAft>
              <a:buClr>
                <a:schemeClr val="accent1"/>
              </a:buClr>
              <a:buSzPts val="960"/>
              <a:buFont typeface="Arial"/>
              <a:buNone/>
              <a:defRPr b="0" i="0" sz="1200" u="none" cap="none" strike="noStrike">
                <a:solidFill>
                  <a:schemeClr val="lt1"/>
                </a:solidFill>
                <a:latin typeface="Calibri"/>
                <a:ea typeface="Calibri"/>
                <a:cs typeface="Calibri"/>
                <a:sym typeface="Calibri"/>
              </a:defRPr>
            </a:lvl7pPr>
            <a:lvl8pPr indent="-228600" lvl="7" marL="3657600" marR="0" rtl="0" algn="l">
              <a:lnSpc>
                <a:spcPct val="90000"/>
              </a:lnSpc>
              <a:spcBef>
                <a:spcPts val="800"/>
              </a:spcBef>
              <a:spcAft>
                <a:spcPts val="0"/>
              </a:spcAft>
              <a:buClr>
                <a:schemeClr val="accent1"/>
              </a:buClr>
              <a:buSzPts val="960"/>
              <a:buFont typeface="Arial"/>
              <a:buNone/>
              <a:defRPr b="0" i="0" sz="1200" u="none" cap="none" strike="noStrike">
                <a:solidFill>
                  <a:schemeClr val="lt1"/>
                </a:solidFill>
                <a:latin typeface="Calibri"/>
                <a:ea typeface="Calibri"/>
                <a:cs typeface="Calibri"/>
                <a:sym typeface="Calibri"/>
              </a:defRPr>
            </a:lvl8pPr>
            <a:lvl9pPr indent="-228600" lvl="8" marL="4114800" marR="0" rtl="0" algn="l">
              <a:lnSpc>
                <a:spcPct val="90000"/>
              </a:lnSpc>
              <a:spcBef>
                <a:spcPts val="800"/>
              </a:spcBef>
              <a:spcAft>
                <a:spcPts val="0"/>
              </a:spcAft>
              <a:buClr>
                <a:schemeClr val="accent1"/>
              </a:buClr>
              <a:buSzPts val="960"/>
              <a:buFont typeface="Arial"/>
              <a:buNone/>
              <a:defRPr b="0" i="0" sz="1200" u="none" cap="none" strike="noStrike">
                <a:solidFill>
                  <a:schemeClr val="lt1"/>
                </a:solidFill>
                <a:latin typeface="Calibri"/>
                <a:ea typeface="Calibri"/>
                <a:cs typeface="Calibri"/>
                <a:sym typeface="Calibri"/>
              </a:defRPr>
            </a:lvl9pPr>
          </a:lstStyle>
          <a:p/>
        </p:txBody>
      </p:sp>
      <p:sp>
        <p:nvSpPr>
          <p:cNvPr descr="An empty placeholder to add an image. Click on the placeholder and select the image that you wish to add." id="74" name="Google Shape;74;p9"/>
          <p:cNvSpPr/>
          <p:nvPr>
            <p:ph idx="2" type="pic"/>
          </p:nvPr>
        </p:nvSpPr>
        <p:spPr>
          <a:xfrm>
            <a:off x="5484971" y="584200"/>
            <a:ext cx="6094413" cy="5588000"/>
          </a:xfrm>
          <a:prstGeom prst="rect">
            <a:avLst/>
          </a:prstGeom>
          <a:noFill/>
          <a:ln cap="flat" cmpd="sng" w="12700">
            <a:solidFill>
              <a:srgbClr val="3F3F3F"/>
            </a:solidFill>
            <a:prstDash val="solid"/>
            <a:miter lim="800000"/>
            <a:headEnd len="sm" w="sm" type="none"/>
            <a:tailEnd len="sm" w="sm" type="none"/>
          </a:ln>
        </p:spPr>
        <p:txBody>
          <a:bodyPr anchorCtr="0" anchor="t" bIns="91425" lIns="91425" spcFirstLastPara="1" rIns="91425" wrap="square" tIns="91425"/>
          <a:lstStyle>
            <a:lvl1pPr lvl="0" marR="0" rtl="0" algn="l">
              <a:lnSpc>
                <a:spcPct val="90000"/>
              </a:lnSpc>
              <a:spcBef>
                <a:spcPts val="1600"/>
              </a:spcBef>
              <a:spcAft>
                <a:spcPts val="0"/>
              </a:spcAft>
              <a:buClr>
                <a:schemeClr val="accent1"/>
              </a:buClr>
              <a:buSzPts val="2800"/>
              <a:buFont typeface="Arial"/>
              <a:buNone/>
              <a:defRPr b="0" i="0" sz="2800" u="none" cap="none" strike="noStrike">
                <a:solidFill>
                  <a:schemeClr val="lt1"/>
                </a:solidFill>
                <a:latin typeface="Calibri"/>
                <a:ea typeface="Calibri"/>
                <a:cs typeface="Calibri"/>
                <a:sym typeface="Calibri"/>
              </a:defRPr>
            </a:lvl1pPr>
            <a:lvl2pPr lvl="1" marR="0" rtl="0" algn="l">
              <a:lnSpc>
                <a:spcPct val="90000"/>
              </a:lnSpc>
              <a:spcBef>
                <a:spcPts val="800"/>
              </a:spcBef>
              <a:spcAft>
                <a:spcPts val="0"/>
              </a:spcAft>
              <a:buClr>
                <a:schemeClr val="accent1"/>
              </a:buClr>
              <a:buSzPts val="2960"/>
              <a:buFont typeface="Arial"/>
              <a:buNone/>
              <a:defRPr b="0" i="0" sz="3700" u="none" cap="none" strike="noStrike">
                <a:solidFill>
                  <a:schemeClr val="lt1"/>
                </a:solidFill>
                <a:latin typeface="Calibri"/>
                <a:ea typeface="Calibri"/>
                <a:cs typeface="Calibri"/>
                <a:sym typeface="Calibri"/>
              </a:defRPr>
            </a:lvl2pPr>
            <a:lvl3pPr lvl="2" marR="0" rtl="0" algn="l">
              <a:lnSpc>
                <a:spcPct val="90000"/>
              </a:lnSpc>
              <a:spcBef>
                <a:spcPts val="800"/>
              </a:spcBef>
              <a:spcAft>
                <a:spcPts val="0"/>
              </a:spcAft>
              <a:buClr>
                <a:schemeClr val="accent1"/>
              </a:buClr>
              <a:buSzPts val="2560"/>
              <a:buFont typeface="Arial"/>
              <a:buNone/>
              <a:defRPr b="0" i="0" sz="3200" u="none" cap="none" strike="noStrike">
                <a:solidFill>
                  <a:schemeClr val="lt1"/>
                </a:solidFill>
                <a:latin typeface="Calibri"/>
                <a:ea typeface="Calibri"/>
                <a:cs typeface="Calibri"/>
                <a:sym typeface="Calibri"/>
              </a:defRPr>
            </a:lvl3pPr>
            <a:lvl4pPr lvl="3" marR="0" rtl="0" algn="l">
              <a:lnSpc>
                <a:spcPct val="90000"/>
              </a:lnSpc>
              <a:spcBef>
                <a:spcPts val="800"/>
              </a:spcBef>
              <a:spcAft>
                <a:spcPts val="0"/>
              </a:spcAft>
              <a:buClr>
                <a:schemeClr val="accent1"/>
              </a:buClr>
              <a:buSzPts val="2160"/>
              <a:buFont typeface="Arial"/>
              <a:buNone/>
              <a:defRPr b="0" i="0" sz="2700" u="none" cap="none" strike="noStrike">
                <a:solidFill>
                  <a:schemeClr val="lt1"/>
                </a:solidFill>
                <a:latin typeface="Calibri"/>
                <a:ea typeface="Calibri"/>
                <a:cs typeface="Calibri"/>
                <a:sym typeface="Calibri"/>
              </a:defRPr>
            </a:lvl4pPr>
            <a:lvl5pPr lvl="4" marR="0" rtl="0" algn="l">
              <a:lnSpc>
                <a:spcPct val="90000"/>
              </a:lnSpc>
              <a:spcBef>
                <a:spcPts val="800"/>
              </a:spcBef>
              <a:spcAft>
                <a:spcPts val="0"/>
              </a:spcAft>
              <a:buClr>
                <a:schemeClr val="accent1"/>
              </a:buClr>
              <a:buSzPts val="2160"/>
              <a:buFont typeface="Arial"/>
              <a:buNone/>
              <a:defRPr b="0" i="0" sz="2700" u="none" cap="none" strike="noStrike">
                <a:solidFill>
                  <a:schemeClr val="lt1"/>
                </a:solidFill>
                <a:latin typeface="Calibri"/>
                <a:ea typeface="Calibri"/>
                <a:cs typeface="Calibri"/>
                <a:sym typeface="Calibri"/>
              </a:defRPr>
            </a:lvl5pPr>
            <a:lvl6pPr lvl="5" marR="0" rtl="0" algn="l">
              <a:lnSpc>
                <a:spcPct val="90000"/>
              </a:lnSpc>
              <a:spcBef>
                <a:spcPts val="800"/>
              </a:spcBef>
              <a:spcAft>
                <a:spcPts val="0"/>
              </a:spcAft>
              <a:buClr>
                <a:schemeClr val="accent1"/>
              </a:buClr>
              <a:buSzPts val="2160"/>
              <a:buFont typeface="Arial"/>
              <a:buNone/>
              <a:defRPr b="0" i="0" sz="2700" u="none" cap="none" strike="noStrike">
                <a:solidFill>
                  <a:schemeClr val="lt1"/>
                </a:solidFill>
                <a:latin typeface="Calibri"/>
                <a:ea typeface="Calibri"/>
                <a:cs typeface="Calibri"/>
                <a:sym typeface="Calibri"/>
              </a:defRPr>
            </a:lvl6pPr>
            <a:lvl7pPr lvl="6" marR="0" rtl="0" algn="l">
              <a:lnSpc>
                <a:spcPct val="90000"/>
              </a:lnSpc>
              <a:spcBef>
                <a:spcPts val="800"/>
              </a:spcBef>
              <a:spcAft>
                <a:spcPts val="0"/>
              </a:spcAft>
              <a:buClr>
                <a:schemeClr val="accent1"/>
              </a:buClr>
              <a:buSzPts val="2160"/>
              <a:buFont typeface="Arial"/>
              <a:buNone/>
              <a:defRPr b="0" i="0" sz="2700" u="none" cap="none" strike="noStrike">
                <a:solidFill>
                  <a:schemeClr val="lt1"/>
                </a:solidFill>
                <a:latin typeface="Calibri"/>
                <a:ea typeface="Calibri"/>
                <a:cs typeface="Calibri"/>
                <a:sym typeface="Calibri"/>
              </a:defRPr>
            </a:lvl7pPr>
            <a:lvl8pPr lvl="7" marR="0" rtl="0" algn="l">
              <a:lnSpc>
                <a:spcPct val="90000"/>
              </a:lnSpc>
              <a:spcBef>
                <a:spcPts val="800"/>
              </a:spcBef>
              <a:spcAft>
                <a:spcPts val="0"/>
              </a:spcAft>
              <a:buClr>
                <a:schemeClr val="accent1"/>
              </a:buClr>
              <a:buSzPts val="2160"/>
              <a:buFont typeface="Arial"/>
              <a:buNone/>
              <a:defRPr b="0" i="0" sz="2700" u="none" cap="none" strike="noStrike">
                <a:solidFill>
                  <a:schemeClr val="lt1"/>
                </a:solidFill>
                <a:latin typeface="Calibri"/>
                <a:ea typeface="Calibri"/>
                <a:cs typeface="Calibri"/>
                <a:sym typeface="Calibri"/>
              </a:defRPr>
            </a:lvl8pPr>
            <a:lvl9pPr lvl="8" marR="0" rtl="0" algn="l">
              <a:lnSpc>
                <a:spcPct val="90000"/>
              </a:lnSpc>
              <a:spcBef>
                <a:spcPts val="800"/>
              </a:spcBef>
              <a:spcAft>
                <a:spcPts val="0"/>
              </a:spcAft>
              <a:buClr>
                <a:schemeClr val="accent1"/>
              </a:buClr>
              <a:buSzPts val="2160"/>
              <a:buFont typeface="Arial"/>
              <a:buNone/>
              <a:defRPr b="0" i="0" sz="2700" u="none" cap="none" strike="noStrike">
                <a:solidFill>
                  <a:schemeClr val="lt1"/>
                </a:solidFill>
                <a:latin typeface="Calibri"/>
                <a:ea typeface="Calibri"/>
                <a:cs typeface="Calibri"/>
                <a:sym typeface="Calibri"/>
              </a:defRPr>
            </a:lvl9pPr>
          </a:lstStyle>
          <a:p/>
        </p:txBody>
      </p:sp>
      <p:sp>
        <p:nvSpPr>
          <p:cNvPr id="75" name="Google Shape;75;p9"/>
          <p:cNvSpPr txBox="1"/>
          <p:nvPr>
            <p:ph idx="10" type="dt"/>
          </p:nvPr>
        </p:nvSpPr>
        <p:spPr>
          <a:xfrm>
            <a:off x="1218882" y="6356352"/>
            <a:ext cx="2234618"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76" name="Google Shape;76;p9"/>
          <p:cNvSpPr txBox="1"/>
          <p:nvPr>
            <p:ph idx="11" type="ftr"/>
          </p:nvPr>
        </p:nvSpPr>
        <p:spPr>
          <a:xfrm>
            <a:off x="3453501" y="6356352"/>
            <a:ext cx="5281824"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77" name="Google Shape;77;p9"/>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marR="0" rtl="0" algn="r">
              <a:spcBef>
                <a:spcPts val="0"/>
              </a:spcBef>
              <a:buNone/>
              <a:defRPr sz="1200">
                <a:solidFill>
                  <a:schemeClr val="lt1"/>
                </a:solidFill>
                <a:latin typeface="Calibri"/>
                <a:ea typeface="Calibri"/>
                <a:cs typeface="Calibri"/>
                <a:sym typeface="Calibri"/>
              </a:defRPr>
            </a:lvl1pPr>
            <a:lvl2pPr indent="0" lvl="1" marL="0" marR="0" rtl="0" algn="r">
              <a:spcBef>
                <a:spcPts val="0"/>
              </a:spcBef>
              <a:buNone/>
              <a:defRPr sz="1200">
                <a:solidFill>
                  <a:schemeClr val="lt1"/>
                </a:solidFill>
                <a:latin typeface="Calibri"/>
                <a:ea typeface="Calibri"/>
                <a:cs typeface="Calibri"/>
                <a:sym typeface="Calibri"/>
              </a:defRPr>
            </a:lvl2pPr>
            <a:lvl3pPr indent="0" lvl="2" marL="0" marR="0" rtl="0" algn="r">
              <a:spcBef>
                <a:spcPts val="0"/>
              </a:spcBef>
              <a:buNone/>
              <a:defRPr sz="1200">
                <a:solidFill>
                  <a:schemeClr val="lt1"/>
                </a:solidFill>
                <a:latin typeface="Calibri"/>
                <a:ea typeface="Calibri"/>
                <a:cs typeface="Calibri"/>
                <a:sym typeface="Calibri"/>
              </a:defRPr>
            </a:lvl3pPr>
            <a:lvl4pPr indent="0" lvl="3" marL="0" marR="0" rtl="0" algn="r">
              <a:spcBef>
                <a:spcPts val="0"/>
              </a:spcBef>
              <a:buNone/>
              <a:defRPr sz="1200">
                <a:solidFill>
                  <a:schemeClr val="lt1"/>
                </a:solidFill>
                <a:latin typeface="Calibri"/>
                <a:ea typeface="Calibri"/>
                <a:cs typeface="Calibri"/>
                <a:sym typeface="Calibri"/>
              </a:defRPr>
            </a:lvl4pPr>
            <a:lvl5pPr indent="0" lvl="4" marL="0" marR="0" rtl="0" algn="r">
              <a:spcBef>
                <a:spcPts val="0"/>
              </a:spcBef>
              <a:buNone/>
              <a:defRPr sz="1200">
                <a:solidFill>
                  <a:schemeClr val="lt1"/>
                </a:solidFill>
                <a:latin typeface="Calibri"/>
                <a:ea typeface="Calibri"/>
                <a:cs typeface="Calibri"/>
                <a:sym typeface="Calibri"/>
              </a:defRPr>
            </a:lvl5pPr>
            <a:lvl6pPr indent="0" lvl="5" marL="0" marR="0" rtl="0" algn="r">
              <a:spcBef>
                <a:spcPts val="0"/>
              </a:spcBef>
              <a:buNone/>
              <a:defRPr sz="1200">
                <a:solidFill>
                  <a:schemeClr val="lt1"/>
                </a:solidFill>
                <a:latin typeface="Calibri"/>
                <a:ea typeface="Calibri"/>
                <a:cs typeface="Calibri"/>
                <a:sym typeface="Calibri"/>
              </a:defRPr>
            </a:lvl6pPr>
            <a:lvl7pPr indent="0" lvl="6" marL="0" marR="0" rtl="0" algn="r">
              <a:spcBef>
                <a:spcPts val="0"/>
              </a:spcBef>
              <a:buNone/>
              <a:defRPr sz="1200">
                <a:solidFill>
                  <a:schemeClr val="lt1"/>
                </a:solidFill>
                <a:latin typeface="Calibri"/>
                <a:ea typeface="Calibri"/>
                <a:cs typeface="Calibri"/>
                <a:sym typeface="Calibri"/>
              </a:defRPr>
            </a:lvl7pPr>
            <a:lvl8pPr indent="0" lvl="7" marL="0" marR="0" rtl="0" algn="r">
              <a:spcBef>
                <a:spcPts val="0"/>
              </a:spcBef>
              <a:buNone/>
              <a:defRPr sz="1200">
                <a:solidFill>
                  <a:schemeClr val="lt1"/>
                </a:solidFill>
                <a:latin typeface="Calibri"/>
                <a:ea typeface="Calibri"/>
                <a:cs typeface="Calibri"/>
                <a:sym typeface="Calibri"/>
              </a:defRPr>
            </a:lvl8pPr>
            <a:lvl9pPr indent="0" lvl="8" marL="0" marR="0" rtl="0" algn="r">
              <a:spcBef>
                <a:spcPts val="0"/>
              </a:spcBef>
              <a:buNone/>
              <a:defRPr sz="12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8" name="Shape 78"/>
        <p:cNvGrpSpPr/>
        <p:nvPr/>
      </p:nvGrpSpPr>
      <p:grpSpPr>
        <a:xfrm>
          <a:off x="0" y="0"/>
          <a:ext cx="0" cy="0"/>
          <a:chOff x="0" y="0"/>
          <a:chExt cx="0" cy="0"/>
        </a:xfrm>
      </p:grpSpPr>
      <p:grpSp>
        <p:nvGrpSpPr>
          <p:cNvPr id="79" name="Google Shape;79;p10"/>
          <p:cNvGrpSpPr/>
          <p:nvPr/>
        </p:nvGrpSpPr>
        <p:grpSpPr>
          <a:xfrm>
            <a:off x="7516443" y="4145281"/>
            <a:ext cx="4686117" cy="2731406"/>
            <a:chOff x="5638800" y="3108960"/>
            <a:chExt cx="3515503" cy="2048555"/>
          </a:xfrm>
        </p:grpSpPr>
        <p:cxnSp>
          <p:nvCxnSpPr>
            <p:cNvPr id="80" name="Google Shape;80;p10"/>
            <p:cNvCxnSpPr/>
            <p:nvPr/>
          </p:nvCxnSpPr>
          <p:spPr>
            <a:xfrm flipH="1" rot="10800000">
              <a:off x="5638800" y="3108960"/>
              <a:ext cx="3515503" cy="2037116"/>
            </a:xfrm>
            <a:prstGeom prst="straightConnector1">
              <a:avLst/>
            </a:prstGeom>
            <a:noFill/>
            <a:ln cap="flat" cmpd="sng" w="38100">
              <a:solidFill>
                <a:srgbClr val="007272"/>
              </a:solidFill>
              <a:prstDash val="solid"/>
              <a:miter lim="800000"/>
              <a:headEnd len="sm" w="sm" type="none"/>
              <a:tailEnd len="sm" w="sm" type="none"/>
            </a:ln>
          </p:spPr>
        </p:cxnSp>
        <p:cxnSp>
          <p:nvCxnSpPr>
            <p:cNvPr id="81" name="Google Shape;81;p10"/>
            <p:cNvCxnSpPr/>
            <p:nvPr/>
          </p:nvCxnSpPr>
          <p:spPr>
            <a:xfrm flipH="1" rot="10800000">
              <a:off x="6004643" y="3333750"/>
              <a:ext cx="3149660" cy="1823765"/>
            </a:xfrm>
            <a:prstGeom prst="straightConnector1">
              <a:avLst/>
            </a:prstGeom>
            <a:noFill/>
            <a:ln cap="flat" cmpd="sng" w="28575">
              <a:solidFill>
                <a:srgbClr val="007272"/>
              </a:solidFill>
              <a:prstDash val="solid"/>
              <a:miter lim="800000"/>
              <a:headEnd len="sm" w="sm" type="none"/>
              <a:tailEnd len="sm" w="sm" type="none"/>
            </a:ln>
          </p:spPr>
        </p:cxnSp>
        <p:cxnSp>
          <p:nvCxnSpPr>
            <p:cNvPr id="82" name="Google Shape;82;p10"/>
            <p:cNvCxnSpPr/>
            <p:nvPr/>
          </p:nvCxnSpPr>
          <p:spPr>
            <a:xfrm flipH="1" rot="10800000">
              <a:off x="6388342" y="3549891"/>
              <a:ext cx="2765961" cy="1600149"/>
            </a:xfrm>
            <a:prstGeom prst="straightConnector1">
              <a:avLst/>
            </a:prstGeom>
            <a:noFill/>
            <a:ln cap="flat" cmpd="sng" w="25400">
              <a:solidFill>
                <a:srgbClr val="004C4C"/>
              </a:solidFill>
              <a:prstDash val="solid"/>
              <a:miter lim="800000"/>
              <a:headEnd len="sm" w="sm" type="none"/>
              <a:tailEnd len="sm" w="sm" type="none"/>
            </a:ln>
          </p:spPr>
        </p:cxnSp>
      </p:grpSp>
      <p:sp>
        <p:nvSpPr>
          <p:cNvPr id="83" name="Google Shape;83;p10"/>
          <p:cNvSpPr txBox="1"/>
          <p:nvPr>
            <p:ph type="title"/>
          </p:nvPr>
        </p:nvSpPr>
        <p:spPr>
          <a:xfrm>
            <a:off x="1625177" y="2209801"/>
            <a:ext cx="8938472" cy="2764335"/>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lt1"/>
              </a:buClr>
              <a:buSzPts val="5400"/>
              <a:buFont typeface="Calibri"/>
              <a:buNone/>
              <a:defRPr b="0" i="0" sz="5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4" name="Google Shape;84;p10"/>
          <p:cNvSpPr txBox="1"/>
          <p:nvPr>
            <p:ph idx="1" type="body"/>
          </p:nvPr>
        </p:nvSpPr>
        <p:spPr>
          <a:xfrm>
            <a:off x="1625176" y="4951266"/>
            <a:ext cx="7069519" cy="1220933"/>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0"/>
              </a:spcBef>
              <a:spcAft>
                <a:spcPts val="0"/>
              </a:spcAft>
              <a:buClr>
                <a:schemeClr val="accent1"/>
              </a:buClr>
              <a:buSzPts val="2800"/>
              <a:buFont typeface="Arial"/>
              <a:buNone/>
              <a:defRPr b="0" i="0" sz="2800" u="none" cap="none" strike="noStrike">
                <a:solidFill>
                  <a:schemeClr val="accent1"/>
                </a:solidFill>
                <a:latin typeface="Calibri"/>
                <a:ea typeface="Calibri"/>
                <a:cs typeface="Calibri"/>
                <a:sym typeface="Calibri"/>
              </a:defRPr>
            </a:lvl1pPr>
            <a:lvl2pPr indent="-228600" lvl="1" marL="914400" marR="0" rtl="0" algn="l">
              <a:lnSpc>
                <a:spcPct val="90000"/>
              </a:lnSpc>
              <a:spcBef>
                <a:spcPts val="800"/>
              </a:spcBef>
              <a:spcAft>
                <a:spcPts val="0"/>
              </a:spcAft>
              <a:buClr>
                <a:schemeClr val="accent1"/>
              </a:buClr>
              <a:buSzPts val="1920"/>
              <a:buFont typeface="Arial"/>
              <a:buNone/>
              <a:defRPr b="0" i="0" sz="2400" u="none" cap="none" strike="noStrike">
                <a:solidFill>
                  <a:schemeClr val="lt1"/>
                </a:solidFill>
                <a:latin typeface="Calibri"/>
                <a:ea typeface="Calibri"/>
                <a:cs typeface="Calibri"/>
                <a:sym typeface="Calibri"/>
              </a:defRPr>
            </a:lvl2pPr>
            <a:lvl3pPr indent="-228600" lvl="2" marL="1371600" marR="0" rtl="0" algn="l">
              <a:lnSpc>
                <a:spcPct val="90000"/>
              </a:lnSpc>
              <a:spcBef>
                <a:spcPts val="800"/>
              </a:spcBef>
              <a:spcAft>
                <a:spcPts val="0"/>
              </a:spcAft>
              <a:buClr>
                <a:schemeClr val="accent1"/>
              </a:buClr>
              <a:buSzPts val="1680"/>
              <a:buFont typeface="Arial"/>
              <a:buNone/>
              <a:defRPr b="0" i="0" sz="2100" u="none" cap="none" strike="noStrike">
                <a:solidFill>
                  <a:schemeClr val="lt1"/>
                </a:solidFill>
                <a:latin typeface="Calibri"/>
                <a:ea typeface="Calibri"/>
                <a:cs typeface="Calibri"/>
                <a:sym typeface="Calibri"/>
              </a:defRPr>
            </a:lvl3pPr>
            <a:lvl4pPr indent="-228600" lvl="3" marL="1828800" marR="0" rtl="0" algn="l">
              <a:lnSpc>
                <a:spcPct val="90000"/>
              </a:lnSpc>
              <a:spcBef>
                <a:spcPts val="800"/>
              </a:spcBef>
              <a:spcAft>
                <a:spcPts val="0"/>
              </a:spcAft>
              <a:buClr>
                <a:schemeClr val="accent1"/>
              </a:buClr>
              <a:buSzPts val="1520"/>
              <a:buFont typeface="Arial"/>
              <a:buNone/>
              <a:defRPr b="0" i="0" sz="1900" u="none" cap="none" strike="noStrike">
                <a:solidFill>
                  <a:schemeClr val="lt1"/>
                </a:solidFill>
                <a:latin typeface="Calibri"/>
                <a:ea typeface="Calibri"/>
                <a:cs typeface="Calibri"/>
                <a:sym typeface="Calibri"/>
              </a:defRPr>
            </a:lvl4pPr>
            <a:lvl5pPr indent="-228600" lvl="4" marL="2286000" marR="0" rtl="0" algn="l">
              <a:lnSpc>
                <a:spcPct val="90000"/>
              </a:lnSpc>
              <a:spcBef>
                <a:spcPts val="800"/>
              </a:spcBef>
              <a:spcAft>
                <a:spcPts val="0"/>
              </a:spcAft>
              <a:buClr>
                <a:schemeClr val="accent1"/>
              </a:buClr>
              <a:buSzPts val="1520"/>
              <a:buFont typeface="Arial"/>
              <a:buNone/>
              <a:defRPr b="0" i="0" sz="1900" u="none" cap="none" strike="noStrike">
                <a:solidFill>
                  <a:schemeClr val="lt1"/>
                </a:solidFill>
                <a:latin typeface="Calibri"/>
                <a:ea typeface="Calibri"/>
                <a:cs typeface="Calibri"/>
                <a:sym typeface="Calibri"/>
              </a:defRPr>
            </a:lvl5pPr>
            <a:lvl6pPr indent="-228600" lvl="5" marL="2743200" marR="0" rtl="0" algn="l">
              <a:lnSpc>
                <a:spcPct val="90000"/>
              </a:lnSpc>
              <a:spcBef>
                <a:spcPts val="800"/>
              </a:spcBef>
              <a:spcAft>
                <a:spcPts val="0"/>
              </a:spcAft>
              <a:buClr>
                <a:schemeClr val="accent1"/>
              </a:buClr>
              <a:buSzPts val="1520"/>
              <a:buFont typeface="Arial"/>
              <a:buNone/>
              <a:defRPr b="0" i="0" sz="1900" u="none" cap="none" strike="noStrike">
                <a:solidFill>
                  <a:schemeClr val="lt1"/>
                </a:solidFill>
                <a:latin typeface="Calibri"/>
                <a:ea typeface="Calibri"/>
                <a:cs typeface="Calibri"/>
                <a:sym typeface="Calibri"/>
              </a:defRPr>
            </a:lvl6pPr>
            <a:lvl7pPr indent="-228600" lvl="6" marL="3200400" marR="0" rtl="0" algn="l">
              <a:lnSpc>
                <a:spcPct val="90000"/>
              </a:lnSpc>
              <a:spcBef>
                <a:spcPts val="800"/>
              </a:spcBef>
              <a:spcAft>
                <a:spcPts val="0"/>
              </a:spcAft>
              <a:buClr>
                <a:schemeClr val="accent1"/>
              </a:buClr>
              <a:buSzPts val="1520"/>
              <a:buFont typeface="Arial"/>
              <a:buNone/>
              <a:defRPr b="0" i="0" sz="1900" u="none" cap="none" strike="noStrike">
                <a:solidFill>
                  <a:schemeClr val="lt1"/>
                </a:solidFill>
                <a:latin typeface="Calibri"/>
                <a:ea typeface="Calibri"/>
                <a:cs typeface="Calibri"/>
                <a:sym typeface="Calibri"/>
              </a:defRPr>
            </a:lvl7pPr>
            <a:lvl8pPr indent="-228600" lvl="7" marL="3657600" marR="0" rtl="0" algn="l">
              <a:lnSpc>
                <a:spcPct val="90000"/>
              </a:lnSpc>
              <a:spcBef>
                <a:spcPts val="800"/>
              </a:spcBef>
              <a:spcAft>
                <a:spcPts val="0"/>
              </a:spcAft>
              <a:buClr>
                <a:schemeClr val="accent1"/>
              </a:buClr>
              <a:buSzPts val="1520"/>
              <a:buFont typeface="Arial"/>
              <a:buNone/>
              <a:defRPr b="0" i="0" sz="1900" u="none" cap="none" strike="noStrike">
                <a:solidFill>
                  <a:schemeClr val="lt1"/>
                </a:solidFill>
                <a:latin typeface="Calibri"/>
                <a:ea typeface="Calibri"/>
                <a:cs typeface="Calibri"/>
                <a:sym typeface="Calibri"/>
              </a:defRPr>
            </a:lvl8pPr>
            <a:lvl9pPr indent="-228600" lvl="8" marL="4114800" marR="0" rtl="0" algn="l">
              <a:lnSpc>
                <a:spcPct val="90000"/>
              </a:lnSpc>
              <a:spcBef>
                <a:spcPts val="800"/>
              </a:spcBef>
              <a:spcAft>
                <a:spcPts val="0"/>
              </a:spcAft>
              <a:buClr>
                <a:schemeClr val="accent1"/>
              </a:buClr>
              <a:buSzPts val="1520"/>
              <a:buFont typeface="Arial"/>
              <a:buNone/>
              <a:defRPr b="0" i="0" sz="1900" u="none" cap="none" strike="noStrike">
                <a:solidFill>
                  <a:schemeClr val="lt1"/>
                </a:solidFill>
                <a:latin typeface="Calibri"/>
                <a:ea typeface="Calibri"/>
                <a:cs typeface="Calibri"/>
                <a:sym typeface="Calibri"/>
              </a:defRPr>
            </a:lvl9pPr>
          </a:lstStyle>
          <a:p/>
        </p:txBody>
      </p:sp>
      <p:sp>
        <p:nvSpPr>
          <p:cNvPr id="85" name="Google Shape;85;p10"/>
          <p:cNvSpPr txBox="1"/>
          <p:nvPr>
            <p:ph idx="10" type="dt"/>
          </p:nvPr>
        </p:nvSpPr>
        <p:spPr>
          <a:xfrm>
            <a:off x="1218882" y="6356352"/>
            <a:ext cx="2234618"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86" name="Google Shape;86;p10"/>
          <p:cNvSpPr txBox="1"/>
          <p:nvPr>
            <p:ph idx="11" type="ftr"/>
          </p:nvPr>
        </p:nvSpPr>
        <p:spPr>
          <a:xfrm>
            <a:off x="3453501" y="6356352"/>
            <a:ext cx="5281824"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87" name="Google Shape;87;p10"/>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marR="0" rtl="0" algn="r">
              <a:spcBef>
                <a:spcPts val="0"/>
              </a:spcBef>
              <a:buNone/>
              <a:defRPr sz="1200">
                <a:solidFill>
                  <a:schemeClr val="lt1"/>
                </a:solidFill>
                <a:latin typeface="Calibri"/>
                <a:ea typeface="Calibri"/>
                <a:cs typeface="Calibri"/>
                <a:sym typeface="Calibri"/>
              </a:defRPr>
            </a:lvl1pPr>
            <a:lvl2pPr indent="0" lvl="1" marL="0" marR="0" rtl="0" algn="r">
              <a:spcBef>
                <a:spcPts val="0"/>
              </a:spcBef>
              <a:buNone/>
              <a:defRPr sz="1200">
                <a:solidFill>
                  <a:schemeClr val="lt1"/>
                </a:solidFill>
                <a:latin typeface="Calibri"/>
                <a:ea typeface="Calibri"/>
                <a:cs typeface="Calibri"/>
                <a:sym typeface="Calibri"/>
              </a:defRPr>
            </a:lvl2pPr>
            <a:lvl3pPr indent="0" lvl="2" marL="0" marR="0" rtl="0" algn="r">
              <a:spcBef>
                <a:spcPts val="0"/>
              </a:spcBef>
              <a:buNone/>
              <a:defRPr sz="1200">
                <a:solidFill>
                  <a:schemeClr val="lt1"/>
                </a:solidFill>
                <a:latin typeface="Calibri"/>
                <a:ea typeface="Calibri"/>
                <a:cs typeface="Calibri"/>
                <a:sym typeface="Calibri"/>
              </a:defRPr>
            </a:lvl3pPr>
            <a:lvl4pPr indent="0" lvl="3" marL="0" marR="0" rtl="0" algn="r">
              <a:spcBef>
                <a:spcPts val="0"/>
              </a:spcBef>
              <a:buNone/>
              <a:defRPr sz="1200">
                <a:solidFill>
                  <a:schemeClr val="lt1"/>
                </a:solidFill>
                <a:latin typeface="Calibri"/>
                <a:ea typeface="Calibri"/>
                <a:cs typeface="Calibri"/>
                <a:sym typeface="Calibri"/>
              </a:defRPr>
            </a:lvl4pPr>
            <a:lvl5pPr indent="0" lvl="4" marL="0" marR="0" rtl="0" algn="r">
              <a:spcBef>
                <a:spcPts val="0"/>
              </a:spcBef>
              <a:buNone/>
              <a:defRPr sz="1200">
                <a:solidFill>
                  <a:schemeClr val="lt1"/>
                </a:solidFill>
                <a:latin typeface="Calibri"/>
                <a:ea typeface="Calibri"/>
                <a:cs typeface="Calibri"/>
                <a:sym typeface="Calibri"/>
              </a:defRPr>
            </a:lvl5pPr>
            <a:lvl6pPr indent="0" lvl="5" marL="0" marR="0" rtl="0" algn="r">
              <a:spcBef>
                <a:spcPts val="0"/>
              </a:spcBef>
              <a:buNone/>
              <a:defRPr sz="1200">
                <a:solidFill>
                  <a:schemeClr val="lt1"/>
                </a:solidFill>
                <a:latin typeface="Calibri"/>
                <a:ea typeface="Calibri"/>
                <a:cs typeface="Calibri"/>
                <a:sym typeface="Calibri"/>
              </a:defRPr>
            </a:lvl6pPr>
            <a:lvl7pPr indent="0" lvl="6" marL="0" marR="0" rtl="0" algn="r">
              <a:spcBef>
                <a:spcPts val="0"/>
              </a:spcBef>
              <a:buNone/>
              <a:defRPr sz="1200">
                <a:solidFill>
                  <a:schemeClr val="lt1"/>
                </a:solidFill>
                <a:latin typeface="Calibri"/>
                <a:ea typeface="Calibri"/>
                <a:cs typeface="Calibri"/>
                <a:sym typeface="Calibri"/>
              </a:defRPr>
            </a:lvl7pPr>
            <a:lvl8pPr indent="0" lvl="7" marL="0" marR="0" rtl="0" algn="r">
              <a:spcBef>
                <a:spcPts val="0"/>
              </a:spcBef>
              <a:buNone/>
              <a:defRPr sz="1200">
                <a:solidFill>
                  <a:schemeClr val="lt1"/>
                </a:solidFill>
                <a:latin typeface="Calibri"/>
                <a:ea typeface="Calibri"/>
                <a:cs typeface="Calibri"/>
                <a:sym typeface="Calibri"/>
              </a:defRPr>
            </a:lvl8pPr>
            <a:lvl9pPr indent="0" lvl="8" marL="0" marR="0" rtl="0" algn="r">
              <a:spcBef>
                <a:spcPts val="0"/>
              </a:spcBef>
              <a:buNone/>
              <a:defRPr sz="12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85000">
              <a:srgbClr val="0D172F"/>
            </a:gs>
            <a:gs pos="100000">
              <a:srgbClr val="122041"/>
            </a:gs>
          </a:gsLst>
          <a:lin ang="3600000" scaled="0"/>
        </a:gradFill>
      </p:bgPr>
    </p:bg>
    <p:spTree>
      <p:nvGrpSpPr>
        <p:cNvPr id="9" name="Shape 9"/>
        <p:cNvGrpSpPr/>
        <p:nvPr/>
      </p:nvGrpSpPr>
      <p:grpSpPr>
        <a:xfrm>
          <a:off x="0" y="0"/>
          <a:ext cx="0" cy="0"/>
          <a:chOff x="0" y="0"/>
          <a:chExt cx="0" cy="0"/>
        </a:xfrm>
      </p:grpSpPr>
      <p:grpSp>
        <p:nvGrpSpPr>
          <p:cNvPr id="10" name="Google Shape;10;p1"/>
          <p:cNvGrpSpPr/>
          <p:nvPr/>
        </p:nvGrpSpPr>
        <p:grpSpPr>
          <a:xfrm>
            <a:off x="-15870" y="-3174"/>
            <a:ext cx="819993" cy="5229225"/>
            <a:chOff x="-11906" y="-2381"/>
            <a:chExt cx="615155" cy="3921919"/>
          </a:xfrm>
        </p:grpSpPr>
        <p:sp>
          <p:nvSpPr>
            <p:cNvPr id="11" name="Google Shape;11;p1"/>
            <p:cNvSpPr/>
            <p:nvPr/>
          </p:nvSpPr>
          <p:spPr>
            <a:xfrm>
              <a:off x="-9526" y="0"/>
              <a:ext cx="612775" cy="3919538"/>
            </a:xfrm>
            <a:custGeom>
              <a:rect b="b" l="l" r="r" t="t"/>
              <a:pathLst>
                <a:path extrusionOk="0" h="3919538" w="612775">
                  <a:moveTo>
                    <a:pt x="0" y="3919538"/>
                  </a:moveTo>
                  <a:lnTo>
                    <a:pt x="612775" y="2984500"/>
                  </a:lnTo>
                  <a:lnTo>
                    <a:pt x="612775" y="0"/>
                  </a:lnTo>
                </a:path>
              </a:pathLst>
            </a:custGeom>
            <a:noFill/>
            <a:ln cap="flat" cmpd="sng" w="38100">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2" name="Google Shape;12;p1"/>
            <p:cNvSpPr/>
            <p:nvPr/>
          </p:nvSpPr>
          <p:spPr>
            <a:xfrm>
              <a:off x="-11906" y="0"/>
              <a:ext cx="410751" cy="3421856"/>
            </a:xfrm>
            <a:custGeom>
              <a:rect b="b" l="l" r="r" t="t"/>
              <a:pathLst>
                <a:path extrusionOk="0" h="3421856" w="410751">
                  <a:moveTo>
                    <a:pt x="0" y="3421856"/>
                  </a:moveTo>
                  <a:lnTo>
                    <a:pt x="410751" y="2798680"/>
                  </a:lnTo>
                  <a:lnTo>
                    <a:pt x="409575" y="0"/>
                  </a:lnTo>
                </a:path>
              </a:pathLst>
            </a:custGeom>
            <a:noFill/>
            <a:ln cap="flat" cmpd="sng" w="28575">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3" name="Google Shape;13;p1"/>
            <p:cNvSpPr/>
            <p:nvPr/>
          </p:nvSpPr>
          <p:spPr>
            <a:xfrm>
              <a:off x="-7144" y="-2381"/>
              <a:ext cx="238919" cy="2976561"/>
            </a:xfrm>
            <a:custGeom>
              <a:rect b="b" l="l" r="r" t="t"/>
              <a:pathLst>
                <a:path extrusionOk="0" h="2976561" w="238919">
                  <a:moveTo>
                    <a:pt x="0" y="2976561"/>
                  </a:moveTo>
                  <a:lnTo>
                    <a:pt x="238919" y="2616170"/>
                  </a:lnTo>
                  <a:cubicBezTo>
                    <a:pt x="238654" y="1744113"/>
                    <a:pt x="238390" y="872057"/>
                    <a:pt x="238125" y="0"/>
                  </a:cubicBezTo>
                </a:path>
              </a:pathLst>
            </a:custGeom>
            <a:noFill/>
            <a:ln cap="flat" cmpd="sng" w="25400">
              <a:solidFill>
                <a:srgbClr val="004C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grpSp>
      <p:sp>
        <p:nvSpPr>
          <p:cNvPr id="14" name="Google Shape;14;p1"/>
          <p:cNvSpPr txBox="1"/>
          <p:nvPr>
            <p:ph type="title"/>
          </p:nvPr>
        </p:nvSpPr>
        <p:spPr>
          <a:xfrm>
            <a:off x="1218883" y="274637"/>
            <a:ext cx="10360501" cy="1223963"/>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 type="body"/>
          </p:nvPr>
        </p:nvSpPr>
        <p:spPr>
          <a:xfrm>
            <a:off x="1218883" y="1701797"/>
            <a:ext cx="10360501" cy="4462272"/>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600"/>
              </a:spcBef>
              <a:spcAft>
                <a:spcPts val="0"/>
              </a:spcAft>
              <a:buClr>
                <a:schemeClr val="accent1"/>
              </a:buClr>
              <a:buSzPts val="2800"/>
              <a:buFont typeface="Arial"/>
              <a:buChar char="•"/>
              <a:defRPr b="0" i="0" sz="2800" u="none" cap="none" strike="noStrike">
                <a:solidFill>
                  <a:schemeClr val="lt1"/>
                </a:solidFill>
                <a:latin typeface="Calibri"/>
                <a:ea typeface="Calibri"/>
                <a:cs typeface="Calibri"/>
                <a:sym typeface="Calibri"/>
              </a:defRPr>
            </a:lvl1pPr>
            <a:lvl2pPr indent="-350519" lvl="1" marL="914400" marR="0" rtl="0" algn="l">
              <a:lnSpc>
                <a:spcPct val="90000"/>
              </a:lnSpc>
              <a:spcBef>
                <a:spcPts val="800"/>
              </a:spcBef>
              <a:spcAft>
                <a:spcPts val="0"/>
              </a:spcAft>
              <a:buClr>
                <a:schemeClr val="accent1"/>
              </a:buClr>
              <a:buSzPts val="1920"/>
              <a:buFont typeface="Arial"/>
              <a:buChar char="•"/>
              <a:defRPr b="0" i="0" sz="2400" u="none" cap="none" strike="noStrike">
                <a:solidFill>
                  <a:schemeClr val="lt1"/>
                </a:solidFill>
                <a:latin typeface="Calibri"/>
                <a:ea typeface="Calibri"/>
                <a:cs typeface="Calibri"/>
                <a:sym typeface="Calibri"/>
              </a:defRPr>
            </a:lvl2pPr>
            <a:lvl3pPr indent="-330200" lvl="2" marL="1371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3pPr>
            <a:lvl4pPr indent="-330200" lvl="3" marL="1828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4pPr>
            <a:lvl5pPr indent="-330200" lvl="4" marL="22860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5pPr>
            <a:lvl6pPr indent="-330200" lvl="5" marL="27432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6pPr>
            <a:lvl7pPr indent="-330200" lvl="6" marL="32004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7pPr>
            <a:lvl8pPr indent="-330200" lvl="7" marL="3657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8pPr>
            <a:lvl9pPr indent="-330200" lvl="8" marL="4114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9pPr>
          </a:lstStyle>
          <a:p/>
        </p:txBody>
      </p:sp>
      <p:sp>
        <p:nvSpPr>
          <p:cNvPr id="16" name="Google Shape;16;p1"/>
          <p:cNvSpPr txBox="1"/>
          <p:nvPr>
            <p:ph idx="10" type="dt"/>
          </p:nvPr>
        </p:nvSpPr>
        <p:spPr>
          <a:xfrm>
            <a:off x="1218882" y="6356352"/>
            <a:ext cx="2234618"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17" name="Google Shape;17;p1"/>
          <p:cNvSpPr txBox="1"/>
          <p:nvPr>
            <p:ph idx="11" type="ftr"/>
          </p:nvPr>
        </p:nvSpPr>
        <p:spPr>
          <a:xfrm>
            <a:off x="3453501" y="6356352"/>
            <a:ext cx="5281824"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18" name="Google Shape;18;p1"/>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7.jpg"/><Relationship Id="rId5" Type="http://schemas.openxmlformats.org/officeDocument/2006/relationships/image" Target="../media/image3.jpg"/><Relationship Id="rId6" Type="http://schemas.openxmlformats.org/officeDocument/2006/relationships/image" Target="../media/image11.png"/><Relationship Id="rId7"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jpg"/><Relationship Id="rId9" Type="http://schemas.openxmlformats.org/officeDocument/2006/relationships/image" Target="../media/image12.jpg"/><Relationship Id="rId5" Type="http://schemas.openxmlformats.org/officeDocument/2006/relationships/image" Target="../media/image29.png"/><Relationship Id="rId6" Type="http://schemas.openxmlformats.org/officeDocument/2006/relationships/image" Target="../media/image25.jpg"/><Relationship Id="rId7" Type="http://schemas.openxmlformats.org/officeDocument/2006/relationships/image" Target="../media/image15.jpg"/><Relationship Id="rId8"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3.png"/><Relationship Id="rId9" Type="http://schemas.openxmlformats.org/officeDocument/2006/relationships/image" Target="../media/image19.png"/><Relationship Id="rId5" Type="http://schemas.openxmlformats.org/officeDocument/2006/relationships/image" Target="../media/image10.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7.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3"/>
          <p:cNvSpPr txBox="1"/>
          <p:nvPr>
            <p:ph type="ctrTitle"/>
          </p:nvPr>
        </p:nvSpPr>
        <p:spPr>
          <a:xfrm>
            <a:off x="832112" y="339025"/>
            <a:ext cx="10666800" cy="2942100"/>
          </a:xfrm>
          <a:prstGeom prst="rect">
            <a:avLst/>
          </a:prstGeom>
          <a:noFill/>
          <a:ln>
            <a:noFill/>
          </a:ln>
        </p:spPr>
        <p:txBody>
          <a:bodyPr anchorCtr="0" anchor="b" bIns="60925" lIns="121875" spcFirstLastPara="1" rIns="121875" wrap="square" tIns="60925">
            <a:noAutofit/>
          </a:bodyPr>
          <a:lstStyle/>
          <a:p>
            <a:pPr indent="0" lvl="0" marL="0" marR="0" rtl="0" algn="l">
              <a:lnSpc>
                <a:spcPct val="90000"/>
              </a:lnSpc>
              <a:spcBef>
                <a:spcPts val="0"/>
              </a:spcBef>
              <a:spcAft>
                <a:spcPts val="0"/>
              </a:spcAft>
              <a:buClr>
                <a:schemeClr val="lt1"/>
              </a:buClr>
              <a:buSzPts val="5400"/>
              <a:buFont typeface="Calibri"/>
              <a:buNone/>
            </a:pPr>
            <a:r>
              <a:rPr b="1" i="0" lang="en-US" sz="7000" u="none" cap="none" strike="noStrike">
                <a:solidFill>
                  <a:schemeClr val="lt1"/>
                </a:solidFill>
                <a:latin typeface="Calibri"/>
                <a:ea typeface="Calibri"/>
                <a:cs typeface="Calibri"/>
                <a:sym typeface="Calibri"/>
              </a:rPr>
              <a:t>Digital Twin</a:t>
            </a:r>
            <a:r>
              <a:rPr b="1" lang="en-US" sz="7000"/>
              <a:t>ning</a:t>
            </a:r>
            <a:r>
              <a:rPr b="1" i="0" lang="en-US" sz="7000" u="none" cap="none" strike="noStrike">
                <a:solidFill>
                  <a:schemeClr val="lt1"/>
                </a:solidFill>
                <a:latin typeface="Calibri"/>
                <a:ea typeface="Calibri"/>
                <a:cs typeface="Calibri"/>
                <a:sym typeface="Calibri"/>
              </a:rPr>
              <a:t> fo</a:t>
            </a:r>
            <a:r>
              <a:rPr b="1" lang="en-US" sz="7000"/>
              <a:t>r </a:t>
            </a:r>
            <a:r>
              <a:rPr b="1" i="0" lang="en-US" sz="7000" u="none" cap="none" strike="noStrike">
                <a:solidFill>
                  <a:schemeClr val="lt1"/>
                </a:solidFill>
                <a:latin typeface="Calibri"/>
                <a:ea typeface="Calibri"/>
                <a:cs typeface="Calibri"/>
                <a:sym typeface="Calibri"/>
              </a:rPr>
              <a:t>Geothermal Power Systems</a:t>
            </a:r>
            <a:endParaRPr b="0" i="0" sz="7000" u="none" cap="none" strike="noStrike">
              <a:solidFill>
                <a:schemeClr val="lt1"/>
              </a:solidFill>
              <a:latin typeface="Calibri"/>
              <a:ea typeface="Calibri"/>
              <a:cs typeface="Calibri"/>
              <a:sym typeface="Calibri"/>
            </a:endParaRPr>
          </a:p>
        </p:txBody>
      </p:sp>
      <p:sp>
        <p:nvSpPr>
          <p:cNvPr id="105" name="Google Shape;105;p13"/>
          <p:cNvSpPr txBox="1"/>
          <p:nvPr>
            <p:ph idx="1" type="subTitle"/>
          </p:nvPr>
        </p:nvSpPr>
        <p:spPr>
          <a:xfrm>
            <a:off x="832102" y="3252875"/>
            <a:ext cx="9823800" cy="913200"/>
          </a:xfrm>
          <a:prstGeom prst="rect">
            <a:avLst/>
          </a:prstGeom>
          <a:noFill/>
          <a:ln>
            <a:noFill/>
          </a:ln>
        </p:spPr>
        <p:txBody>
          <a:bodyPr anchorCtr="0" anchor="t" bIns="60925" lIns="121875" spcFirstLastPara="1" rIns="121875" wrap="square" tIns="60925">
            <a:noAutofit/>
          </a:bodyPr>
          <a:lstStyle/>
          <a:p>
            <a:pPr indent="0" lvl="0" marL="0" marR="0" rtl="0" algn="l">
              <a:lnSpc>
                <a:spcPct val="90000"/>
              </a:lnSpc>
              <a:spcBef>
                <a:spcPts val="0"/>
              </a:spcBef>
              <a:spcAft>
                <a:spcPts val="0"/>
              </a:spcAft>
              <a:buClr>
                <a:schemeClr val="accent1"/>
              </a:buClr>
              <a:buSzPts val="2590"/>
              <a:buFont typeface="Arial"/>
              <a:buNone/>
            </a:pPr>
            <a:r>
              <a:rPr b="1" i="0" lang="en-US" sz="2590" u="none" cap="none" strike="noStrike">
                <a:solidFill>
                  <a:schemeClr val="accent1"/>
                </a:solidFill>
                <a:latin typeface="Calibri"/>
                <a:ea typeface="Calibri"/>
                <a:cs typeface="Calibri"/>
                <a:sym typeface="Calibri"/>
              </a:rPr>
              <a:t>ICELAND: RENEWABLE ENERGY AND SUSTAINABILITY CAPSTONE</a:t>
            </a:r>
            <a:endParaRPr b="0" i="0" sz="2590" u="none" cap="none" strike="noStrike">
              <a:solidFill>
                <a:schemeClr val="accent1"/>
              </a:solidFill>
              <a:latin typeface="Calibri"/>
              <a:ea typeface="Calibri"/>
              <a:cs typeface="Calibri"/>
              <a:sym typeface="Calibri"/>
            </a:endParaRPr>
          </a:p>
          <a:p>
            <a:pPr indent="0" lvl="0" marL="0" marR="0" rtl="0" algn="l">
              <a:lnSpc>
                <a:spcPct val="90000"/>
              </a:lnSpc>
              <a:spcBef>
                <a:spcPts val="0"/>
              </a:spcBef>
              <a:spcAft>
                <a:spcPts val="0"/>
              </a:spcAft>
              <a:buClr>
                <a:schemeClr val="accent1"/>
              </a:buClr>
              <a:buSzPts val="2590"/>
              <a:buFont typeface="Arial"/>
              <a:buNone/>
            </a:pPr>
            <a:br>
              <a:rPr b="0" i="0" lang="en-US" sz="2590" u="none" cap="none" strike="noStrike">
                <a:solidFill>
                  <a:schemeClr val="accent1"/>
                </a:solidFill>
                <a:latin typeface="Calibri"/>
                <a:ea typeface="Calibri"/>
                <a:cs typeface="Calibri"/>
                <a:sym typeface="Calibri"/>
              </a:rPr>
            </a:br>
            <a:endParaRPr b="0" i="0" sz="2590" u="none" cap="none" strike="noStrike">
              <a:solidFill>
                <a:schemeClr val="accent1"/>
              </a:solidFill>
              <a:latin typeface="Calibri"/>
              <a:ea typeface="Calibri"/>
              <a:cs typeface="Calibri"/>
              <a:sym typeface="Calibri"/>
            </a:endParaRPr>
          </a:p>
        </p:txBody>
      </p:sp>
      <p:pic>
        <p:nvPicPr>
          <p:cNvPr descr="https://lh5.googleusercontent.com/ek3h8bprSrMfLVU__AaMVP3EUkEIIdD4c_SbdqMWd6d_AukHCU85EdZJrbGeju1A9WlLcxTC5yoL-1QO7xY7JsNaXUjDZWc5YJkczPNpkvLd_29oZlfJqkhEiZlOZOqI-a94mijHS5U" id="106" name="Google Shape;106;p13"/>
          <p:cNvPicPr preferRelativeResize="0"/>
          <p:nvPr/>
        </p:nvPicPr>
        <p:blipFill rotWithShape="1">
          <a:blip r:embed="rId3">
            <a:alphaModFix/>
          </a:blip>
          <a:srcRect b="0" l="0" r="0" t="0"/>
          <a:stretch/>
        </p:blipFill>
        <p:spPr>
          <a:xfrm>
            <a:off x="966125" y="5027455"/>
            <a:ext cx="1676400" cy="822052"/>
          </a:xfrm>
          <a:prstGeom prst="rect">
            <a:avLst/>
          </a:prstGeom>
          <a:noFill/>
          <a:ln>
            <a:noFill/>
          </a:ln>
        </p:spPr>
      </p:pic>
      <p:pic>
        <p:nvPicPr>
          <p:cNvPr descr="https://lh5.googleusercontent.com/NBKjvEVcHkzLCdhrQyuKZlkejDKfEtFtZNpYA360PWFf3-jlzepusjTKokL3NnfrURpvplMALJ--1jYABxZvVLh9G-l82FXY6imZtZbbjex6XrK0mYETDYQc3uvB_dvPNMCrZpJyeVE" id="107" name="Google Shape;107;p13"/>
          <p:cNvPicPr preferRelativeResize="0"/>
          <p:nvPr/>
        </p:nvPicPr>
        <p:blipFill rotWithShape="1">
          <a:blip r:embed="rId4">
            <a:alphaModFix/>
          </a:blip>
          <a:srcRect b="0" l="0" r="0" t="0"/>
          <a:stretch/>
        </p:blipFill>
        <p:spPr>
          <a:xfrm>
            <a:off x="2864937" y="5066155"/>
            <a:ext cx="4113215" cy="74464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grpSp>
        <p:nvGrpSpPr>
          <p:cNvPr id="227" name="Google Shape;227;p22"/>
          <p:cNvGrpSpPr/>
          <p:nvPr/>
        </p:nvGrpSpPr>
        <p:grpSpPr>
          <a:xfrm>
            <a:off x="4144589" y="829226"/>
            <a:ext cx="3752529" cy="3198805"/>
            <a:chOff x="1118220" y="341756"/>
            <a:chExt cx="2048100" cy="2240530"/>
          </a:xfrm>
        </p:grpSpPr>
        <p:sp>
          <p:nvSpPr>
            <p:cNvPr id="228" name="Google Shape;228;p22"/>
            <p:cNvSpPr/>
            <p:nvPr/>
          </p:nvSpPr>
          <p:spPr>
            <a:xfrm>
              <a:off x="1118220" y="341756"/>
              <a:ext cx="2048100" cy="21081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229" name="Google Shape;229;p22"/>
            <p:cNvSpPr/>
            <p:nvPr/>
          </p:nvSpPr>
          <p:spPr>
            <a:xfrm>
              <a:off x="1178646" y="889140"/>
              <a:ext cx="1815000" cy="1665000"/>
            </a:xfrm>
            <a:prstGeom prst="rect">
              <a:avLst/>
            </a:prstGeom>
            <a:noFill/>
            <a:ln>
              <a:noFill/>
            </a:ln>
          </p:spPr>
          <p:txBody>
            <a:bodyPr anchorCtr="0" anchor="t" bIns="121875" lIns="121875" spcFirstLastPara="1" rIns="121875" wrap="square" tIns="121875">
              <a:noAutofit/>
            </a:bodyPr>
            <a:lstStyle/>
            <a:p>
              <a:pPr indent="0" lvl="0" marL="0" rtl="0">
                <a:lnSpc>
                  <a:spcPct val="115000"/>
                </a:lnSpc>
                <a:spcBef>
                  <a:spcPts val="0"/>
                </a:spcBef>
                <a:spcAft>
                  <a:spcPts val="0"/>
                </a:spcAft>
                <a:buNone/>
              </a:pPr>
              <a:r>
                <a:t/>
              </a:r>
              <a:endParaRPr sz="2400">
                <a:latin typeface="Roboto"/>
                <a:ea typeface="Roboto"/>
                <a:cs typeface="Roboto"/>
                <a:sym typeface="Roboto"/>
              </a:endParaRPr>
            </a:p>
          </p:txBody>
        </p:sp>
        <p:sp>
          <p:nvSpPr>
            <p:cNvPr id="230" name="Google Shape;230;p22"/>
            <p:cNvSpPr/>
            <p:nvPr/>
          </p:nvSpPr>
          <p:spPr>
            <a:xfrm>
              <a:off x="1118221" y="418109"/>
              <a:ext cx="2030400" cy="924300"/>
            </a:xfrm>
            <a:prstGeom prst="rect">
              <a:avLst/>
            </a:prstGeom>
            <a:noFill/>
            <a:ln>
              <a:noFill/>
            </a:ln>
          </p:spPr>
          <p:txBody>
            <a:bodyPr anchorCtr="0" anchor="t" bIns="121875" lIns="121875" spcFirstLastPara="1" rIns="121875" wrap="square" tIns="121875">
              <a:noAutofit/>
            </a:bodyPr>
            <a:lstStyle/>
            <a:p>
              <a:pPr indent="0" lvl="0" marL="0" rtl="0">
                <a:spcBef>
                  <a:spcPts val="0"/>
                </a:spcBef>
                <a:spcAft>
                  <a:spcPts val="0"/>
                </a:spcAft>
                <a:buNone/>
              </a:pPr>
              <a:r>
                <a:rPr b="1" lang="en-US" sz="3600">
                  <a:latin typeface="Roboto"/>
                  <a:ea typeface="Roboto"/>
                  <a:cs typeface="Roboto"/>
                  <a:sym typeface="Roboto"/>
                </a:rPr>
                <a:t>Productive Lifetime  </a:t>
              </a:r>
              <a:endParaRPr sz="3600">
                <a:latin typeface="Roboto Thin"/>
                <a:ea typeface="Roboto Thin"/>
                <a:cs typeface="Roboto Thin"/>
                <a:sym typeface="Roboto Thin"/>
              </a:endParaRPr>
            </a:p>
          </p:txBody>
        </p:sp>
        <p:sp>
          <p:nvSpPr>
            <p:cNvPr id="231" name="Google Shape;231;p22"/>
            <p:cNvSpPr/>
            <p:nvPr/>
          </p:nvSpPr>
          <p:spPr>
            <a:xfrm rot="5400000">
              <a:off x="2025938" y="2305537"/>
              <a:ext cx="275400" cy="278100"/>
            </a:xfrm>
            <a:prstGeom prst="rightArrow">
              <a:avLst>
                <a:gd fmla="val 34239" name="adj1"/>
                <a:gd fmla="val 57035" name="adj2"/>
              </a:avLst>
            </a:prstGeom>
            <a:solidFill>
              <a:srgbClr val="FFFFFF"/>
            </a:solidFill>
            <a:ln>
              <a:noFill/>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grpSp>
      <p:grpSp>
        <p:nvGrpSpPr>
          <p:cNvPr id="232" name="Google Shape;232;p22"/>
          <p:cNvGrpSpPr/>
          <p:nvPr/>
        </p:nvGrpSpPr>
        <p:grpSpPr>
          <a:xfrm>
            <a:off x="8150151" y="846086"/>
            <a:ext cx="3756736" cy="3248993"/>
            <a:chOff x="1118220" y="341756"/>
            <a:chExt cx="2144745" cy="2240530"/>
          </a:xfrm>
        </p:grpSpPr>
        <p:sp>
          <p:nvSpPr>
            <p:cNvPr id="233" name="Google Shape;233;p22"/>
            <p:cNvSpPr/>
            <p:nvPr/>
          </p:nvSpPr>
          <p:spPr>
            <a:xfrm>
              <a:off x="1118220" y="341756"/>
              <a:ext cx="2048100" cy="21081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234" name="Google Shape;234;p22"/>
            <p:cNvSpPr/>
            <p:nvPr/>
          </p:nvSpPr>
          <p:spPr>
            <a:xfrm>
              <a:off x="1172266" y="1219810"/>
              <a:ext cx="2090700" cy="1239300"/>
            </a:xfrm>
            <a:prstGeom prst="rect">
              <a:avLst/>
            </a:prstGeom>
            <a:noFill/>
            <a:ln>
              <a:noFill/>
            </a:ln>
          </p:spPr>
          <p:txBody>
            <a:bodyPr anchorCtr="0" anchor="t" bIns="121875" lIns="121875" spcFirstLastPara="1" rIns="121875" wrap="square" tIns="121875">
              <a:noAutofit/>
            </a:bodyPr>
            <a:lstStyle/>
            <a:p>
              <a:pPr indent="0" lvl="0" marL="0" rtl="0">
                <a:lnSpc>
                  <a:spcPct val="115000"/>
                </a:lnSpc>
                <a:spcBef>
                  <a:spcPts val="0"/>
                </a:spcBef>
                <a:spcAft>
                  <a:spcPts val="0"/>
                </a:spcAft>
                <a:buNone/>
              </a:pPr>
              <a:r>
                <a:rPr lang="en-US" sz="2400">
                  <a:latin typeface="Roboto"/>
                  <a:ea typeface="Roboto"/>
                  <a:cs typeface="Roboto"/>
                  <a:sym typeface="Roboto"/>
                </a:rPr>
                <a:t>Time the reservoir takes, based on pressure and heat, to recover from production.</a:t>
              </a:r>
              <a:endParaRPr sz="2400">
                <a:latin typeface="Roboto"/>
                <a:ea typeface="Roboto"/>
                <a:cs typeface="Roboto"/>
                <a:sym typeface="Roboto"/>
              </a:endParaRPr>
            </a:p>
          </p:txBody>
        </p:sp>
        <p:sp>
          <p:nvSpPr>
            <p:cNvPr id="235" name="Google Shape;235;p22"/>
            <p:cNvSpPr/>
            <p:nvPr/>
          </p:nvSpPr>
          <p:spPr>
            <a:xfrm>
              <a:off x="1118221" y="418109"/>
              <a:ext cx="2030400" cy="924300"/>
            </a:xfrm>
            <a:prstGeom prst="rect">
              <a:avLst/>
            </a:prstGeom>
            <a:noFill/>
            <a:ln>
              <a:noFill/>
            </a:ln>
          </p:spPr>
          <p:txBody>
            <a:bodyPr anchorCtr="0" anchor="t" bIns="121875" lIns="121875" spcFirstLastPara="1" rIns="121875" wrap="square" tIns="121875">
              <a:noAutofit/>
            </a:bodyPr>
            <a:lstStyle/>
            <a:p>
              <a:pPr indent="0" lvl="0" marL="0" rtl="0">
                <a:spcBef>
                  <a:spcPts val="0"/>
                </a:spcBef>
                <a:spcAft>
                  <a:spcPts val="0"/>
                </a:spcAft>
                <a:buNone/>
              </a:pPr>
              <a:r>
                <a:rPr b="1" lang="en-US" sz="3600">
                  <a:latin typeface="Roboto"/>
                  <a:ea typeface="Roboto"/>
                  <a:cs typeface="Roboto"/>
                  <a:sym typeface="Roboto"/>
                </a:rPr>
                <a:t>Reclamation Time </a:t>
              </a:r>
              <a:endParaRPr sz="3600">
                <a:latin typeface="Roboto Thin"/>
                <a:ea typeface="Roboto Thin"/>
                <a:cs typeface="Roboto Thin"/>
                <a:sym typeface="Roboto Thin"/>
              </a:endParaRPr>
            </a:p>
          </p:txBody>
        </p:sp>
        <p:sp>
          <p:nvSpPr>
            <p:cNvPr id="236" name="Google Shape;236;p22"/>
            <p:cNvSpPr/>
            <p:nvPr/>
          </p:nvSpPr>
          <p:spPr>
            <a:xfrm rot="5400000">
              <a:off x="2025938" y="2305537"/>
              <a:ext cx="275400" cy="278100"/>
            </a:xfrm>
            <a:prstGeom prst="rightArrow">
              <a:avLst>
                <a:gd fmla="val 34239" name="adj1"/>
                <a:gd fmla="val 57035" name="adj2"/>
              </a:avLst>
            </a:prstGeom>
            <a:solidFill>
              <a:srgbClr val="FFFFFF"/>
            </a:solidFill>
            <a:ln>
              <a:noFill/>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grpSp>
      <p:pic>
        <p:nvPicPr>
          <p:cNvPr id="237" name="Google Shape;237;p22"/>
          <p:cNvPicPr preferRelativeResize="0"/>
          <p:nvPr/>
        </p:nvPicPr>
        <p:blipFill rotWithShape="1">
          <a:blip r:embed="rId3">
            <a:alphaModFix/>
          </a:blip>
          <a:srcRect b="0" l="5105" r="0" t="0"/>
          <a:stretch/>
        </p:blipFill>
        <p:spPr>
          <a:xfrm>
            <a:off x="408370" y="4233866"/>
            <a:ext cx="3331994" cy="2249440"/>
          </a:xfrm>
          <a:prstGeom prst="rect">
            <a:avLst/>
          </a:prstGeom>
          <a:noFill/>
          <a:ln>
            <a:noFill/>
          </a:ln>
        </p:spPr>
      </p:pic>
      <p:sp>
        <p:nvSpPr>
          <p:cNvPr id="238" name="Google Shape;238;p22"/>
          <p:cNvSpPr txBox="1"/>
          <p:nvPr/>
        </p:nvSpPr>
        <p:spPr>
          <a:xfrm>
            <a:off x="62" y="6297350"/>
            <a:ext cx="12188700" cy="766800"/>
          </a:xfrm>
          <a:prstGeom prst="rect">
            <a:avLst/>
          </a:prstGeom>
          <a:noFill/>
          <a:ln>
            <a:noFill/>
          </a:ln>
        </p:spPr>
        <p:txBody>
          <a:bodyPr anchorCtr="0" anchor="ctr" bIns="121875" lIns="121875" spcFirstLastPara="1" rIns="121875" wrap="square" tIns="121875">
            <a:noAutofit/>
          </a:bodyPr>
          <a:lstStyle/>
          <a:p>
            <a:pPr indent="0" lvl="0" marL="0" rtl="0" algn="ctr">
              <a:spcBef>
                <a:spcPts val="0"/>
              </a:spcBef>
              <a:spcAft>
                <a:spcPts val="0"/>
              </a:spcAft>
              <a:buNone/>
            </a:pPr>
            <a:r>
              <a:rPr lang="en-US" sz="1600">
                <a:solidFill>
                  <a:srgbClr val="F3F3F3"/>
                </a:solidFill>
                <a:latin typeface="Nunito"/>
                <a:ea typeface="Nunito"/>
                <a:cs typeface="Nunito"/>
                <a:sym typeface="Nunito"/>
              </a:rPr>
              <a:t>Source: Sustainability evaluation of geothermal systems in Iceland. Rut Bjarnadottir, 2010. </a:t>
            </a:r>
            <a:endParaRPr sz="1600">
              <a:solidFill>
                <a:srgbClr val="F3F3F3"/>
              </a:solidFill>
              <a:latin typeface="Nunito"/>
              <a:ea typeface="Nunito"/>
              <a:cs typeface="Nunito"/>
              <a:sym typeface="Nunito"/>
            </a:endParaRPr>
          </a:p>
        </p:txBody>
      </p:sp>
      <p:sp>
        <p:nvSpPr>
          <p:cNvPr id="239" name="Google Shape;239;p22"/>
          <p:cNvSpPr/>
          <p:nvPr/>
        </p:nvSpPr>
        <p:spPr>
          <a:xfrm>
            <a:off x="4261419" y="2127422"/>
            <a:ext cx="3410400" cy="1617900"/>
          </a:xfrm>
          <a:prstGeom prst="rect">
            <a:avLst/>
          </a:prstGeom>
          <a:noFill/>
          <a:ln>
            <a:noFill/>
          </a:ln>
        </p:spPr>
        <p:txBody>
          <a:bodyPr anchorCtr="0" anchor="t" bIns="121875" lIns="121875" spcFirstLastPara="1" rIns="121875" wrap="square" tIns="121875">
            <a:noAutofit/>
          </a:bodyPr>
          <a:lstStyle/>
          <a:p>
            <a:pPr indent="0" lvl="0" marL="0" rtl="0">
              <a:lnSpc>
                <a:spcPct val="115000"/>
              </a:lnSpc>
              <a:spcBef>
                <a:spcPts val="0"/>
              </a:spcBef>
              <a:spcAft>
                <a:spcPts val="0"/>
              </a:spcAft>
              <a:buNone/>
            </a:pPr>
            <a:r>
              <a:rPr lang="en-US" sz="2400">
                <a:latin typeface="Roboto"/>
                <a:ea typeface="Roboto"/>
                <a:cs typeface="Roboto"/>
                <a:sym typeface="Roboto"/>
              </a:rPr>
              <a:t>Time that a reservoir can sustain a certain level of production.</a:t>
            </a:r>
            <a:endParaRPr sz="2400">
              <a:latin typeface="Roboto"/>
              <a:ea typeface="Roboto"/>
              <a:cs typeface="Roboto"/>
              <a:sym typeface="Roboto"/>
            </a:endParaRPr>
          </a:p>
        </p:txBody>
      </p:sp>
      <p:sp>
        <p:nvSpPr>
          <p:cNvPr id="240" name="Google Shape;240;p22"/>
          <p:cNvSpPr/>
          <p:nvPr/>
        </p:nvSpPr>
        <p:spPr>
          <a:xfrm>
            <a:off x="4159325" y="4233875"/>
            <a:ext cx="3789900" cy="1865400"/>
          </a:xfrm>
          <a:prstGeom prst="rect">
            <a:avLst/>
          </a:prstGeom>
          <a:solidFill>
            <a:srgbClr val="CFE2F3"/>
          </a:solidFill>
          <a:ln>
            <a:noFill/>
          </a:ln>
        </p:spPr>
        <p:txBody>
          <a:bodyPr anchorCtr="0" anchor="t" bIns="121875" lIns="121875" spcFirstLastPara="1" rIns="121875" wrap="square" tIns="121875">
            <a:noAutofit/>
          </a:bodyPr>
          <a:lstStyle/>
          <a:p>
            <a:pPr indent="0" lvl="0" marL="0" rtl="0">
              <a:lnSpc>
                <a:spcPct val="115000"/>
              </a:lnSpc>
              <a:spcBef>
                <a:spcPts val="0"/>
              </a:spcBef>
              <a:spcAft>
                <a:spcPts val="0"/>
              </a:spcAft>
              <a:buNone/>
            </a:pPr>
            <a:r>
              <a:rPr b="1" lang="en-US" sz="2400">
                <a:latin typeface="Roboto"/>
                <a:ea typeface="Roboto"/>
                <a:cs typeface="Roboto"/>
                <a:sym typeface="Roboto"/>
              </a:rPr>
              <a:t>Production can cause changes in the physical conditions of the fluid in reserve...</a:t>
            </a:r>
            <a:endParaRPr b="1" sz="2400">
              <a:latin typeface="Roboto"/>
              <a:ea typeface="Roboto"/>
              <a:cs typeface="Roboto"/>
              <a:sym typeface="Roboto"/>
            </a:endParaRPr>
          </a:p>
        </p:txBody>
      </p:sp>
      <p:sp>
        <p:nvSpPr>
          <p:cNvPr id="241" name="Google Shape;241;p22"/>
          <p:cNvSpPr/>
          <p:nvPr/>
        </p:nvSpPr>
        <p:spPr>
          <a:xfrm>
            <a:off x="8265063" y="4233875"/>
            <a:ext cx="3800100" cy="1865400"/>
          </a:xfrm>
          <a:prstGeom prst="rect">
            <a:avLst/>
          </a:prstGeom>
          <a:solidFill>
            <a:srgbClr val="6FA8DC"/>
          </a:solidFill>
          <a:ln>
            <a:noFill/>
          </a:ln>
        </p:spPr>
        <p:txBody>
          <a:bodyPr anchorCtr="0" anchor="t" bIns="121875" lIns="121875" spcFirstLastPara="1" rIns="121875" wrap="square" tIns="121875">
            <a:noAutofit/>
          </a:bodyPr>
          <a:lstStyle/>
          <a:p>
            <a:pPr indent="0" lvl="0" marL="0" rtl="0" algn="ctr">
              <a:lnSpc>
                <a:spcPct val="115000"/>
              </a:lnSpc>
              <a:spcBef>
                <a:spcPts val="0"/>
              </a:spcBef>
              <a:spcAft>
                <a:spcPts val="0"/>
              </a:spcAft>
              <a:buNone/>
            </a:pPr>
            <a:r>
              <a:rPr b="1" lang="en-US" sz="2400">
                <a:latin typeface="Roboto"/>
                <a:ea typeface="Roboto"/>
                <a:cs typeface="Roboto"/>
                <a:sym typeface="Roboto"/>
              </a:rPr>
              <a:t>Reclamation Time </a:t>
            </a:r>
            <a:endParaRPr b="1" sz="2400">
              <a:latin typeface="Roboto"/>
              <a:ea typeface="Roboto"/>
              <a:cs typeface="Roboto"/>
              <a:sym typeface="Roboto"/>
            </a:endParaRPr>
          </a:p>
          <a:p>
            <a:pPr indent="0" lvl="0" marL="0" rtl="0" algn="ctr">
              <a:lnSpc>
                <a:spcPct val="115000"/>
              </a:lnSpc>
              <a:spcBef>
                <a:spcPts val="0"/>
              </a:spcBef>
              <a:spcAft>
                <a:spcPts val="0"/>
              </a:spcAft>
              <a:buNone/>
            </a:pPr>
            <a:r>
              <a:rPr b="1" lang="en-US" sz="2400">
                <a:latin typeface="Roboto"/>
                <a:ea typeface="Roboto"/>
                <a:cs typeface="Roboto"/>
                <a:sym typeface="Roboto"/>
              </a:rPr>
              <a:t>&lt;</a:t>
            </a:r>
            <a:endParaRPr b="1" sz="2400">
              <a:latin typeface="Roboto"/>
              <a:ea typeface="Roboto"/>
              <a:cs typeface="Roboto"/>
              <a:sym typeface="Roboto"/>
            </a:endParaRPr>
          </a:p>
          <a:p>
            <a:pPr indent="0" lvl="0" marL="0" rtl="0" algn="ctr">
              <a:lnSpc>
                <a:spcPct val="115000"/>
              </a:lnSpc>
              <a:spcBef>
                <a:spcPts val="0"/>
              </a:spcBef>
              <a:spcAft>
                <a:spcPts val="0"/>
              </a:spcAft>
              <a:buNone/>
            </a:pPr>
            <a:r>
              <a:rPr b="1" lang="en-US" sz="2400">
                <a:latin typeface="Roboto"/>
                <a:ea typeface="Roboto"/>
                <a:cs typeface="Roboto"/>
                <a:sym typeface="Roboto"/>
              </a:rPr>
              <a:t> Productive lifetime</a:t>
            </a:r>
            <a:r>
              <a:rPr b="1" lang="en-US" sz="2400">
                <a:solidFill>
                  <a:schemeClr val="lt1"/>
                </a:solidFill>
                <a:latin typeface="Roboto"/>
                <a:ea typeface="Roboto"/>
                <a:cs typeface="Roboto"/>
                <a:sym typeface="Roboto"/>
              </a:rPr>
              <a:t> </a:t>
            </a:r>
            <a:endParaRPr b="1" sz="2400">
              <a:solidFill>
                <a:schemeClr val="lt1"/>
              </a:solidFill>
              <a:latin typeface="Roboto"/>
              <a:ea typeface="Roboto"/>
              <a:cs typeface="Roboto"/>
              <a:sym typeface="Roboto"/>
            </a:endParaRPr>
          </a:p>
        </p:txBody>
      </p:sp>
      <p:grpSp>
        <p:nvGrpSpPr>
          <p:cNvPr id="242" name="Google Shape;242;p22"/>
          <p:cNvGrpSpPr/>
          <p:nvPr/>
        </p:nvGrpSpPr>
        <p:grpSpPr>
          <a:xfrm>
            <a:off x="67249" y="805354"/>
            <a:ext cx="3715868" cy="3246580"/>
            <a:chOff x="1118220" y="418109"/>
            <a:chExt cx="2048100" cy="2263687"/>
          </a:xfrm>
        </p:grpSpPr>
        <p:sp>
          <p:nvSpPr>
            <p:cNvPr id="243" name="Google Shape;243;p22"/>
            <p:cNvSpPr/>
            <p:nvPr/>
          </p:nvSpPr>
          <p:spPr>
            <a:xfrm>
              <a:off x="1118220" y="441266"/>
              <a:ext cx="2048100" cy="21081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244" name="Google Shape;244;p22"/>
            <p:cNvSpPr/>
            <p:nvPr/>
          </p:nvSpPr>
          <p:spPr>
            <a:xfrm>
              <a:off x="1178646" y="889140"/>
              <a:ext cx="1815000" cy="1665000"/>
            </a:xfrm>
            <a:prstGeom prst="rect">
              <a:avLst/>
            </a:prstGeom>
            <a:noFill/>
            <a:ln>
              <a:noFill/>
            </a:ln>
          </p:spPr>
          <p:txBody>
            <a:bodyPr anchorCtr="0" anchor="t" bIns="121875" lIns="121875" spcFirstLastPara="1" rIns="121875" wrap="square" tIns="121875">
              <a:noAutofit/>
            </a:bodyPr>
            <a:lstStyle/>
            <a:p>
              <a:pPr indent="0" lvl="0" marL="0" rtl="0">
                <a:lnSpc>
                  <a:spcPct val="115000"/>
                </a:lnSpc>
                <a:spcBef>
                  <a:spcPts val="0"/>
                </a:spcBef>
                <a:spcAft>
                  <a:spcPts val="0"/>
                </a:spcAft>
                <a:buNone/>
              </a:pPr>
              <a:r>
                <a:rPr lang="en-US" sz="2400">
                  <a:latin typeface="Roboto"/>
                  <a:ea typeface="Roboto"/>
                  <a:cs typeface="Roboto"/>
                  <a:sym typeface="Roboto"/>
                </a:rPr>
                <a:t>Measures how well is the extracted fluid is being utilized.</a:t>
              </a:r>
              <a:endParaRPr sz="2400">
                <a:latin typeface="Roboto"/>
                <a:ea typeface="Roboto"/>
                <a:cs typeface="Roboto"/>
                <a:sym typeface="Roboto"/>
              </a:endParaRPr>
            </a:p>
            <a:p>
              <a:pPr indent="0" lvl="0" marL="0" rtl="0">
                <a:lnSpc>
                  <a:spcPct val="115000"/>
                </a:lnSpc>
                <a:spcBef>
                  <a:spcPts val="0"/>
                </a:spcBef>
                <a:spcAft>
                  <a:spcPts val="0"/>
                </a:spcAft>
                <a:buNone/>
              </a:pPr>
              <a:r>
                <a:rPr lang="en-US" sz="2400">
                  <a:latin typeface="Roboto"/>
                  <a:ea typeface="Roboto"/>
                  <a:cs typeface="Roboto"/>
                  <a:sym typeface="Roboto"/>
                </a:rPr>
                <a:t>Requires exergy analysis.</a:t>
              </a:r>
              <a:endParaRPr sz="2400">
                <a:latin typeface="Roboto"/>
                <a:ea typeface="Roboto"/>
                <a:cs typeface="Roboto"/>
                <a:sym typeface="Roboto"/>
              </a:endParaRPr>
            </a:p>
          </p:txBody>
        </p:sp>
        <p:sp>
          <p:nvSpPr>
            <p:cNvPr id="245" name="Google Shape;245;p22"/>
            <p:cNvSpPr/>
            <p:nvPr/>
          </p:nvSpPr>
          <p:spPr>
            <a:xfrm rot="5400000">
              <a:off x="2025938" y="2405047"/>
              <a:ext cx="275400" cy="278100"/>
            </a:xfrm>
            <a:prstGeom prst="rightArrow">
              <a:avLst>
                <a:gd fmla="val 34239" name="adj1"/>
                <a:gd fmla="val 57035" name="adj2"/>
              </a:avLst>
            </a:prstGeom>
            <a:solidFill>
              <a:srgbClr val="FFFFFF"/>
            </a:solidFill>
            <a:ln>
              <a:noFill/>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246" name="Google Shape;246;p22"/>
            <p:cNvSpPr/>
            <p:nvPr/>
          </p:nvSpPr>
          <p:spPr>
            <a:xfrm>
              <a:off x="1118221" y="418109"/>
              <a:ext cx="2030400" cy="924300"/>
            </a:xfrm>
            <a:prstGeom prst="rect">
              <a:avLst/>
            </a:prstGeom>
            <a:noFill/>
            <a:ln>
              <a:noFill/>
            </a:ln>
          </p:spPr>
          <p:txBody>
            <a:bodyPr anchorCtr="0" anchor="t" bIns="121875" lIns="121875" spcFirstLastPara="1" rIns="121875" wrap="square" tIns="121875">
              <a:noAutofit/>
            </a:bodyPr>
            <a:lstStyle/>
            <a:p>
              <a:pPr indent="0" lvl="0" marL="0" rtl="0">
                <a:spcBef>
                  <a:spcPts val="0"/>
                </a:spcBef>
                <a:spcAft>
                  <a:spcPts val="0"/>
                </a:spcAft>
                <a:buNone/>
              </a:pPr>
              <a:r>
                <a:rPr b="1" lang="en-US" sz="3600">
                  <a:latin typeface="Roboto"/>
                  <a:ea typeface="Roboto"/>
                  <a:cs typeface="Roboto"/>
                  <a:sym typeface="Roboto"/>
                </a:rPr>
                <a:t>Efficiency Use</a:t>
              </a:r>
              <a:endParaRPr sz="3600">
                <a:latin typeface="Roboto Thin"/>
                <a:ea typeface="Roboto Thin"/>
                <a:cs typeface="Roboto Thin"/>
                <a:sym typeface="Roboto Thin"/>
              </a:endParaRPr>
            </a:p>
          </p:txBody>
        </p:sp>
      </p:grpSp>
      <p:pic>
        <p:nvPicPr>
          <p:cNvPr descr="https://lh4.googleusercontent.com/QuAvLH840W_84rbBzTQSUo1zkIKZs6UL7uAT0s5Z7CVQvBCnXgECo1-BaVe7sAyPaIrmduGOG7IXC23zHDOpbSLymTu1LI5nL5K4IvaTi5nwbnoUJcJ5iVhRReNSZhnojx_ASEuWiHY" id="247" name="Google Shape;247;p22"/>
          <p:cNvPicPr preferRelativeResize="0"/>
          <p:nvPr/>
        </p:nvPicPr>
        <p:blipFill rotWithShape="1">
          <a:blip r:embed="rId4">
            <a:alphaModFix/>
          </a:blip>
          <a:srcRect b="29420" l="21397" r="20959" t="33807"/>
          <a:stretch/>
        </p:blipFill>
        <p:spPr>
          <a:xfrm>
            <a:off x="10427487" y="6178488"/>
            <a:ext cx="1676400" cy="762000"/>
          </a:xfrm>
          <a:prstGeom prst="rect">
            <a:avLst/>
          </a:prstGeom>
          <a:noFill/>
          <a:ln>
            <a:noFill/>
          </a:ln>
        </p:spPr>
      </p:pic>
      <p:sp>
        <p:nvSpPr>
          <p:cNvPr id="248" name="Google Shape;248;p22"/>
          <p:cNvSpPr/>
          <p:nvPr/>
        </p:nvSpPr>
        <p:spPr>
          <a:xfrm>
            <a:off x="-123625" y="0"/>
            <a:ext cx="12415800" cy="623400"/>
          </a:xfrm>
          <a:prstGeom prst="rect">
            <a:avLst/>
          </a:prstGeom>
          <a:solidFill>
            <a:srgbClr val="CFE2F3"/>
          </a:solidFill>
          <a:ln>
            <a:noFill/>
          </a:ln>
        </p:spPr>
        <p:txBody>
          <a:bodyPr anchorCtr="0" anchor="t" bIns="121875" lIns="121875" spcFirstLastPara="1" rIns="121875" wrap="square" tIns="121875">
            <a:noAutofit/>
          </a:bodyPr>
          <a:lstStyle/>
          <a:p>
            <a:pPr indent="0" lvl="0" marL="0" rtl="0" algn="ctr">
              <a:lnSpc>
                <a:spcPct val="115000"/>
              </a:lnSpc>
              <a:spcBef>
                <a:spcPts val="0"/>
              </a:spcBef>
              <a:spcAft>
                <a:spcPts val="0"/>
              </a:spcAft>
              <a:buNone/>
            </a:pPr>
            <a:r>
              <a:rPr b="1" lang="en-US" sz="2400">
                <a:latin typeface="Roboto"/>
                <a:ea typeface="Roboto"/>
                <a:cs typeface="Roboto"/>
                <a:sym typeface="Roboto"/>
              </a:rPr>
              <a:t>PHASE 1</a:t>
            </a:r>
            <a:endParaRPr b="1" sz="24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3"/>
          <p:cNvSpPr txBox="1"/>
          <p:nvPr>
            <p:ph idx="4294967295" type="body"/>
          </p:nvPr>
        </p:nvSpPr>
        <p:spPr>
          <a:xfrm>
            <a:off x="3076250" y="3703500"/>
            <a:ext cx="3539400" cy="2872200"/>
          </a:xfrm>
          <a:prstGeom prst="rect">
            <a:avLst/>
          </a:prstGeom>
          <a:solidFill>
            <a:srgbClr val="073763"/>
          </a:solidFill>
        </p:spPr>
        <p:txBody>
          <a:bodyPr anchorCtr="0" anchor="ctr" bIns="91425" lIns="91425" spcFirstLastPara="1" rIns="91425" wrap="square" tIns="91425">
            <a:noAutofit/>
          </a:bodyPr>
          <a:lstStyle/>
          <a:p>
            <a:pPr indent="0" lvl="0" marL="0" rtl="0" algn="ctr">
              <a:lnSpc>
                <a:spcPct val="115000"/>
              </a:lnSpc>
              <a:spcBef>
                <a:spcPts val="800"/>
              </a:spcBef>
              <a:spcAft>
                <a:spcPts val="0"/>
              </a:spcAft>
              <a:buNone/>
            </a:pPr>
            <a:r>
              <a:rPr b="1" lang="en-US"/>
              <a:t>What will we offer?</a:t>
            </a:r>
            <a:endParaRPr b="1"/>
          </a:p>
          <a:p>
            <a:pPr indent="0" lvl="0" marL="0" rtl="0" algn="ctr">
              <a:lnSpc>
                <a:spcPct val="115000"/>
              </a:lnSpc>
              <a:spcBef>
                <a:spcPts val="800"/>
              </a:spcBef>
              <a:spcAft>
                <a:spcPts val="0"/>
              </a:spcAft>
              <a:buNone/>
            </a:pPr>
            <a:r>
              <a:rPr lang="en-US" sz="1800"/>
              <a:t>Sensors at each </a:t>
            </a:r>
            <a:r>
              <a:rPr lang="en-US" sz="1800"/>
              <a:t>component</a:t>
            </a:r>
            <a:r>
              <a:rPr lang="en-US" sz="1800"/>
              <a:t> of the geothermal system to track the performance  </a:t>
            </a:r>
            <a:endParaRPr sz="1800"/>
          </a:p>
        </p:txBody>
      </p:sp>
      <p:pic>
        <p:nvPicPr>
          <p:cNvPr id="254" name="Google Shape;254;p23"/>
          <p:cNvPicPr preferRelativeResize="0"/>
          <p:nvPr/>
        </p:nvPicPr>
        <p:blipFill rotWithShape="1">
          <a:blip r:embed="rId3">
            <a:alphaModFix/>
          </a:blip>
          <a:srcRect b="5649" l="0" r="0" t="-5650"/>
          <a:stretch/>
        </p:blipFill>
        <p:spPr>
          <a:xfrm>
            <a:off x="6766500" y="823475"/>
            <a:ext cx="5366326" cy="5752226"/>
          </a:xfrm>
          <a:prstGeom prst="rect">
            <a:avLst/>
          </a:prstGeom>
          <a:noFill/>
          <a:ln>
            <a:noFill/>
          </a:ln>
        </p:spPr>
      </p:pic>
      <p:pic>
        <p:nvPicPr>
          <p:cNvPr descr="https://lh4.googleusercontent.com/QuAvLH840W_84rbBzTQSUo1zkIKZs6UL7uAT0s5Z7CVQvBCnXgECo1-BaVe7sAyPaIrmduGOG7IXC23zHDOpbSLymTu1LI5nL5K4IvaTi5nwbnoUJcJ5iVhRReNSZhnojx_ASEuWiHY" id="255" name="Google Shape;255;p23"/>
          <p:cNvPicPr preferRelativeResize="0"/>
          <p:nvPr/>
        </p:nvPicPr>
        <p:blipFill rotWithShape="1">
          <a:blip r:embed="rId4">
            <a:alphaModFix/>
          </a:blip>
          <a:srcRect b="29420" l="21397" r="20959" t="33807"/>
          <a:stretch/>
        </p:blipFill>
        <p:spPr>
          <a:xfrm>
            <a:off x="10456424" y="5864188"/>
            <a:ext cx="1676400" cy="762000"/>
          </a:xfrm>
          <a:prstGeom prst="rect">
            <a:avLst/>
          </a:prstGeom>
          <a:noFill/>
          <a:ln>
            <a:noFill/>
          </a:ln>
        </p:spPr>
      </p:pic>
      <p:sp>
        <p:nvSpPr>
          <p:cNvPr id="256" name="Google Shape;256;p23"/>
          <p:cNvSpPr txBox="1"/>
          <p:nvPr/>
        </p:nvSpPr>
        <p:spPr>
          <a:xfrm>
            <a:off x="76250" y="1134050"/>
            <a:ext cx="6539400" cy="2479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just">
              <a:lnSpc>
                <a:spcPct val="115000"/>
              </a:lnSpc>
              <a:spcBef>
                <a:spcPts val="800"/>
              </a:spcBef>
              <a:spcAft>
                <a:spcPts val="0"/>
              </a:spcAft>
              <a:buClr>
                <a:schemeClr val="dk1"/>
              </a:buClr>
              <a:buSzPts val="1100"/>
              <a:buFont typeface="Arial"/>
              <a:buNone/>
            </a:pPr>
            <a:r>
              <a:rPr b="1" lang="en-US" sz="2100">
                <a:latin typeface="Calibri"/>
                <a:ea typeface="Calibri"/>
                <a:cs typeface="Calibri"/>
                <a:sym typeface="Calibri"/>
              </a:rPr>
              <a:t>Process involves high cost machinery and tools</a:t>
            </a:r>
            <a:endParaRPr b="1" sz="2100">
              <a:latin typeface="Calibri"/>
              <a:ea typeface="Calibri"/>
              <a:cs typeface="Calibri"/>
              <a:sym typeface="Calibri"/>
            </a:endParaRPr>
          </a:p>
          <a:p>
            <a:pPr indent="-342900" lvl="0" marL="457200" rtl="0" algn="just">
              <a:lnSpc>
                <a:spcPct val="115000"/>
              </a:lnSpc>
              <a:spcBef>
                <a:spcPts val="800"/>
              </a:spcBef>
              <a:spcAft>
                <a:spcPts val="0"/>
              </a:spcAft>
              <a:buSzPts val="1800"/>
              <a:buFont typeface="Calibri"/>
              <a:buChar char="●"/>
            </a:pPr>
            <a:r>
              <a:rPr lang="en-US" sz="1800">
                <a:latin typeface="Calibri"/>
                <a:ea typeface="Calibri"/>
                <a:cs typeface="Calibri"/>
                <a:sym typeface="Calibri"/>
              </a:rPr>
              <a:t>Any failure leads to high costs and non-productive time</a:t>
            </a:r>
            <a:endParaRPr b="1" sz="1800">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Char char="●"/>
            </a:pPr>
            <a:r>
              <a:rPr lang="en-US" sz="1800">
                <a:latin typeface="Calibri"/>
                <a:ea typeface="Calibri"/>
                <a:cs typeface="Calibri"/>
                <a:sym typeface="Calibri"/>
              </a:rPr>
              <a:t>Every operational mistake is high cost</a:t>
            </a:r>
            <a:endParaRPr sz="1800"/>
          </a:p>
        </p:txBody>
      </p:sp>
      <p:sp>
        <p:nvSpPr>
          <p:cNvPr id="257" name="Google Shape;257;p23"/>
          <p:cNvSpPr txBox="1"/>
          <p:nvPr/>
        </p:nvSpPr>
        <p:spPr>
          <a:xfrm>
            <a:off x="76250" y="3703500"/>
            <a:ext cx="3000000" cy="2872200"/>
          </a:xfrm>
          <a:prstGeom prst="rect">
            <a:avLst/>
          </a:prstGeom>
          <a:solidFill>
            <a:srgbClr val="9FC5E8"/>
          </a:solidFill>
          <a:ln>
            <a:noFill/>
          </a:ln>
        </p:spPr>
        <p:txBody>
          <a:bodyPr anchorCtr="0" anchor="ctr" bIns="91425" lIns="91425" spcFirstLastPara="1" rIns="91425" wrap="square" tIns="91425">
            <a:noAutofit/>
          </a:bodyPr>
          <a:lstStyle/>
          <a:p>
            <a:pPr indent="0" lvl="0" marL="0" rtl="0" algn="ctr">
              <a:lnSpc>
                <a:spcPct val="115000"/>
              </a:lnSpc>
              <a:spcBef>
                <a:spcPts val="800"/>
              </a:spcBef>
              <a:spcAft>
                <a:spcPts val="0"/>
              </a:spcAft>
              <a:buNone/>
            </a:pPr>
            <a:r>
              <a:rPr b="1" lang="en-US" sz="2100">
                <a:latin typeface="Calibri"/>
                <a:ea typeface="Calibri"/>
                <a:cs typeface="Calibri"/>
                <a:sym typeface="Calibri"/>
              </a:rPr>
              <a:t>The operations have a lot of unpredictability</a:t>
            </a:r>
            <a:endParaRPr b="1" sz="2100">
              <a:latin typeface="Calibri"/>
              <a:ea typeface="Calibri"/>
              <a:cs typeface="Calibri"/>
              <a:sym typeface="Calibri"/>
            </a:endParaRPr>
          </a:p>
          <a:p>
            <a:pPr indent="0" lvl="0" marL="0" rtl="0" algn="ctr">
              <a:lnSpc>
                <a:spcPct val="115000"/>
              </a:lnSpc>
              <a:spcBef>
                <a:spcPts val="800"/>
              </a:spcBef>
              <a:spcAft>
                <a:spcPts val="0"/>
              </a:spcAft>
              <a:buNone/>
            </a:pPr>
            <a:r>
              <a:rPr lang="en-US" sz="1800">
                <a:latin typeface="Calibri"/>
                <a:ea typeface="Calibri"/>
                <a:cs typeface="Calibri"/>
                <a:sym typeface="Calibri"/>
              </a:rPr>
              <a:t>Models not updated in real time lead to poor performance</a:t>
            </a:r>
            <a:endParaRPr sz="1800"/>
          </a:p>
        </p:txBody>
      </p:sp>
      <p:sp>
        <p:nvSpPr>
          <p:cNvPr id="258" name="Google Shape;258;p23"/>
          <p:cNvSpPr/>
          <p:nvPr/>
        </p:nvSpPr>
        <p:spPr>
          <a:xfrm>
            <a:off x="-123625" y="0"/>
            <a:ext cx="12415800" cy="623400"/>
          </a:xfrm>
          <a:prstGeom prst="rect">
            <a:avLst/>
          </a:prstGeom>
          <a:solidFill>
            <a:srgbClr val="CFE2F3"/>
          </a:solidFill>
          <a:ln>
            <a:noFill/>
          </a:ln>
        </p:spPr>
        <p:txBody>
          <a:bodyPr anchorCtr="0" anchor="t" bIns="121875" lIns="121875" spcFirstLastPara="1" rIns="121875" wrap="square" tIns="121875">
            <a:noAutofit/>
          </a:bodyPr>
          <a:lstStyle/>
          <a:p>
            <a:pPr indent="0" lvl="0" marL="0" rtl="0" algn="ctr">
              <a:lnSpc>
                <a:spcPct val="115000"/>
              </a:lnSpc>
              <a:spcBef>
                <a:spcPts val="0"/>
              </a:spcBef>
              <a:spcAft>
                <a:spcPts val="0"/>
              </a:spcAft>
              <a:buNone/>
            </a:pPr>
            <a:r>
              <a:rPr b="1" lang="en-US" sz="2400">
                <a:latin typeface="Roboto"/>
                <a:ea typeface="Roboto"/>
                <a:cs typeface="Roboto"/>
                <a:sym typeface="Roboto"/>
              </a:rPr>
              <a:t>PHASE 2</a:t>
            </a:r>
            <a:endParaRPr b="1" sz="24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24"/>
          <p:cNvSpPr txBox="1"/>
          <p:nvPr/>
        </p:nvSpPr>
        <p:spPr>
          <a:xfrm>
            <a:off x="878825" y="1239775"/>
            <a:ext cx="10828500" cy="5319900"/>
          </a:xfrm>
          <a:prstGeom prst="rect">
            <a:avLst/>
          </a:prstGeom>
          <a:noFill/>
          <a:ln>
            <a:noFill/>
          </a:ln>
        </p:spPr>
        <p:txBody>
          <a:bodyPr anchorCtr="0" anchor="ctr" bIns="121875" lIns="121875" spcFirstLastPara="1" rIns="121875" wrap="square" tIns="121875">
            <a:noAutofit/>
          </a:bodyPr>
          <a:lstStyle/>
          <a:p>
            <a:pPr indent="0" lvl="0" marL="0" rtl="0">
              <a:lnSpc>
                <a:spcPct val="115000"/>
              </a:lnSpc>
              <a:spcBef>
                <a:spcPts val="0"/>
              </a:spcBef>
              <a:spcAft>
                <a:spcPts val="0"/>
              </a:spcAft>
              <a:buClr>
                <a:schemeClr val="dk1"/>
              </a:buClr>
              <a:buSzPts val="1100"/>
              <a:buFont typeface="Arial"/>
              <a:buNone/>
            </a:pPr>
            <a:r>
              <a:t/>
            </a:r>
            <a:endParaRPr sz="2000">
              <a:solidFill>
                <a:schemeClr val="lt1"/>
              </a:solidFill>
              <a:latin typeface="Calibri"/>
              <a:ea typeface="Calibri"/>
              <a:cs typeface="Calibri"/>
              <a:sym typeface="Calibri"/>
            </a:endParaRPr>
          </a:p>
          <a:p>
            <a:pPr indent="0" lvl="0" marL="0" rtl="0">
              <a:lnSpc>
                <a:spcPct val="115000"/>
              </a:lnSpc>
              <a:spcBef>
                <a:spcPts val="0"/>
              </a:spcBef>
              <a:spcAft>
                <a:spcPts val="0"/>
              </a:spcAft>
              <a:buNone/>
            </a:pPr>
            <a:r>
              <a:rPr b="1" lang="en-US" sz="2000">
                <a:solidFill>
                  <a:schemeClr val="lt1"/>
                </a:solidFill>
                <a:latin typeface="Calibri"/>
                <a:ea typeface="Calibri"/>
                <a:cs typeface="Calibri"/>
                <a:sym typeface="Calibri"/>
              </a:rPr>
              <a:t>Geothermal Power Analytics:</a:t>
            </a:r>
            <a:r>
              <a:rPr lang="en-US" sz="2000">
                <a:solidFill>
                  <a:schemeClr val="lt1"/>
                </a:solidFill>
                <a:latin typeface="Calibri"/>
                <a:ea typeface="Calibri"/>
                <a:cs typeface="Calibri"/>
                <a:sym typeface="Calibri"/>
              </a:rPr>
              <a:t> Calculate important performance metrics such as annual energy production, capacity factor. Give monthly energy production, individual component characteristic, climate data, as well as analyze trends on customer side and production side.</a:t>
            </a:r>
            <a:endParaRPr sz="2000">
              <a:solidFill>
                <a:schemeClr val="lt1"/>
              </a:solidFill>
              <a:latin typeface="Calibri"/>
              <a:ea typeface="Calibri"/>
              <a:cs typeface="Calibri"/>
              <a:sym typeface="Calibri"/>
            </a:endParaRPr>
          </a:p>
          <a:p>
            <a:pPr indent="0" lvl="0" marL="0" rtl="0">
              <a:lnSpc>
                <a:spcPct val="115000"/>
              </a:lnSpc>
              <a:spcBef>
                <a:spcPts val="0"/>
              </a:spcBef>
              <a:spcAft>
                <a:spcPts val="0"/>
              </a:spcAft>
              <a:buNone/>
            </a:pPr>
            <a:r>
              <a:t/>
            </a:r>
            <a:endParaRPr sz="2000">
              <a:solidFill>
                <a:schemeClr val="lt1"/>
              </a:solidFill>
              <a:latin typeface="Calibri"/>
              <a:ea typeface="Calibri"/>
              <a:cs typeface="Calibri"/>
              <a:sym typeface="Calibri"/>
            </a:endParaRPr>
          </a:p>
          <a:p>
            <a:pPr indent="0" lvl="0" marL="0" rtl="0">
              <a:lnSpc>
                <a:spcPct val="115000"/>
              </a:lnSpc>
              <a:spcBef>
                <a:spcPts val="0"/>
              </a:spcBef>
              <a:spcAft>
                <a:spcPts val="0"/>
              </a:spcAft>
              <a:buNone/>
            </a:pPr>
            <a:r>
              <a:rPr b="1" lang="en-US" sz="2000">
                <a:solidFill>
                  <a:schemeClr val="lt1"/>
                </a:solidFill>
                <a:latin typeface="Calibri"/>
                <a:ea typeface="Calibri"/>
                <a:cs typeface="Calibri"/>
                <a:sym typeface="Calibri"/>
              </a:rPr>
              <a:t>Mean Time Between Failure:</a:t>
            </a:r>
            <a:r>
              <a:rPr lang="en-US" sz="2000">
                <a:solidFill>
                  <a:schemeClr val="lt1"/>
                </a:solidFill>
                <a:latin typeface="Calibri"/>
                <a:ea typeface="Calibri"/>
                <a:cs typeface="Calibri"/>
                <a:sym typeface="Calibri"/>
              </a:rPr>
              <a:t>  Process multiple components from different sources and provide the reliability estimates for each component and analytics about degradation of system over time.</a:t>
            </a:r>
            <a:endParaRPr sz="2000">
              <a:solidFill>
                <a:schemeClr val="lt1"/>
              </a:solidFill>
              <a:latin typeface="Calibri"/>
              <a:ea typeface="Calibri"/>
              <a:cs typeface="Calibri"/>
              <a:sym typeface="Calibri"/>
            </a:endParaRPr>
          </a:p>
          <a:p>
            <a:pPr indent="0" lvl="0" marL="0" rtl="0">
              <a:lnSpc>
                <a:spcPct val="115000"/>
              </a:lnSpc>
              <a:spcBef>
                <a:spcPts val="0"/>
              </a:spcBef>
              <a:spcAft>
                <a:spcPts val="0"/>
              </a:spcAft>
              <a:buClr>
                <a:schemeClr val="dk1"/>
              </a:buClr>
              <a:buSzPts val="1100"/>
              <a:buFont typeface="Arial"/>
              <a:buNone/>
            </a:pPr>
            <a:r>
              <a:t/>
            </a:r>
            <a:endParaRPr sz="2000">
              <a:solidFill>
                <a:schemeClr val="lt1"/>
              </a:solidFill>
              <a:latin typeface="Calibri"/>
              <a:ea typeface="Calibri"/>
              <a:cs typeface="Calibri"/>
              <a:sym typeface="Calibri"/>
            </a:endParaRPr>
          </a:p>
          <a:p>
            <a:pPr indent="0" lvl="0" marL="0" rtl="0">
              <a:lnSpc>
                <a:spcPct val="115000"/>
              </a:lnSpc>
              <a:spcBef>
                <a:spcPts val="0"/>
              </a:spcBef>
              <a:spcAft>
                <a:spcPts val="0"/>
              </a:spcAft>
              <a:buNone/>
            </a:pPr>
            <a:r>
              <a:rPr b="1" lang="en-US" sz="2000">
                <a:solidFill>
                  <a:srgbClr val="FFFFFF"/>
                </a:solidFill>
                <a:latin typeface="Calibri"/>
                <a:ea typeface="Calibri"/>
                <a:cs typeface="Calibri"/>
                <a:sym typeface="Calibri"/>
              </a:rPr>
              <a:t>Bayesian Change Detector:</a:t>
            </a:r>
            <a:r>
              <a:rPr lang="en-US" sz="2000">
                <a:solidFill>
                  <a:srgbClr val="FFFFFF"/>
                </a:solidFill>
                <a:latin typeface="Calibri"/>
                <a:ea typeface="Calibri"/>
                <a:cs typeface="Calibri"/>
                <a:sym typeface="Calibri"/>
              </a:rPr>
              <a:t>  Detect anomalies in the time series data - Detect faults in machines by analysis of continuous flow of sensor data produced by the machine.</a:t>
            </a:r>
            <a:endParaRPr sz="2000">
              <a:solidFill>
                <a:srgbClr val="FFFFFF"/>
              </a:solidFill>
              <a:latin typeface="Calibri"/>
              <a:ea typeface="Calibri"/>
              <a:cs typeface="Calibri"/>
              <a:sym typeface="Calibri"/>
            </a:endParaRPr>
          </a:p>
          <a:p>
            <a:pPr indent="0" lvl="0" marL="0" rtl="0">
              <a:lnSpc>
                <a:spcPct val="115000"/>
              </a:lnSpc>
              <a:spcBef>
                <a:spcPts val="0"/>
              </a:spcBef>
              <a:spcAft>
                <a:spcPts val="0"/>
              </a:spcAft>
              <a:buClr>
                <a:schemeClr val="dk1"/>
              </a:buClr>
              <a:buSzPts val="1100"/>
              <a:buFont typeface="Arial"/>
              <a:buNone/>
            </a:pPr>
            <a:r>
              <a:t/>
            </a:r>
            <a:endParaRPr sz="2000">
              <a:solidFill>
                <a:srgbClr val="FFFFFF"/>
              </a:solidFill>
              <a:latin typeface="Calibri"/>
              <a:ea typeface="Calibri"/>
              <a:cs typeface="Calibri"/>
              <a:sym typeface="Calibri"/>
            </a:endParaRPr>
          </a:p>
          <a:p>
            <a:pPr indent="0" lvl="0" marL="0" rtl="0">
              <a:lnSpc>
                <a:spcPct val="115000"/>
              </a:lnSpc>
              <a:spcBef>
                <a:spcPts val="0"/>
              </a:spcBef>
              <a:spcAft>
                <a:spcPts val="0"/>
              </a:spcAft>
              <a:buNone/>
            </a:pPr>
            <a:r>
              <a:rPr b="1" lang="en-US" sz="2000">
                <a:solidFill>
                  <a:srgbClr val="FFFFFF"/>
                </a:solidFill>
                <a:latin typeface="Calibri"/>
                <a:ea typeface="Calibri"/>
                <a:cs typeface="Calibri"/>
                <a:sym typeface="Calibri"/>
              </a:rPr>
              <a:t>Failure and Event Driver Identification:</a:t>
            </a:r>
            <a:r>
              <a:rPr lang="en-US" sz="2000">
                <a:solidFill>
                  <a:srgbClr val="FFFFFF"/>
                </a:solidFill>
                <a:latin typeface="Calibri"/>
                <a:ea typeface="Calibri"/>
                <a:cs typeface="Calibri"/>
                <a:sym typeface="Calibri"/>
              </a:rPr>
              <a:t> Identify the key drivers relevant to the specified event or failure from a large set of attributes and changes that occured in the system. Interplay between reservoir changes and plant failures.</a:t>
            </a:r>
            <a:endParaRPr sz="2000">
              <a:solidFill>
                <a:srgbClr val="FFFFFF"/>
              </a:solidFill>
              <a:latin typeface="Calibri"/>
              <a:ea typeface="Calibri"/>
              <a:cs typeface="Calibri"/>
              <a:sym typeface="Calibri"/>
            </a:endParaRPr>
          </a:p>
          <a:p>
            <a:pPr indent="0" lvl="0" marL="0" rtl="0">
              <a:lnSpc>
                <a:spcPct val="115000"/>
              </a:lnSpc>
              <a:spcBef>
                <a:spcPts val="0"/>
              </a:spcBef>
              <a:spcAft>
                <a:spcPts val="0"/>
              </a:spcAft>
              <a:buNone/>
            </a:pPr>
            <a:r>
              <a:t/>
            </a:r>
            <a:endParaRPr sz="2000">
              <a:solidFill>
                <a:srgbClr val="595959"/>
              </a:solidFill>
            </a:endParaRPr>
          </a:p>
        </p:txBody>
      </p:sp>
      <p:sp>
        <p:nvSpPr>
          <p:cNvPr id="264" name="Google Shape;264;p24"/>
          <p:cNvSpPr txBox="1"/>
          <p:nvPr>
            <p:ph idx="4294967295" type="title"/>
          </p:nvPr>
        </p:nvSpPr>
        <p:spPr>
          <a:xfrm>
            <a:off x="25" y="392350"/>
            <a:ext cx="12188700" cy="775800"/>
          </a:xfrm>
          <a:prstGeom prst="rect">
            <a:avLst/>
          </a:prstGeom>
          <a:solidFill>
            <a:srgbClr val="CFE2F3"/>
          </a:solidFill>
        </p:spPr>
        <p:txBody>
          <a:bodyPr anchorCtr="0" anchor="b" bIns="91425" lIns="91425" spcFirstLastPara="1" rIns="91425" wrap="square" tIns="91425">
            <a:noAutofit/>
          </a:bodyPr>
          <a:lstStyle/>
          <a:p>
            <a:pPr indent="0" lvl="0" marL="0" algn="ctr">
              <a:spcBef>
                <a:spcPts val="0"/>
              </a:spcBef>
              <a:spcAft>
                <a:spcPts val="0"/>
              </a:spcAft>
              <a:buClr>
                <a:srgbClr val="000000"/>
              </a:buClr>
              <a:buSzPts val="1100"/>
              <a:buFont typeface="Arial"/>
              <a:buNone/>
            </a:pPr>
            <a:r>
              <a:t/>
            </a:r>
            <a:endParaRPr b="1">
              <a:solidFill>
                <a:srgbClr val="000000"/>
              </a:solidFill>
            </a:endParaRPr>
          </a:p>
          <a:p>
            <a:pPr indent="0" lvl="0" marL="0" rtl="0" algn="ctr">
              <a:spcBef>
                <a:spcPts val="0"/>
              </a:spcBef>
              <a:spcAft>
                <a:spcPts val="0"/>
              </a:spcAft>
              <a:buClr>
                <a:schemeClr val="dk1"/>
              </a:buClr>
              <a:buSzPts val="1500"/>
              <a:buFont typeface="Arial"/>
              <a:buNone/>
            </a:pPr>
            <a:r>
              <a:rPr b="1" lang="en-US">
                <a:solidFill>
                  <a:srgbClr val="000000"/>
                </a:solidFill>
              </a:rPr>
              <a:t>Sample Features</a:t>
            </a:r>
            <a:endParaRPr b="1">
              <a:solidFill>
                <a:srgbClr val="000000"/>
              </a:solidFill>
            </a:endParaRPr>
          </a:p>
        </p:txBody>
      </p:sp>
      <p:pic>
        <p:nvPicPr>
          <p:cNvPr descr="https://lh4.googleusercontent.com/QuAvLH840W_84rbBzTQSUo1zkIKZs6UL7uAT0s5Z7CVQvBCnXgECo1-BaVe7sAyPaIrmduGOG7IXC23zHDOpbSLymTu1LI5nL5K4IvaTi5nwbnoUJcJ5iVhRReNSZhnojx_ASEuWiHY" id="265" name="Google Shape;265;p24"/>
          <p:cNvPicPr preferRelativeResize="0"/>
          <p:nvPr/>
        </p:nvPicPr>
        <p:blipFill rotWithShape="1">
          <a:blip r:embed="rId3">
            <a:alphaModFix/>
          </a:blip>
          <a:srcRect b="29420" l="21397" r="20959" t="33807"/>
          <a:stretch/>
        </p:blipFill>
        <p:spPr>
          <a:xfrm>
            <a:off x="10512424" y="6095988"/>
            <a:ext cx="1676400" cy="76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25"/>
          <p:cNvSpPr txBox="1"/>
          <p:nvPr>
            <p:ph type="title"/>
          </p:nvPr>
        </p:nvSpPr>
        <p:spPr>
          <a:xfrm>
            <a:off x="63" y="347750"/>
            <a:ext cx="12188700" cy="762000"/>
          </a:xfrm>
          <a:prstGeom prst="rect">
            <a:avLst/>
          </a:prstGeom>
          <a:solidFill>
            <a:srgbClr val="CFE2F3"/>
          </a:solidFill>
          <a:ln>
            <a:noFill/>
          </a:ln>
        </p:spPr>
        <p:txBody>
          <a:bodyPr anchorCtr="0" anchor="b" bIns="60925" lIns="121875" spcFirstLastPara="1" rIns="121875" wrap="square" tIns="60925">
            <a:noAutofit/>
          </a:bodyPr>
          <a:lstStyle/>
          <a:p>
            <a:pPr indent="0" lvl="0" marL="0" marR="0" rtl="0" algn="ctr">
              <a:lnSpc>
                <a:spcPct val="90000"/>
              </a:lnSpc>
              <a:spcBef>
                <a:spcPts val="0"/>
              </a:spcBef>
              <a:spcAft>
                <a:spcPts val="0"/>
              </a:spcAft>
              <a:buClr>
                <a:schemeClr val="lt1"/>
              </a:buClr>
              <a:buSzPts val="3600"/>
              <a:buFont typeface="Calibri"/>
              <a:buNone/>
            </a:pPr>
            <a:r>
              <a:rPr b="1" i="0" lang="en-US" sz="3600" u="none" cap="none" strike="noStrike">
                <a:solidFill>
                  <a:srgbClr val="000000"/>
                </a:solidFill>
              </a:rPr>
              <a:t>Advantages</a:t>
            </a:r>
            <a:endParaRPr b="1" i="0" sz="3600" u="none" cap="none" strike="noStrike">
              <a:solidFill>
                <a:srgbClr val="000000"/>
              </a:solidFill>
            </a:endParaRPr>
          </a:p>
        </p:txBody>
      </p:sp>
      <p:sp>
        <p:nvSpPr>
          <p:cNvPr id="271" name="Google Shape;271;p25"/>
          <p:cNvSpPr txBox="1"/>
          <p:nvPr>
            <p:ph idx="2" type="body"/>
          </p:nvPr>
        </p:nvSpPr>
        <p:spPr>
          <a:xfrm>
            <a:off x="1218883" y="1498600"/>
            <a:ext cx="10360501" cy="1223963"/>
          </a:xfrm>
          <a:prstGeom prst="rect">
            <a:avLst/>
          </a:prstGeom>
          <a:noFill/>
          <a:ln>
            <a:noFill/>
          </a:ln>
        </p:spPr>
        <p:txBody>
          <a:bodyPr anchorCtr="0" anchor="t" bIns="60925" lIns="121875" spcFirstLastPara="1" rIns="121875" wrap="square" tIns="60925">
            <a:noAutofit/>
          </a:bodyPr>
          <a:lstStyle/>
          <a:p>
            <a:pPr indent="0" lvl="0" marL="0" marR="0" rtl="0" algn="l">
              <a:lnSpc>
                <a:spcPct val="100000"/>
              </a:lnSpc>
              <a:spcBef>
                <a:spcPts val="0"/>
              </a:spcBef>
              <a:spcAft>
                <a:spcPts val="0"/>
              </a:spcAft>
              <a:buClr>
                <a:schemeClr val="accent1"/>
              </a:buClr>
              <a:buSzPts val="2400"/>
              <a:buFont typeface="Arial"/>
              <a:buNone/>
            </a:pPr>
            <a:r>
              <a:rPr b="0" i="0" lang="en-US" sz="2400" u="none" cap="none" strike="noStrike">
                <a:solidFill>
                  <a:schemeClr val="lt1"/>
                </a:solidFill>
                <a:latin typeface="Calibri"/>
                <a:ea typeface="Calibri"/>
                <a:cs typeface="Calibri"/>
                <a:sym typeface="Calibri"/>
              </a:rPr>
              <a:t>Better prediction and increase in performance of the entire system. </a:t>
            </a:r>
            <a:endParaRPr sz="2400"/>
          </a:p>
          <a:p>
            <a:pPr indent="0" lvl="0" marL="0" marR="0" rtl="0" algn="l">
              <a:lnSpc>
                <a:spcPct val="100000"/>
              </a:lnSpc>
              <a:spcBef>
                <a:spcPts val="0"/>
              </a:spcBef>
              <a:spcAft>
                <a:spcPts val="0"/>
              </a:spcAft>
              <a:buClr>
                <a:schemeClr val="accent1"/>
              </a:buClr>
              <a:buSzPts val="2400"/>
              <a:buFont typeface="Arial"/>
              <a:buNone/>
            </a:pPr>
            <a:r>
              <a:rPr b="0" i="0" lang="en-US" sz="2400" u="none" cap="none" strike="noStrike">
                <a:solidFill>
                  <a:schemeClr val="lt1"/>
                </a:solidFill>
                <a:latin typeface="Calibri"/>
                <a:ea typeface="Calibri"/>
                <a:cs typeface="Calibri"/>
                <a:sym typeface="Calibri"/>
              </a:rPr>
              <a:t> </a:t>
            </a:r>
            <a:r>
              <a:rPr lang="en-US" sz="2400"/>
              <a:t>D</a:t>
            </a:r>
            <a:r>
              <a:rPr b="0" i="0" lang="en-US" sz="2400" u="none" cap="none" strike="noStrike">
                <a:solidFill>
                  <a:schemeClr val="lt1"/>
                </a:solidFill>
                <a:latin typeface="Calibri"/>
                <a:ea typeface="Calibri"/>
                <a:cs typeface="Calibri"/>
                <a:sym typeface="Calibri"/>
              </a:rPr>
              <a:t>etermine failures before they occur</a:t>
            </a:r>
            <a:r>
              <a:rPr lang="en-US" sz="2400"/>
              <a:t> </a:t>
            </a:r>
            <a:r>
              <a:rPr b="0" i="0" lang="en-US" sz="2400" u="none" cap="none" strike="noStrike">
                <a:solidFill>
                  <a:schemeClr val="lt1"/>
                </a:solidFill>
                <a:latin typeface="Calibri"/>
                <a:ea typeface="Calibri"/>
                <a:cs typeface="Calibri"/>
                <a:sym typeface="Calibri"/>
              </a:rPr>
              <a:t>both in reservoir modeling and Plant systems such as turbine, separator, condenser and cooling systems.</a:t>
            </a:r>
            <a:endParaRPr/>
          </a:p>
        </p:txBody>
      </p:sp>
      <p:pic>
        <p:nvPicPr>
          <p:cNvPr descr="https://lh6.googleusercontent.com/eJZphEWsdt8gJMDtaikOd8CPL-9Zesw3oHt8Y3WBqtfdnhPAq64XiHZOBLZfAJG7TFOzN61a7a6QurAG9NCV9oBRGUgJ8Hvy29FPie6LMCJCu7zViwYeFa6JF3x0cZKTJA-GEcWPWZo" id="272" name="Google Shape;272;p25"/>
          <p:cNvPicPr preferRelativeResize="0"/>
          <p:nvPr/>
        </p:nvPicPr>
        <p:blipFill rotWithShape="1">
          <a:blip r:embed="rId3">
            <a:alphaModFix/>
          </a:blip>
          <a:srcRect b="0" l="10184" r="8338" t="6709"/>
          <a:stretch/>
        </p:blipFill>
        <p:spPr>
          <a:xfrm>
            <a:off x="1053744" y="3364863"/>
            <a:ext cx="4267201" cy="3130240"/>
          </a:xfrm>
          <a:prstGeom prst="rect">
            <a:avLst/>
          </a:prstGeom>
          <a:noFill/>
          <a:ln>
            <a:noFill/>
          </a:ln>
        </p:spPr>
      </p:pic>
      <p:pic>
        <p:nvPicPr>
          <p:cNvPr descr="https://lh6.googleusercontent.com/hRWyGfJbRJb0SK0EcvL_DObOrs9RLVXTyrnQbPqUtDZ2lJGkichyiSMm8JC77LGjQpL8FKktJ-AtAi8oY753FL1OywmhM20yRr1qBh4Cn5gR8xgc9X80G7wqLZKn9_lZZzilj2RVR_c" id="273" name="Google Shape;273;p25"/>
          <p:cNvPicPr preferRelativeResize="0"/>
          <p:nvPr/>
        </p:nvPicPr>
        <p:blipFill rotWithShape="1">
          <a:blip r:embed="rId4">
            <a:alphaModFix/>
          </a:blip>
          <a:srcRect b="0" l="0" r="0" t="0"/>
          <a:stretch/>
        </p:blipFill>
        <p:spPr>
          <a:xfrm>
            <a:off x="5794674" y="3891053"/>
            <a:ext cx="6089300" cy="2077872"/>
          </a:xfrm>
          <a:prstGeom prst="rect">
            <a:avLst/>
          </a:prstGeom>
          <a:noFill/>
          <a:ln>
            <a:noFill/>
          </a:ln>
        </p:spPr>
      </p:pic>
      <p:pic>
        <p:nvPicPr>
          <p:cNvPr descr="https://lh4.googleusercontent.com/QuAvLH840W_84rbBzTQSUo1zkIKZs6UL7uAT0s5Z7CVQvBCnXgECo1-BaVe7sAyPaIrmduGOG7IXC23zHDOpbSLymTu1LI5nL5K4IvaTi5nwbnoUJcJ5iVhRReNSZhnojx_ASEuWiHY" id="274" name="Google Shape;274;p25"/>
          <p:cNvPicPr preferRelativeResize="0"/>
          <p:nvPr/>
        </p:nvPicPr>
        <p:blipFill rotWithShape="1">
          <a:blip r:embed="rId5">
            <a:alphaModFix/>
          </a:blip>
          <a:srcRect b="29420" l="21397" r="20959" t="33807"/>
          <a:stretch/>
        </p:blipFill>
        <p:spPr>
          <a:xfrm>
            <a:off x="10512424" y="6095988"/>
            <a:ext cx="1676400" cy="762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26"/>
          <p:cNvSpPr txBox="1"/>
          <p:nvPr>
            <p:ph type="title"/>
          </p:nvPr>
        </p:nvSpPr>
        <p:spPr>
          <a:xfrm>
            <a:off x="0" y="396700"/>
            <a:ext cx="12188700" cy="685500"/>
          </a:xfrm>
          <a:prstGeom prst="rect">
            <a:avLst/>
          </a:prstGeom>
          <a:solidFill>
            <a:srgbClr val="CFE2F3"/>
          </a:solidFill>
          <a:ln>
            <a:noFill/>
          </a:ln>
        </p:spPr>
        <p:txBody>
          <a:bodyPr anchorCtr="0" anchor="b" bIns="60925" lIns="121875" spcFirstLastPara="1" rIns="121875" wrap="square" tIns="60925">
            <a:noAutofit/>
          </a:bodyPr>
          <a:lstStyle/>
          <a:p>
            <a:pPr indent="0" lvl="0" marL="0" marR="0" rtl="0" algn="ctr">
              <a:lnSpc>
                <a:spcPct val="90000"/>
              </a:lnSpc>
              <a:spcBef>
                <a:spcPts val="0"/>
              </a:spcBef>
              <a:spcAft>
                <a:spcPts val="0"/>
              </a:spcAft>
              <a:buClr>
                <a:schemeClr val="lt1"/>
              </a:buClr>
              <a:buSzPts val="3600"/>
              <a:buFont typeface="Calibri"/>
              <a:buNone/>
            </a:pPr>
            <a:r>
              <a:rPr b="1" lang="en-US">
                <a:solidFill>
                  <a:srgbClr val="000000"/>
                </a:solidFill>
              </a:rPr>
              <a:t>Advantages</a:t>
            </a:r>
            <a:endParaRPr b="1">
              <a:solidFill>
                <a:srgbClr val="000000"/>
              </a:solidFill>
            </a:endParaRPr>
          </a:p>
        </p:txBody>
      </p:sp>
      <p:pic>
        <p:nvPicPr>
          <p:cNvPr descr="https://lh4.googleusercontent.com/QuAvLH840W_84rbBzTQSUo1zkIKZs6UL7uAT0s5Z7CVQvBCnXgECo1-BaVe7sAyPaIrmduGOG7IXC23zHDOpbSLymTu1LI5nL5K4IvaTi5nwbnoUJcJ5iVhRReNSZhnojx_ASEuWiHY" id="281" name="Google Shape;281;p26"/>
          <p:cNvPicPr preferRelativeResize="0"/>
          <p:nvPr/>
        </p:nvPicPr>
        <p:blipFill rotWithShape="1">
          <a:blip r:embed="rId3">
            <a:alphaModFix/>
          </a:blip>
          <a:srcRect b="29420" l="21397" r="20959" t="33807"/>
          <a:stretch/>
        </p:blipFill>
        <p:spPr>
          <a:xfrm>
            <a:off x="10512424" y="6222213"/>
            <a:ext cx="1676400" cy="762000"/>
          </a:xfrm>
          <a:prstGeom prst="rect">
            <a:avLst/>
          </a:prstGeom>
          <a:noFill/>
          <a:ln>
            <a:noFill/>
          </a:ln>
        </p:spPr>
      </p:pic>
      <p:pic>
        <p:nvPicPr>
          <p:cNvPr id="282" name="Google Shape;282;p26"/>
          <p:cNvPicPr preferRelativeResize="0"/>
          <p:nvPr/>
        </p:nvPicPr>
        <p:blipFill>
          <a:blip r:embed="rId4">
            <a:alphaModFix/>
          </a:blip>
          <a:stretch>
            <a:fillRect/>
          </a:stretch>
        </p:blipFill>
        <p:spPr>
          <a:xfrm>
            <a:off x="1502025" y="1344450"/>
            <a:ext cx="9596775" cy="48777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27"/>
          <p:cNvSpPr txBox="1"/>
          <p:nvPr>
            <p:ph type="title"/>
          </p:nvPr>
        </p:nvSpPr>
        <p:spPr>
          <a:xfrm>
            <a:off x="0" y="736600"/>
            <a:ext cx="12188700" cy="762000"/>
          </a:xfrm>
          <a:prstGeom prst="rect">
            <a:avLst/>
          </a:prstGeom>
          <a:solidFill>
            <a:srgbClr val="CFE2F3"/>
          </a:solidFill>
          <a:ln>
            <a:noFill/>
          </a:ln>
        </p:spPr>
        <p:txBody>
          <a:bodyPr anchorCtr="0" anchor="b" bIns="60925" lIns="121875" spcFirstLastPara="1" rIns="121875" wrap="square" tIns="60925">
            <a:noAutofit/>
          </a:bodyPr>
          <a:lstStyle/>
          <a:p>
            <a:pPr indent="0" lvl="0" marL="0" marR="0" rtl="0" algn="ctr">
              <a:lnSpc>
                <a:spcPct val="90000"/>
              </a:lnSpc>
              <a:spcBef>
                <a:spcPts val="0"/>
              </a:spcBef>
              <a:spcAft>
                <a:spcPts val="0"/>
              </a:spcAft>
              <a:buClr>
                <a:schemeClr val="lt1"/>
              </a:buClr>
              <a:buSzPts val="3600"/>
              <a:buFont typeface="Calibri"/>
              <a:buNone/>
            </a:pPr>
            <a:r>
              <a:rPr b="1" i="0" lang="en-US" sz="3600" u="none" cap="none" strike="noStrike">
                <a:solidFill>
                  <a:srgbClr val="000000"/>
                </a:solidFill>
                <a:latin typeface="Calibri"/>
                <a:ea typeface="Calibri"/>
                <a:cs typeface="Calibri"/>
                <a:sym typeface="Calibri"/>
              </a:rPr>
              <a:t>Challenges</a:t>
            </a:r>
            <a:endParaRPr b="0" i="0" sz="3600" u="none" cap="none" strike="noStrike">
              <a:solidFill>
                <a:srgbClr val="000000"/>
              </a:solidFill>
              <a:latin typeface="Calibri"/>
              <a:ea typeface="Calibri"/>
              <a:cs typeface="Calibri"/>
              <a:sym typeface="Calibri"/>
            </a:endParaRPr>
          </a:p>
        </p:txBody>
      </p:sp>
      <p:sp>
        <p:nvSpPr>
          <p:cNvPr id="288" name="Google Shape;288;p27"/>
          <p:cNvSpPr txBox="1"/>
          <p:nvPr/>
        </p:nvSpPr>
        <p:spPr>
          <a:xfrm>
            <a:off x="1370012" y="1981200"/>
            <a:ext cx="9829800" cy="3170099"/>
          </a:xfrm>
          <a:prstGeom prst="rect">
            <a:avLst/>
          </a:prstGeom>
          <a:noFill/>
          <a:ln>
            <a:noFill/>
          </a:ln>
        </p:spPr>
        <p:txBody>
          <a:bodyPr anchorCtr="0" anchor="t" bIns="45700" lIns="91425" spcFirstLastPara="1" rIns="91425" wrap="square" tIns="45700">
            <a:noAutofit/>
          </a:bodyPr>
          <a:lstStyle/>
          <a:p>
            <a:pPr indent="-381000" lvl="0" marL="342900" marR="0" rtl="0" algn="l">
              <a:lnSpc>
                <a:spcPct val="150000"/>
              </a:lnSpc>
              <a:spcBef>
                <a:spcPts val="0"/>
              </a:spcBef>
              <a:spcAft>
                <a:spcPts val="0"/>
              </a:spcAft>
              <a:buClr>
                <a:schemeClr val="lt1"/>
              </a:buClr>
              <a:buSzPts val="3000"/>
              <a:buFont typeface="Courier New"/>
              <a:buChar char="o"/>
            </a:pPr>
            <a:r>
              <a:rPr lang="en-US" sz="3000">
                <a:solidFill>
                  <a:schemeClr val="lt1"/>
                </a:solidFill>
                <a:latin typeface="Calibri"/>
                <a:ea typeface="Calibri"/>
                <a:cs typeface="Calibri"/>
                <a:sym typeface="Calibri"/>
              </a:rPr>
              <a:t>Data Quality (Need more live data acquisition for accuracy)</a:t>
            </a:r>
            <a:endParaRPr sz="3000">
              <a:solidFill>
                <a:schemeClr val="lt1"/>
              </a:solidFill>
              <a:latin typeface="Calibri"/>
              <a:ea typeface="Calibri"/>
              <a:cs typeface="Calibri"/>
              <a:sym typeface="Calibri"/>
            </a:endParaRPr>
          </a:p>
          <a:p>
            <a:pPr indent="-381000" lvl="0" marL="342900" marR="0" rtl="0" algn="l">
              <a:lnSpc>
                <a:spcPct val="150000"/>
              </a:lnSpc>
              <a:spcBef>
                <a:spcPts val="0"/>
              </a:spcBef>
              <a:spcAft>
                <a:spcPts val="0"/>
              </a:spcAft>
              <a:buClr>
                <a:schemeClr val="lt1"/>
              </a:buClr>
              <a:buSzPts val="3000"/>
              <a:buFont typeface="Courier New"/>
              <a:buChar char="o"/>
            </a:pPr>
            <a:r>
              <a:rPr lang="en-US" sz="3000">
                <a:solidFill>
                  <a:schemeClr val="lt1"/>
                </a:solidFill>
                <a:latin typeface="Calibri"/>
                <a:ea typeface="Calibri"/>
                <a:cs typeface="Calibri"/>
                <a:sym typeface="Calibri"/>
              </a:rPr>
              <a:t>Different plant systems have different component and sensors</a:t>
            </a:r>
            <a:endParaRPr sz="3000">
              <a:solidFill>
                <a:schemeClr val="lt1"/>
              </a:solidFill>
              <a:latin typeface="Calibri"/>
              <a:ea typeface="Calibri"/>
              <a:cs typeface="Calibri"/>
              <a:sym typeface="Calibri"/>
            </a:endParaRPr>
          </a:p>
          <a:p>
            <a:pPr indent="-381000" lvl="0" marL="342900" marR="0" rtl="0" algn="l">
              <a:lnSpc>
                <a:spcPct val="150000"/>
              </a:lnSpc>
              <a:spcBef>
                <a:spcPts val="0"/>
              </a:spcBef>
              <a:spcAft>
                <a:spcPts val="0"/>
              </a:spcAft>
              <a:buClr>
                <a:schemeClr val="lt1"/>
              </a:buClr>
              <a:buSzPts val="3000"/>
              <a:buFont typeface="Courier New"/>
              <a:buChar char="o"/>
            </a:pPr>
            <a:r>
              <a:rPr lang="en-US" sz="3000">
                <a:solidFill>
                  <a:schemeClr val="lt1"/>
                </a:solidFill>
                <a:latin typeface="Calibri"/>
                <a:ea typeface="Calibri"/>
                <a:cs typeface="Calibri"/>
                <a:sym typeface="Calibri"/>
              </a:rPr>
              <a:t>Different kind of Reservoir characteristics</a:t>
            </a:r>
            <a:endParaRPr sz="3000">
              <a:solidFill>
                <a:schemeClr val="lt1"/>
              </a:solidFill>
              <a:latin typeface="Calibri"/>
              <a:ea typeface="Calibri"/>
              <a:cs typeface="Calibri"/>
              <a:sym typeface="Calibri"/>
            </a:endParaRPr>
          </a:p>
          <a:p>
            <a:pPr indent="-381000" lvl="0" marL="342900" marR="0" rtl="0" algn="l">
              <a:lnSpc>
                <a:spcPct val="150000"/>
              </a:lnSpc>
              <a:spcBef>
                <a:spcPts val="0"/>
              </a:spcBef>
              <a:spcAft>
                <a:spcPts val="0"/>
              </a:spcAft>
              <a:buClr>
                <a:schemeClr val="lt1"/>
              </a:buClr>
              <a:buSzPts val="3000"/>
              <a:buFont typeface="Courier New"/>
              <a:buChar char="o"/>
            </a:pPr>
            <a:r>
              <a:rPr lang="en-US" sz="3000">
                <a:solidFill>
                  <a:schemeClr val="lt1"/>
                </a:solidFill>
                <a:latin typeface="Calibri"/>
                <a:ea typeface="Calibri"/>
                <a:cs typeface="Calibri"/>
                <a:sym typeface="Calibri"/>
              </a:rPr>
              <a:t>Funding and resources ( sensors and computing required)</a:t>
            </a:r>
            <a:endParaRPr sz="3000">
              <a:solidFill>
                <a:schemeClr val="lt1"/>
              </a:solidFill>
              <a:latin typeface="Calibri"/>
              <a:ea typeface="Calibri"/>
              <a:cs typeface="Calibri"/>
              <a:sym typeface="Calibri"/>
            </a:endParaRPr>
          </a:p>
          <a:p>
            <a:pPr indent="0" lvl="0" marL="0" marR="0" rtl="0" algn="l">
              <a:spcBef>
                <a:spcPts val="0"/>
              </a:spcBef>
              <a:spcAft>
                <a:spcPts val="0"/>
              </a:spcAft>
              <a:buNone/>
            </a:pPr>
            <a:br>
              <a:rPr lang="en-US" sz="2800">
                <a:solidFill>
                  <a:schemeClr val="lt1"/>
                </a:solidFill>
                <a:latin typeface="Calibri"/>
                <a:ea typeface="Calibri"/>
                <a:cs typeface="Calibri"/>
                <a:sym typeface="Calibri"/>
              </a:rPr>
            </a:br>
            <a:endParaRPr sz="2800">
              <a:solidFill>
                <a:schemeClr val="lt1"/>
              </a:solidFill>
              <a:latin typeface="Calibri"/>
              <a:ea typeface="Calibri"/>
              <a:cs typeface="Calibri"/>
              <a:sym typeface="Calibri"/>
            </a:endParaRPr>
          </a:p>
        </p:txBody>
      </p:sp>
      <p:pic>
        <p:nvPicPr>
          <p:cNvPr descr="https://lh4.googleusercontent.com/QuAvLH840W_84rbBzTQSUo1zkIKZs6UL7uAT0s5Z7CVQvBCnXgECo1-BaVe7sAyPaIrmduGOG7IXC23zHDOpbSLymTu1LI5nL5K4IvaTi5nwbnoUJcJ5iVhRReNSZhnojx_ASEuWiHY" id="289" name="Google Shape;289;p27"/>
          <p:cNvPicPr preferRelativeResize="0"/>
          <p:nvPr/>
        </p:nvPicPr>
        <p:blipFill rotWithShape="1">
          <a:blip r:embed="rId3">
            <a:alphaModFix/>
          </a:blip>
          <a:srcRect b="29420" l="21397" r="20959" t="33807"/>
          <a:stretch/>
        </p:blipFill>
        <p:spPr>
          <a:xfrm>
            <a:off x="10512424" y="6095988"/>
            <a:ext cx="1676400" cy="762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28"/>
          <p:cNvSpPr txBox="1"/>
          <p:nvPr>
            <p:ph type="title"/>
          </p:nvPr>
        </p:nvSpPr>
        <p:spPr>
          <a:xfrm>
            <a:off x="0" y="736625"/>
            <a:ext cx="12188700" cy="762000"/>
          </a:xfrm>
          <a:prstGeom prst="rect">
            <a:avLst/>
          </a:prstGeom>
          <a:solidFill>
            <a:srgbClr val="CFE2F3"/>
          </a:solidFill>
        </p:spPr>
        <p:txBody>
          <a:bodyPr anchorCtr="0" anchor="b" bIns="91425" lIns="91425" spcFirstLastPara="1" rIns="91425" wrap="square" tIns="91425">
            <a:noAutofit/>
          </a:bodyPr>
          <a:lstStyle/>
          <a:p>
            <a:pPr indent="0" lvl="0" marL="0" algn="ctr">
              <a:spcBef>
                <a:spcPts val="0"/>
              </a:spcBef>
              <a:spcAft>
                <a:spcPts val="0"/>
              </a:spcAft>
              <a:buNone/>
            </a:pPr>
            <a:r>
              <a:rPr b="1" lang="en-US">
                <a:solidFill>
                  <a:srgbClr val="000000"/>
                </a:solidFill>
              </a:rPr>
              <a:t>Vision for the Future</a:t>
            </a:r>
            <a:endParaRPr b="1">
              <a:solidFill>
                <a:srgbClr val="000000"/>
              </a:solidFill>
            </a:endParaRPr>
          </a:p>
        </p:txBody>
      </p:sp>
      <p:sp>
        <p:nvSpPr>
          <p:cNvPr id="296" name="Google Shape;296;p28"/>
          <p:cNvSpPr txBox="1"/>
          <p:nvPr/>
        </p:nvSpPr>
        <p:spPr>
          <a:xfrm>
            <a:off x="1095875" y="1590775"/>
            <a:ext cx="10198500" cy="4719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US" sz="2400">
                <a:solidFill>
                  <a:srgbClr val="FFFFFF"/>
                </a:solidFill>
                <a:latin typeface="Calibri"/>
                <a:ea typeface="Calibri"/>
                <a:cs typeface="Calibri"/>
                <a:sym typeface="Calibri"/>
              </a:rPr>
              <a:t>We envision a dynamic model that:</a:t>
            </a:r>
            <a:endParaRPr b="1" sz="2400">
              <a:solidFill>
                <a:srgbClr val="FFFFFF"/>
              </a:solidFill>
              <a:latin typeface="Calibri"/>
              <a:ea typeface="Calibri"/>
              <a:cs typeface="Calibri"/>
              <a:sym typeface="Calibri"/>
            </a:endParaRPr>
          </a:p>
          <a:p>
            <a:pPr indent="-381000" lvl="0" marL="457200" rtl="0">
              <a:lnSpc>
                <a:spcPct val="115000"/>
              </a:lnSpc>
              <a:spcBef>
                <a:spcPts val="0"/>
              </a:spcBef>
              <a:spcAft>
                <a:spcPts val="0"/>
              </a:spcAft>
              <a:buClr>
                <a:srgbClr val="FFFFFF"/>
              </a:buClr>
              <a:buSzPts val="2400"/>
              <a:buFont typeface="Calibri"/>
              <a:buChar char="●"/>
            </a:pPr>
            <a:r>
              <a:rPr lang="en-US" sz="2400">
                <a:solidFill>
                  <a:srgbClr val="FFFFFF"/>
                </a:solidFill>
                <a:latin typeface="Calibri"/>
                <a:ea typeface="Calibri"/>
                <a:cs typeface="Calibri"/>
                <a:sym typeface="Calibri"/>
              </a:rPr>
              <a:t>Continually collects  a significant amount of data about each individual component in order to create a model of that behavior</a:t>
            </a:r>
            <a:endParaRPr sz="2400">
              <a:solidFill>
                <a:srgbClr val="FFFFFF"/>
              </a:solidFill>
              <a:latin typeface="Calibri"/>
              <a:ea typeface="Calibri"/>
              <a:cs typeface="Calibri"/>
              <a:sym typeface="Calibri"/>
            </a:endParaRPr>
          </a:p>
          <a:p>
            <a:pPr indent="-381000" lvl="0" marL="457200" rtl="0">
              <a:lnSpc>
                <a:spcPct val="115000"/>
              </a:lnSpc>
              <a:spcBef>
                <a:spcPts val="0"/>
              </a:spcBef>
              <a:spcAft>
                <a:spcPts val="0"/>
              </a:spcAft>
              <a:buClr>
                <a:srgbClr val="FFFFFF"/>
              </a:buClr>
              <a:buSzPts val="2400"/>
              <a:buFont typeface="Calibri"/>
              <a:buChar char="●"/>
            </a:pPr>
            <a:r>
              <a:rPr lang="en-US" sz="2400">
                <a:solidFill>
                  <a:srgbClr val="FFFFFF"/>
                </a:solidFill>
                <a:latin typeface="Calibri"/>
                <a:ea typeface="Calibri"/>
                <a:cs typeface="Calibri"/>
                <a:sym typeface="Calibri"/>
              </a:rPr>
              <a:t>Implements  analytics that use the individual models to derive smart business outcomes by learning from past results and data patterns</a:t>
            </a:r>
            <a:endParaRPr sz="2400">
              <a:solidFill>
                <a:srgbClr val="FFFFFF"/>
              </a:solidFill>
              <a:latin typeface="Calibri"/>
              <a:ea typeface="Calibri"/>
              <a:cs typeface="Calibri"/>
              <a:sym typeface="Calibri"/>
            </a:endParaRPr>
          </a:p>
          <a:p>
            <a:pPr indent="-381000" lvl="0" marL="457200" rtl="0">
              <a:lnSpc>
                <a:spcPct val="115000"/>
              </a:lnSpc>
              <a:spcBef>
                <a:spcPts val="0"/>
              </a:spcBef>
              <a:spcAft>
                <a:spcPts val="0"/>
              </a:spcAft>
              <a:buClr>
                <a:srgbClr val="FFFFFF"/>
              </a:buClr>
              <a:buSzPts val="2400"/>
              <a:buFont typeface="Calibri"/>
              <a:buChar char="●"/>
            </a:pPr>
            <a:r>
              <a:rPr lang="en-US" sz="2400">
                <a:solidFill>
                  <a:srgbClr val="FFFFFF"/>
                </a:solidFill>
                <a:latin typeface="Calibri"/>
                <a:ea typeface="Calibri"/>
                <a:cs typeface="Calibri"/>
                <a:sym typeface="Calibri"/>
              </a:rPr>
              <a:t>Combines modeling and analytics techniques into a platform that simplifies and accelerates their use allowing these capabilities to be easily adapted for new services or other industry applications.</a:t>
            </a:r>
            <a:endParaRPr sz="2400">
              <a:solidFill>
                <a:srgbClr val="FFFFFF"/>
              </a:solidFill>
              <a:latin typeface="Calibri"/>
              <a:ea typeface="Calibri"/>
              <a:cs typeface="Calibri"/>
              <a:sym typeface="Calibri"/>
            </a:endParaRPr>
          </a:p>
          <a:p>
            <a:pPr indent="0" lvl="0" marL="0">
              <a:spcBef>
                <a:spcPts val="0"/>
              </a:spcBef>
              <a:spcAft>
                <a:spcPts val="0"/>
              </a:spcAft>
              <a:buNone/>
            </a:pPr>
            <a:r>
              <a:t/>
            </a:r>
            <a:endParaRPr/>
          </a:p>
        </p:txBody>
      </p:sp>
      <p:pic>
        <p:nvPicPr>
          <p:cNvPr descr="https://lh4.googleusercontent.com/QuAvLH840W_84rbBzTQSUo1zkIKZs6UL7uAT0s5Z7CVQvBCnXgECo1-BaVe7sAyPaIrmduGOG7IXC23zHDOpbSLymTu1LI5nL5K4IvaTi5nwbnoUJcJ5iVhRReNSZhnojx_ASEuWiHY" id="297" name="Google Shape;297;p28"/>
          <p:cNvPicPr preferRelativeResize="0"/>
          <p:nvPr/>
        </p:nvPicPr>
        <p:blipFill rotWithShape="1">
          <a:blip r:embed="rId3">
            <a:alphaModFix/>
          </a:blip>
          <a:srcRect b="29420" l="21397" r="20959" t="33807"/>
          <a:stretch/>
        </p:blipFill>
        <p:spPr>
          <a:xfrm>
            <a:off x="10512424" y="6095988"/>
            <a:ext cx="1676400" cy="762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29"/>
          <p:cNvSpPr txBox="1"/>
          <p:nvPr>
            <p:ph type="title"/>
          </p:nvPr>
        </p:nvSpPr>
        <p:spPr>
          <a:xfrm>
            <a:off x="4681725" y="2912525"/>
            <a:ext cx="2447100" cy="812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US"/>
              <a:t>Thank You !</a:t>
            </a:r>
            <a:endParaRPr/>
          </a:p>
        </p:txBody>
      </p:sp>
      <p:sp>
        <p:nvSpPr>
          <p:cNvPr id="304" name="Google Shape;304;p29"/>
          <p:cNvSpPr txBox="1"/>
          <p:nvPr/>
        </p:nvSpPr>
        <p:spPr>
          <a:xfrm>
            <a:off x="1303875" y="4538125"/>
            <a:ext cx="9753600" cy="11379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US" sz="1800">
                <a:solidFill>
                  <a:schemeClr val="lt1"/>
                </a:solidFill>
                <a:latin typeface="Calibri"/>
                <a:ea typeface="Calibri"/>
                <a:cs typeface="Calibri"/>
                <a:sym typeface="Calibri"/>
              </a:rPr>
              <a:t>“ A digital twin is a living model that drives business outcome”</a:t>
            </a:r>
            <a:endParaRPr sz="1800">
              <a:solidFill>
                <a:schemeClr val="lt1"/>
              </a:solidFill>
              <a:latin typeface="Calibri"/>
              <a:ea typeface="Calibri"/>
              <a:cs typeface="Calibri"/>
              <a:sym typeface="Calibri"/>
            </a:endParaRPr>
          </a:p>
          <a:p>
            <a:pPr indent="0" lvl="0" marL="0" rtl="0" algn="ctr">
              <a:lnSpc>
                <a:spcPct val="90000"/>
              </a:lnSpc>
              <a:spcBef>
                <a:spcPts val="0"/>
              </a:spcBef>
              <a:spcAft>
                <a:spcPts val="0"/>
              </a:spcAft>
              <a:buClr>
                <a:schemeClr val="dk1"/>
              </a:buClr>
              <a:buSzPts val="1100"/>
              <a:buFont typeface="Arial"/>
              <a:buNone/>
            </a:pPr>
            <a:r>
              <a:rPr lang="en-US" sz="1800">
                <a:solidFill>
                  <a:schemeClr val="lt1"/>
                </a:solidFill>
                <a:latin typeface="Calibri"/>
                <a:ea typeface="Calibri"/>
                <a:cs typeface="Calibri"/>
                <a:sym typeface="Calibri"/>
              </a:rPr>
              <a:t>(Colin J. Parris, GE)  </a:t>
            </a:r>
            <a:endParaRPr sz="1800">
              <a:solidFill>
                <a:schemeClr val="lt1"/>
              </a:solidFill>
              <a:latin typeface="Calibri"/>
              <a:ea typeface="Calibri"/>
              <a:cs typeface="Calibri"/>
              <a:sym typeface="Calibri"/>
            </a:endParaRPr>
          </a:p>
          <a:p>
            <a:pPr indent="0" lvl="0" marL="0">
              <a:spcBef>
                <a:spcPts val="0"/>
              </a:spcBef>
              <a:spcAft>
                <a:spcPts val="0"/>
              </a:spcAft>
              <a:buNone/>
            </a:pPr>
            <a:r>
              <a:t/>
            </a:r>
            <a:endParaRPr/>
          </a:p>
        </p:txBody>
      </p:sp>
      <p:pic>
        <p:nvPicPr>
          <p:cNvPr descr="https://lh4.googleusercontent.com/QuAvLH840W_84rbBzTQSUo1zkIKZs6UL7uAT0s5Z7CVQvBCnXgECo1-BaVe7sAyPaIrmduGOG7IXC23zHDOpbSLymTu1LI5nL5K4IvaTi5nwbnoUJcJ5iVhRReNSZhnojx_ASEuWiHY" id="305" name="Google Shape;305;p29"/>
          <p:cNvPicPr preferRelativeResize="0"/>
          <p:nvPr/>
        </p:nvPicPr>
        <p:blipFill rotWithShape="1">
          <a:blip r:embed="rId3">
            <a:alphaModFix/>
          </a:blip>
          <a:srcRect b="29420" l="21397" r="20959" t="33807"/>
          <a:stretch/>
        </p:blipFill>
        <p:spPr>
          <a:xfrm>
            <a:off x="10512424" y="6095988"/>
            <a:ext cx="1676400" cy="762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descr="https://lh4.googleusercontent.com/QuAvLH840W_84rbBzTQSUo1zkIKZs6UL7uAT0s5Z7CVQvBCnXgECo1-BaVe7sAyPaIrmduGOG7IXC23zHDOpbSLymTu1LI5nL5K4IvaTi5nwbnoUJcJ5iVhRReNSZhnojx_ASEuWiHY" id="112" name="Google Shape;112;p14"/>
          <p:cNvPicPr preferRelativeResize="0"/>
          <p:nvPr>
            <p:ph idx="1" type="body"/>
          </p:nvPr>
        </p:nvPicPr>
        <p:blipFill/>
        <p:spPr>
          <a:xfrm>
            <a:off x="1789725" y="1306575"/>
            <a:ext cx="8961000" cy="36078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5"/>
          <p:cNvSpPr txBox="1"/>
          <p:nvPr>
            <p:ph type="title"/>
          </p:nvPr>
        </p:nvSpPr>
        <p:spPr>
          <a:xfrm>
            <a:off x="50" y="736625"/>
            <a:ext cx="12188700" cy="762000"/>
          </a:xfrm>
          <a:prstGeom prst="rect">
            <a:avLst/>
          </a:prstGeom>
          <a:solidFill>
            <a:srgbClr val="CFE2F3"/>
          </a:solidFill>
          <a:ln>
            <a:noFill/>
          </a:ln>
        </p:spPr>
        <p:txBody>
          <a:bodyPr anchorCtr="0" anchor="b" bIns="60925" lIns="121875" spcFirstLastPara="1" rIns="121875" wrap="square" tIns="60925">
            <a:noAutofit/>
          </a:bodyPr>
          <a:lstStyle/>
          <a:p>
            <a:pPr indent="0" lvl="0" marL="0" marR="0" rtl="0" algn="ctr">
              <a:lnSpc>
                <a:spcPct val="90000"/>
              </a:lnSpc>
              <a:spcBef>
                <a:spcPts val="0"/>
              </a:spcBef>
              <a:spcAft>
                <a:spcPts val="0"/>
              </a:spcAft>
              <a:buClr>
                <a:schemeClr val="lt1"/>
              </a:buClr>
              <a:buSzPts val="3959"/>
              <a:buFont typeface="Calibri"/>
              <a:buNone/>
            </a:pPr>
            <a:r>
              <a:rPr b="1" i="0" lang="en-US" sz="3959" u="none" cap="none" strike="noStrike">
                <a:solidFill>
                  <a:srgbClr val="000000"/>
                </a:solidFill>
                <a:latin typeface="Calibri"/>
                <a:ea typeface="Calibri"/>
                <a:cs typeface="Calibri"/>
                <a:sym typeface="Calibri"/>
              </a:rPr>
              <a:t>United Nations Sustainable Development Goals</a:t>
            </a:r>
            <a:endParaRPr>
              <a:solidFill>
                <a:srgbClr val="000000"/>
              </a:solidFill>
            </a:endParaRPr>
          </a:p>
        </p:txBody>
      </p:sp>
      <p:pic>
        <p:nvPicPr>
          <p:cNvPr descr="https://lh3.googleusercontent.com/-ffdncNa9PjqBmFzsvkThmwqTytCVnH68wuMgvimQ-Om14aIdzUdxuQTAAPcDM8iAAlqAchMvLtemt_RqYI7kPdemsGBmGtGhpE6-TVRn745_0kLGAuIWUA34tyBoA6DMYZJaxYMrfo" id="118" name="Google Shape;118;p15"/>
          <p:cNvPicPr preferRelativeResize="0"/>
          <p:nvPr/>
        </p:nvPicPr>
        <p:blipFill rotWithShape="1">
          <a:blip r:embed="rId3">
            <a:alphaModFix/>
          </a:blip>
          <a:srcRect b="0" l="0" r="0" t="0"/>
          <a:stretch/>
        </p:blipFill>
        <p:spPr>
          <a:xfrm>
            <a:off x="609175" y="2476175"/>
            <a:ext cx="2362749" cy="2333824"/>
          </a:xfrm>
          <a:prstGeom prst="rect">
            <a:avLst/>
          </a:prstGeom>
          <a:noFill/>
          <a:ln>
            <a:noFill/>
          </a:ln>
        </p:spPr>
      </p:pic>
      <p:pic>
        <p:nvPicPr>
          <p:cNvPr id="119" name="Google Shape;119;p15"/>
          <p:cNvPicPr preferRelativeResize="0"/>
          <p:nvPr/>
        </p:nvPicPr>
        <p:blipFill rotWithShape="1">
          <a:blip r:embed="rId4">
            <a:alphaModFix/>
          </a:blip>
          <a:srcRect b="0" l="0" r="0" t="0"/>
          <a:stretch/>
        </p:blipFill>
        <p:spPr>
          <a:xfrm>
            <a:off x="9216900" y="2470300"/>
            <a:ext cx="2362750" cy="2333800"/>
          </a:xfrm>
          <a:prstGeom prst="rect">
            <a:avLst/>
          </a:prstGeom>
          <a:noFill/>
          <a:ln>
            <a:noFill/>
          </a:ln>
        </p:spPr>
      </p:pic>
      <p:pic>
        <p:nvPicPr>
          <p:cNvPr id="120" name="Google Shape;120;p15"/>
          <p:cNvPicPr preferRelativeResize="0"/>
          <p:nvPr/>
        </p:nvPicPr>
        <p:blipFill rotWithShape="1">
          <a:blip r:embed="rId5">
            <a:alphaModFix/>
          </a:blip>
          <a:srcRect b="0" l="0" r="0" t="0"/>
          <a:stretch/>
        </p:blipFill>
        <p:spPr>
          <a:xfrm>
            <a:off x="6347648" y="2484376"/>
            <a:ext cx="2362762" cy="2333822"/>
          </a:xfrm>
          <a:prstGeom prst="rect">
            <a:avLst/>
          </a:prstGeom>
          <a:noFill/>
          <a:ln>
            <a:noFill/>
          </a:ln>
        </p:spPr>
      </p:pic>
      <p:pic>
        <p:nvPicPr>
          <p:cNvPr id="121" name="Google Shape;121;p15"/>
          <p:cNvPicPr preferRelativeResize="0"/>
          <p:nvPr/>
        </p:nvPicPr>
        <p:blipFill rotWithShape="1">
          <a:blip r:embed="rId6">
            <a:alphaModFix/>
          </a:blip>
          <a:srcRect b="0" l="0" r="0" t="0"/>
          <a:stretch/>
        </p:blipFill>
        <p:spPr>
          <a:xfrm>
            <a:off x="3478425" y="2470300"/>
            <a:ext cx="2362750" cy="2333848"/>
          </a:xfrm>
          <a:prstGeom prst="rect">
            <a:avLst/>
          </a:prstGeom>
          <a:noFill/>
          <a:ln>
            <a:noFill/>
          </a:ln>
        </p:spPr>
      </p:pic>
      <p:pic>
        <p:nvPicPr>
          <p:cNvPr descr="https://lh4.googleusercontent.com/QuAvLH840W_84rbBzTQSUo1zkIKZs6UL7uAT0s5Z7CVQvBCnXgECo1-BaVe7sAyPaIrmduGOG7IXC23zHDOpbSLymTu1LI5nL5K4IvaTi5nwbnoUJcJ5iVhRReNSZhnojx_ASEuWiHY" id="122" name="Google Shape;122;p15"/>
          <p:cNvPicPr preferRelativeResize="0"/>
          <p:nvPr/>
        </p:nvPicPr>
        <p:blipFill rotWithShape="1">
          <a:blip r:embed="rId7">
            <a:alphaModFix/>
          </a:blip>
          <a:srcRect b="29417" l="21397" r="20961" t="33810"/>
          <a:stretch/>
        </p:blipFill>
        <p:spPr>
          <a:xfrm>
            <a:off x="10512424" y="6095988"/>
            <a:ext cx="1676400" cy="762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6"/>
          <p:cNvSpPr/>
          <p:nvPr/>
        </p:nvSpPr>
        <p:spPr>
          <a:xfrm>
            <a:off x="876425" y="4663225"/>
            <a:ext cx="2976300" cy="1843200"/>
          </a:xfrm>
          <a:prstGeom prst="roundRect">
            <a:avLst>
              <a:gd fmla="val 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Calibri"/>
              <a:ea typeface="Calibri"/>
              <a:cs typeface="Calibri"/>
              <a:sym typeface="Calibri"/>
            </a:endParaRPr>
          </a:p>
          <a:p>
            <a:pPr indent="0" lvl="0" marL="0" rtl="0">
              <a:spcBef>
                <a:spcPts val="0"/>
              </a:spcBef>
              <a:spcAft>
                <a:spcPts val="0"/>
              </a:spcAft>
              <a:buNone/>
            </a:pPr>
            <a:r>
              <a:t/>
            </a:r>
            <a:endParaRPr>
              <a:latin typeface="Calibri"/>
              <a:ea typeface="Calibri"/>
              <a:cs typeface="Calibri"/>
              <a:sym typeface="Calibri"/>
            </a:endParaRPr>
          </a:p>
        </p:txBody>
      </p:sp>
      <p:sp>
        <p:nvSpPr>
          <p:cNvPr id="128" name="Google Shape;128;p16"/>
          <p:cNvSpPr txBox="1"/>
          <p:nvPr/>
        </p:nvSpPr>
        <p:spPr>
          <a:xfrm>
            <a:off x="895525" y="1936175"/>
            <a:ext cx="3000900" cy="22356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latin typeface="Calibri"/>
              <a:ea typeface="Calibri"/>
              <a:cs typeface="Calibri"/>
              <a:sym typeface="Calibri"/>
            </a:endParaRPr>
          </a:p>
        </p:txBody>
      </p:sp>
      <p:sp>
        <p:nvSpPr>
          <p:cNvPr id="129" name="Google Shape;129;p16"/>
          <p:cNvSpPr txBox="1"/>
          <p:nvPr>
            <p:ph type="title"/>
          </p:nvPr>
        </p:nvSpPr>
        <p:spPr>
          <a:xfrm>
            <a:off x="63" y="541700"/>
            <a:ext cx="12188700" cy="627300"/>
          </a:xfrm>
          <a:prstGeom prst="rect">
            <a:avLst/>
          </a:prstGeom>
          <a:solidFill>
            <a:srgbClr val="CFE2F3"/>
          </a:solidFill>
          <a:ln>
            <a:noFill/>
          </a:ln>
        </p:spPr>
        <p:txBody>
          <a:bodyPr anchorCtr="0" anchor="b" bIns="60925" lIns="121875" spcFirstLastPara="1" rIns="121875" wrap="square" tIns="60925">
            <a:noAutofit/>
          </a:bodyPr>
          <a:lstStyle/>
          <a:p>
            <a:pPr indent="0" lvl="0" marL="0" marR="0" rtl="0" algn="ctr">
              <a:lnSpc>
                <a:spcPct val="90000"/>
              </a:lnSpc>
              <a:spcBef>
                <a:spcPts val="0"/>
              </a:spcBef>
              <a:spcAft>
                <a:spcPts val="0"/>
              </a:spcAft>
              <a:buClr>
                <a:schemeClr val="lt1"/>
              </a:buClr>
              <a:buSzPts val="3600"/>
              <a:buFont typeface="Calibri"/>
              <a:buNone/>
            </a:pPr>
            <a:r>
              <a:rPr b="1" i="0" lang="en-US" sz="3600" u="none" cap="none" strike="noStrike">
                <a:solidFill>
                  <a:srgbClr val="000000"/>
                </a:solidFill>
                <a:latin typeface="Calibri"/>
                <a:ea typeface="Calibri"/>
                <a:cs typeface="Calibri"/>
                <a:sym typeface="Calibri"/>
              </a:rPr>
              <a:t>Business </a:t>
            </a:r>
            <a:r>
              <a:rPr b="1" lang="en-US">
                <a:solidFill>
                  <a:srgbClr val="000000"/>
                </a:solidFill>
              </a:rPr>
              <a:t>Model </a:t>
            </a:r>
            <a:endParaRPr b="0" i="0" sz="3600" u="none" cap="none" strike="noStrike">
              <a:solidFill>
                <a:srgbClr val="000000"/>
              </a:solidFill>
              <a:latin typeface="Calibri"/>
              <a:ea typeface="Calibri"/>
              <a:cs typeface="Calibri"/>
              <a:sym typeface="Calibri"/>
            </a:endParaRPr>
          </a:p>
        </p:txBody>
      </p:sp>
      <p:pic>
        <p:nvPicPr>
          <p:cNvPr descr="https://lh4.googleusercontent.com/QuAvLH840W_84rbBzTQSUo1zkIKZs6UL7uAT0s5Z7CVQvBCnXgECo1-BaVe7sAyPaIrmduGOG7IXC23zHDOpbSLymTu1LI5nL5K4IvaTi5nwbnoUJcJ5iVhRReNSZhnojx_ASEuWiHY" id="130" name="Google Shape;130;p16"/>
          <p:cNvPicPr preferRelativeResize="0"/>
          <p:nvPr/>
        </p:nvPicPr>
        <p:blipFill rotWithShape="1">
          <a:blip r:embed="rId3">
            <a:alphaModFix/>
          </a:blip>
          <a:srcRect b="29420" l="21397" r="20959" t="33807"/>
          <a:stretch/>
        </p:blipFill>
        <p:spPr>
          <a:xfrm>
            <a:off x="10512362" y="6095988"/>
            <a:ext cx="1676400" cy="762000"/>
          </a:xfrm>
          <a:prstGeom prst="rect">
            <a:avLst/>
          </a:prstGeom>
          <a:noFill/>
          <a:ln>
            <a:noFill/>
          </a:ln>
        </p:spPr>
      </p:pic>
      <p:sp>
        <p:nvSpPr>
          <p:cNvPr id="131" name="Google Shape;131;p16"/>
          <p:cNvSpPr/>
          <p:nvPr/>
        </p:nvSpPr>
        <p:spPr>
          <a:xfrm>
            <a:off x="9469575" y="2172125"/>
            <a:ext cx="2231700" cy="1763700"/>
          </a:xfrm>
          <a:prstGeom prst="roundRect">
            <a:avLst>
              <a:gd fmla="val 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US">
                <a:latin typeface="Calibri"/>
                <a:ea typeface="Calibri"/>
                <a:cs typeface="Calibri"/>
                <a:sym typeface="Calibri"/>
              </a:rPr>
              <a:t>Cost: </a:t>
            </a:r>
            <a:r>
              <a:rPr lang="en-US">
                <a:latin typeface="Calibri"/>
                <a:ea typeface="Calibri"/>
                <a:cs typeface="Calibri"/>
                <a:sym typeface="Calibri"/>
              </a:rPr>
              <a:t>Cost of hiring a team of engineers</a:t>
            </a:r>
            <a:endParaRPr>
              <a:latin typeface="Calibri"/>
              <a:ea typeface="Calibri"/>
              <a:cs typeface="Calibri"/>
              <a:sym typeface="Calibri"/>
            </a:endParaRPr>
          </a:p>
          <a:p>
            <a:pPr indent="0" lvl="0" marL="0">
              <a:spcBef>
                <a:spcPts val="0"/>
              </a:spcBef>
              <a:spcAft>
                <a:spcPts val="0"/>
              </a:spcAft>
              <a:buNone/>
            </a:pPr>
            <a:r>
              <a:t/>
            </a:r>
            <a:endParaRPr>
              <a:latin typeface="Calibri"/>
              <a:ea typeface="Calibri"/>
              <a:cs typeface="Calibri"/>
              <a:sym typeface="Calibri"/>
            </a:endParaRPr>
          </a:p>
          <a:p>
            <a:pPr indent="0" lvl="0" marL="0">
              <a:spcBef>
                <a:spcPts val="0"/>
              </a:spcBef>
              <a:spcAft>
                <a:spcPts val="0"/>
              </a:spcAft>
              <a:buNone/>
            </a:pPr>
            <a:r>
              <a:rPr b="1" lang="en-US">
                <a:latin typeface="Calibri"/>
                <a:ea typeface="Calibri"/>
                <a:cs typeface="Calibri"/>
                <a:sym typeface="Calibri"/>
              </a:rPr>
              <a:t>Revenue:</a:t>
            </a:r>
            <a:r>
              <a:rPr lang="en-US">
                <a:latin typeface="Calibri"/>
                <a:ea typeface="Calibri"/>
                <a:cs typeface="Calibri"/>
                <a:sym typeface="Calibri"/>
              </a:rPr>
              <a:t> Charge customers a flat fee for a basic package and premiums for extra functionality. </a:t>
            </a:r>
            <a:endParaRPr>
              <a:latin typeface="Calibri"/>
              <a:ea typeface="Calibri"/>
              <a:cs typeface="Calibri"/>
              <a:sym typeface="Calibri"/>
            </a:endParaRPr>
          </a:p>
        </p:txBody>
      </p:sp>
      <p:sp>
        <p:nvSpPr>
          <p:cNvPr id="132" name="Google Shape;132;p16"/>
          <p:cNvSpPr txBox="1"/>
          <p:nvPr/>
        </p:nvSpPr>
        <p:spPr>
          <a:xfrm>
            <a:off x="4404438" y="1952113"/>
            <a:ext cx="1863900" cy="12042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rPr lang="en-US">
                <a:solidFill>
                  <a:schemeClr val="dk1"/>
                </a:solidFill>
                <a:latin typeface="Calibri"/>
                <a:ea typeface="Calibri"/>
                <a:cs typeface="Calibri"/>
                <a:sym typeface="Calibri"/>
              </a:rPr>
              <a:t>Provide real time </a:t>
            </a:r>
            <a:r>
              <a:rPr b="1" lang="en-US">
                <a:solidFill>
                  <a:schemeClr val="dk1"/>
                </a:solidFill>
                <a:latin typeface="Calibri"/>
                <a:ea typeface="Calibri"/>
                <a:cs typeface="Calibri"/>
                <a:sym typeface="Calibri"/>
              </a:rPr>
              <a:t>monitoring and predictions </a:t>
            </a:r>
            <a:r>
              <a:rPr lang="en-US">
                <a:solidFill>
                  <a:schemeClr val="dk1"/>
                </a:solidFill>
                <a:latin typeface="Calibri"/>
                <a:ea typeface="Calibri"/>
                <a:cs typeface="Calibri"/>
                <a:sym typeface="Calibri"/>
              </a:rPr>
              <a:t>using machine learning and digital twinning.  </a:t>
            </a:r>
            <a:endParaRPr>
              <a:solidFill>
                <a:schemeClr val="dk1"/>
              </a:solidFill>
              <a:latin typeface="Calibri"/>
              <a:ea typeface="Calibri"/>
              <a:cs typeface="Calibri"/>
              <a:sym typeface="Calibri"/>
            </a:endParaRPr>
          </a:p>
          <a:p>
            <a:pPr indent="0" lvl="0" marL="0" rtl="0">
              <a:spcBef>
                <a:spcPts val="0"/>
              </a:spcBef>
              <a:spcAft>
                <a:spcPts val="0"/>
              </a:spcAft>
              <a:buNone/>
            </a:pPr>
            <a:r>
              <a:t/>
            </a:r>
            <a:endParaRPr>
              <a:solidFill>
                <a:schemeClr val="dk1"/>
              </a:solidFill>
              <a:latin typeface="Calibri"/>
              <a:ea typeface="Calibri"/>
              <a:cs typeface="Calibri"/>
              <a:sym typeface="Calibri"/>
            </a:endParaRPr>
          </a:p>
        </p:txBody>
      </p:sp>
      <p:sp>
        <p:nvSpPr>
          <p:cNvPr id="133" name="Google Shape;133;p16"/>
          <p:cNvSpPr txBox="1"/>
          <p:nvPr/>
        </p:nvSpPr>
        <p:spPr>
          <a:xfrm>
            <a:off x="6779325" y="2068450"/>
            <a:ext cx="2188800" cy="33621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rPr lang="en-US">
                <a:latin typeface="Calibri"/>
                <a:ea typeface="Calibri"/>
                <a:cs typeface="Calibri"/>
                <a:sym typeface="Calibri"/>
              </a:rPr>
              <a:t>Digital Twinning has a potential economic impact of 160 billion to 930 billion by the year 2025. </a:t>
            </a:r>
            <a:endParaRPr>
              <a:latin typeface="Calibri"/>
              <a:ea typeface="Calibri"/>
              <a:cs typeface="Calibri"/>
              <a:sym typeface="Calibri"/>
            </a:endParaRPr>
          </a:p>
          <a:p>
            <a:pPr indent="0" lvl="0" marL="0">
              <a:spcBef>
                <a:spcPts val="0"/>
              </a:spcBef>
              <a:spcAft>
                <a:spcPts val="0"/>
              </a:spcAft>
              <a:buNone/>
            </a:pPr>
            <a:r>
              <a:t/>
            </a:r>
            <a:endParaRPr>
              <a:latin typeface="Calibri"/>
              <a:ea typeface="Calibri"/>
              <a:cs typeface="Calibri"/>
              <a:sym typeface="Calibri"/>
            </a:endParaRPr>
          </a:p>
          <a:p>
            <a:pPr indent="0" lvl="0" marL="0">
              <a:spcBef>
                <a:spcPts val="0"/>
              </a:spcBef>
              <a:spcAft>
                <a:spcPts val="0"/>
              </a:spcAft>
              <a:buNone/>
            </a:pPr>
            <a:r>
              <a:rPr lang="en-US">
                <a:solidFill>
                  <a:schemeClr val="dk1"/>
                </a:solidFill>
                <a:latin typeface="Calibri"/>
                <a:ea typeface="Calibri"/>
                <a:cs typeface="Calibri"/>
                <a:sym typeface="Calibri"/>
              </a:rPr>
              <a:t>50% Improved Equipment  Maintenance</a:t>
            </a:r>
            <a:endParaRPr>
              <a:solidFill>
                <a:schemeClr val="dk1"/>
              </a:solidFill>
              <a:latin typeface="Calibri"/>
              <a:ea typeface="Calibri"/>
              <a:cs typeface="Calibri"/>
              <a:sym typeface="Calibri"/>
            </a:endParaRPr>
          </a:p>
          <a:p>
            <a:pPr indent="0" lvl="0" marL="0">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a:spcBef>
                <a:spcPts val="0"/>
              </a:spcBef>
              <a:spcAft>
                <a:spcPts val="0"/>
              </a:spcAft>
              <a:buNone/>
            </a:pPr>
            <a:r>
              <a:rPr lang="en-US">
                <a:latin typeface="Calibri"/>
                <a:ea typeface="Calibri"/>
                <a:cs typeface="Calibri"/>
                <a:sym typeface="Calibri"/>
              </a:rPr>
              <a:t>35%  Operations Optimization</a:t>
            </a:r>
            <a:endParaRPr>
              <a:latin typeface="Calibri"/>
              <a:ea typeface="Calibri"/>
              <a:cs typeface="Calibri"/>
              <a:sym typeface="Calibri"/>
            </a:endParaRPr>
          </a:p>
          <a:p>
            <a:pPr indent="0" lvl="0" marL="0">
              <a:spcBef>
                <a:spcPts val="0"/>
              </a:spcBef>
              <a:spcAft>
                <a:spcPts val="0"/>
              </a:spcAft>
              <a:buNone/>
            </a:pPr>
            <a:r>
              <a:t/>
            </a:r>
            <a:endParaRPr>
              <a:latin typeface="Calibri"/>
              <a:ea typeface="Calibri"/>
              <a:cs typeface="Calibri"/>
              <a:sym typeface="Calibri"/>
            </a:endParaRPr>
          </a:p>
          <a:p>
            <a:pPr indent="0" lvl="0" marL="0">
              <a:spcBef>
                <a:spcPts val="0"/>
              </a:spcBef>
              <a:spcAft>
                <a:spcPts val="0"/>
              </a:spcAft>
              <a:buNone/>
            </a:pPr>
            <a:r>
              <a:rPr lang="en-US">
                <a:latin typeface="Calibri"/>
                <a:ea typeface="Calibri"/>
                <a:cs typeface="Calibri"/>
                <a:sym typeface="Calibri"/>
              </a:rPr>
              <a:t>10% Health and Safety Management.</a:t>
            </a:r>
            <a:endParaRPr>
              <a:latin typeface="Calibri"/>
              <a:ea typeface="Calibri"/>
              <a:cs typeface="Calibri"/>
              <a:sym typeface="Calibri"/>
            </a:endParaRPr>
          </a:p>
          <a:p>
            <a:pPr indent="0" lvl="0" marL="0">
              <a:spcBef>
                <a:spcPts val="0"/>
              </a:spcBef>
              <a:spcAft>
                <a:spcPts val="0"/>
              </a:spcAft>
              <a:buNone/>
            </a:pPr>
            <a:r>
              <a:t/>
            </a:r>
            <a:endParaRPr>
              <a:latin typeface="Calibri"/>
              <a:ea typeface="Calibri"/>
              <a:cs typeface="Calibri"/>
              <a:sym typeface="Calibri"/>
            </a:endParaRPr>
          </a:p>
          <a:p>
            <a:pPr indent="0" lvl="0" marL="0" rtl="0">
              <a:spcBef>
                <a:spcPts val="0"/>
              </a:spcBef>
              <a:spcAft>
                <a:spcPts val="0"/>
              </a:spcAft>
              <a:buNone/>
            </a:pPr>
            <a:r>
              <a:rPr lang="en-US">
                <a:latin typeface="Calibri"/>
                <a:ea typeface="Calibri"/>
                <a:cs typeface="Calibri"/>
                <a:sym typeface="Calibri"/>
              </a:rPr>
              <a:t>5% Others</a:t>
            </a:r>
            <a:endParaRPr>
              <a:latin typeface="Calibri"/>
              <a:ea typeface="Calibri"/>
              <a:cs typeface="Calibri"/>
              <a:sym typeface="Calibri"/>
            </a:endParaRPr>
          </a:p>
        </p:txBody>
      </p:sp>
      <p:sp>
        <p:nvSpPr>
          <p:cNvPr id="134" name="Google Shape;134;p16"/>
          <p:cNvSpPr txBox="1"/>
          <p:nvPr/>
        </p:nvSpPr>
        <p:spPr>
          <a:xfrm>
            <a:off x="4413963" y="3851150"/>
            <a:ext cx="1863900" cy="1344900"/>
          </a:xfrm>
          <a:prstGeom prst="rect">
            <a:avLst/>
          </a:prstGeom>
          <a:solidFill>
            <a:srgbClr val="FFFFFF"/>
          </a:solid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US">
                <a:solidFill>
                  <a:schemeClr val="dk1"/>
                </a:solidFill>
                <a:latin typeface="Calibri"/>
                <a:ea typeface="Calibri"/>
                <a:cs typeface="Calibri"/>
                <a:sym typeface="Calibri"/>
              </a:rPr>
              <a:t>Existing sensors</a:t>
            </a:r>
            <a:endParaRPr>
              <a:solidFill>
                <a:schemeClr val="dk1"/>
              </a:solidFill>
              <a:latin typeface="Calibri"/>
              <a:ea typeface="Calibri"/>
              <a:cs typeface="Calibri"/>
              <a:sym typeface="Calibri"/>
            </a:endParaRPr>
          </a:p>
          <a:p>
            <a:pPr indent="0" lvl="0" marL="0" rtl="0">
              <a:lnSpc>
                <a:spcPct val="115000"/>
              </a:lnSpc>
              <a:spcBef>
                <a:spcPts val="0"/>
              </a:spcBef>
              <a:spcAft>
                <a:spcPts val="0"/>
              </a:spcAft>
              <a:buNone/>
            </a:pPr>
            <a:r>
              <a:rPr lang="en-US">
                <a:solidFill>
                  <a:schemeClr val="dk1"/>
                </a:solidFill>
                <a:latin typeface="Calibri"/>
                <a:ea typeface="Calibri"/>
                <a:cs typeface="Calibri"/>
                <a:sym typeface="Calibri"/>
              </a:rPr>
              <a:t>Existing data </a:t>
            </a:r>
            <a:endParaRPr>
              <a:solidFill>
                <a:schemeClr val="dk1"/>
              </a:solidFill>
              <a:latin typeface="Calibri"/>
              <a:ea typeface="Calibri"/>
              <a:cs typeface="Calibri"/>
              <a:sym typeface="Calibri"/>
            </a:endParaRPr>
          </a:p>
          <a:p>
            <a:pPr indent="0" lvl="0" marL="0" rtl="0">
              <a:lnSpc>
                <a:spcPct val="115000"/>
              </a:lnSpc>
              <a:spcBef>
                <a:spcPts val="0"/>
              </a:spcBef>
              <a:spcAft>
                <a:spcPts val="0"/>
              </a:spcAft>
              <a:buNone/>
            </a:pPr>
            <a:r>
              <a:rPr lang="en-US">
                <a:solidFill>
                  <a:schemeClr val="dk1"/>
                </a:solidFill>
                <a:latin typeface="Calibri"/>
                <a:ea typeface="Calibri"/>
                <a:cs typeface="Calibri"/>
                <a:sym typeface="Calibri"/>
              </a:rPr>
              <a:t>Software Engineers</a:t>
            </a:r>
            <a:endParaRPr>
              <a:solidFill>
                <a:schemeClr val="dk1"/>
              </a:solidFill>
              <a:latin typeface="Calibri"/>
              <a:ea typeface="Calibri"/>
              <a:cs typeface="Calibri"/>
              <a:sym typeface="Calibri"/>
            </a:endParaRPr>
          </a:p>
          <a:p>
            <a:pPr indent="0" lvl="0" marL="0" rtl="0">
              <a:lnSpc>
                <a:spcPct val="115000"/>
              </a:lnSpc>
              <a:spcBef>
                <a:spcPts val="0"/>
              </a:spcBef>
              <a:spcAft>
                <a:spcPts val="0"/>
              </a:spcAft>
              <a:buNone/>
            </a:pPr>
            <a:r>
              <a:rPr lang="en-US">
                <a:solidFill>
                  <a:schemeClr val="dk1"/>
                </a:solidFill>
                <a:latin typeface="Calibri"/>
                <a:ea typeface="Calibri"/>
                <a:cs typeface="Calibri"/>
                <a:sym typeface="Calibri"/>
              </a:rPr>
              <a:t>Site Engineers</a:t>
            </a:r>
            <a:endParaRPr>
              <a:solidFill>
                <a:schemeClr val="dk1"/>
              </a:solidFill>
              <a:latin typeface="Calibri"/>
              <a:ea typeface="Calibri"/>
              <a:cs typeface="Calibri"/>
              <a:sym typeface="Calibri"/>
            </a:endParaRPr>
          </a:p>
          <a:p>
            <a:pPr indent="0" lvl="0" marL="0">
              <a:lnSpc>
                <a:spcPct val="115000"/>
              </a:lnSpc>
              <a:spcBef>
                <a:spcPts val="0"/>
              </a:spcBef>
              <a:spcAft>
                <a:spcPts val="0"/>
              </a:spcAft>
              <a:buNone/>
            </a:pPr>
            <a:r>
              <a:rPr lang="en-US">
                <a:solidFill>
                  <a:schemeClr val="dk1"/>
                </a:solidFill>
                <a:latin typeface="Calibri"/>
                <a:ea typeface="Calibri"/>
                <a:cs typeface="Calibri"/>
                <a:sym typeface="Calibri"/>
              </a:rPr>
              <a:t>Facility Managers</a:t>
            </a:r>
            <a:endParaRPr>
              <a:solidFill>
                <a:schemeClr val="dk1"/>
              </a:solidFill>
              <a:latin typeface="Calibri"/>
              <a:ea typeface="Calibri"/>
              <a:cs typeface="Calibri"/>
              <a:sym typeface="Calibri"/>
            </a:endParaRPr>
          </a:p>
          <a:p>
            <a:pPr indent="0" lvl="0" marL="0" rtl="0">
              <a:spcBef>
                <a:spcPts val="0"/>
              </a:spcBef>
              <a:spcAft>
                <a:spcPts val="0"/>
              </a:spcAft>
              <a:buNone/>
            </a:pPr>
            <a:r>
              <a:t/>
            </a:r>
            <a:endParaRPr>
              <a:solidFill>
                <a:schemeClr val="dk1"/>
              </a:solidFill>
              <a:latin typeface="Calibri"/>
              <a:ea typeface="Calibri"/>
              <a:cs typeface="Calibri"/>
              <a:sym typeface="Calibri"/>
            </a:endParaRPr>
          </a:p>
        </p:txBody>
      </p:sp>
      <p:sp>
        <p:nvSpPr>
          <p:cNvPr id="135" name="Google Shape;135;p16"/>
          <p:cNvSpPr txBox="1"/>
          <p:nvPr/>
        </p:nvSpPr>
        <p:spPr>
          <a:xfrm>
            <a:off x="9469575" y="4889988"/>
            <a:ext cx="2231700" cy="10218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Business to business distribution channel in the form of analytics software packages</a:t>
            </a:r>
            <a:endParaRPr>
              <a:solidFill>
                <a:schemeClr val="dk1"/>
              </a:solidFill>
              <a:latin typeface="Calibri"/>
              <a:ea typeface="Calibri"/>
              <a:cs typeface="Calibri"/>
              <a:sym typeface="Calibri"/>
            </a:endParaRPr>
          </a:p>
          <a:p>
            <a:pPr indent="0" lvl="0" marL="0">
              <a:spcBef>
                <a:spcPts val="0"/>
              </a:spcBef>
              <a:spcAft>
                <a:spcPts val="0"/>
              </a:spcAft>
              <a:buNone/>
            </a:pPr>
            <a:r>
              <a:t/>
            </a:r>
            <a:endParaRPr/>
          </a:p>
        </p:txBody>
      </p:sp>
      <p:sp>
        <p:nvSpPr>
          <p:cNvPr id="136" name="Google Shape;136;p16"/>
          <p:cNvSpPr/>
          <p:nvPr/>
        </p:nvSpPr>
        <p:spPr>
          <a:xfrm>
            <a:off x="4391150" y="1561063"/>
            <a:ext cx="1863900" cy="2619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US"/>
              <a:t>KEY ACTIVITIES</a:t>
            </a:r>
            <a:endParaRPr b="1"/>
          </a:p>
        </p:txBody>
      </p:sp>
      <p:sp>
        <p:nvSpPr>
          <p:cNvPr id="137" name="Google Shape;137;p16"/>
          <p:cNvSpPr/>
          <p:nvPr/>
        </p:nvSpPr>
        <p:spPr>
          <a:xfrm>
            <a:off x="6779325" y="1561075"/>
            <a:ext cx="2188800" cy="2619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US"/>
              <a:t>VALUE PROPOSITION</a:t>
            </a:r>
            <a:endParaRPr b="1"/>
          </a:p>
        </p:txBody>
      </p:sp>
      <p:sp>
        <p:nvSpPr>
          <p:cNvPr id="138" name="Google Shape;138;p16"/>
          <p:cNvSpPr/>
          <p:nvPr/>
        </p:nvSpPr>
        <p:spPr>
          <a:xfrm>
            <a:off x="9469575" y="4171775"/>
            <a:ext cx="2231700" cy="5340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US"/>
              <a:t>DISTRIBUTION CHANNELS </a:t>
            </a:r>
            <a:endParaRPr b="1"/>
          </a:p>
        </p:txBody>
      </p:sp>
      <p:sp>
        <p:nvSpPr>
          <p:cNvPr id="139" name="Google Shape;139;p16"/>
          <p:cNvSpPr/>
          <p:nvPr/>
        </p:nvSpPr>
        <p:spPr>
          <a:xfrm>
            <a:off x="9492400" y="1561075"/>
            <a:ext cx="2150400" cy="4719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US"/>
              <a:t>COST/REVENUE STRUCTURE</a:t>
            </a:r>
            <a:endParaRPr b="1"/>
          </a:p>
        </p:txBody>
      </p:sp>
      <p:pic>
        <p:nvPicPr>
          <p:cNvPr id="140" name="Google Shape;140;p16"/>
          <p:cNvPicPr preferRelativeResize="0"/>
          <p:nvPr/>
        </p:nvPicPr>
        <p:blipFill>
          <a:blip r:embed="rId4">
            <a:alphaModFix/>
          </a:blip>
          <a:stretch>
            <a:fillRect/>
          </a:stretch>
        </p:blipFill>
        <p:spPr>
          <a:xfrm>
            <a:off x="907825" y="2826925"/>
            <a:ext cx="1570250" cy="1344875"/>
          </a:xfrm>
          <a:prstGeom prst="rect">
            <a:avLst/>
          </a:prstGeom>
          <a:noFill/>
          <a:ln>
            <a:noFill/>
          </a:ln>
        </p:spPr>
      </p:pic>
      <p:pic>
        <p:nvPicPr>
          <p:cNvPr id="141" name="Google Shape;141;p16"/>
          <p:cNvPicPr preferRelativeResize="0"/>
          <p:nvPr/>
        </p:nvPicPr>
        <p:blipFill rotWithShape="1">
          <a:blip r:embed="rId5">
            <a:alphaModFix/>
          </a:blip>
          <a:srcRect b="23878" l="10933" r="11245" t="21593"/>
          <a:stretch/>
        </p:blipFill>
        <p:spPr>
          <a:xfrm>
            <a:off x="907825" y="1943938"/>
            <a:ext cx="2976304" cy="762000"/>
          </a:xfrm>
          <a:prstGeom prst="rect">
            <a:avLst/>
          </a:prstGeom>
          <a:noFill/>
          <a:ln>
            <a:noFill/>
          </a:ln>
        </p:spPr>
      </p:pic>
      <p:pic>
        <p:nvPicPr>
          <p:cNvPr id="142" name="Google Shape;142;p16"/>
          <p:cNvPicPr preferRelativeResize="0"/>
          <p:nvPr/>
        </p:nvPicPr>
        <p:blipFill>
          <a:blip r:embed="rId6">
            <a:alphaModFix/>
          </a:blip>
          <a:stretch>
            <a:fillRect/>
          </a:stretch>
        </p:blipFill>
        <p:spPr>
          <a:xfrm>
            <a:off x="2565674" y="2755300"/>
            <a:ext cx="1287049" cy="1204200"/>
          </a:xfrm>
          <a:prstGeom prst="rect">
            <a:avLst/>
          </a:prstGeom>
          <a:noFill/>
          <a:ln>
            <a:noFill/>
          </a:ln>
        </p:spPr>
      </p:pic>
      <p:pic>
        <p:nvPicPr>
          <p:cNvPr id="143" name="Google Shape;143;p16"/>
          <p:cNvPicPr preferRelativeResize="0"/>
          <p:nvPr/>
        </p:nvPicPr>
        <p:blipFill>
          <a:blip r:embed="rId7">
            <a:alphaModFix/>
          </a:blip>
          <a:stretch>
            <a:fillRect/>
          </a:stretch>
        </p:blipFill>
        <p:spPr>
          <a:xfrm>
            <a:off x="1056925" y="4663225"/>
            <a:ext cx="1139825" cy="1139825"/>
          </a:xfrm>
          <a:prstGeom prst="rect">
            <a:avLst/>
          </a:prstGeom>
          <a:noFill/>
          <a:ln>
            <a:noFill/>
          </a:ln>
        </p:spPr>
      </p:pic>
      <p:pic>
        <p:nvPicPr>
          <p:cNvPr id="144" name="Google Shape;144;p16"/>
          <p:cNvPicPr preferRelativeResize="0"/>
          <p:nvPr/>
        </p:nvPicPr>
        <p:blipFill>
          <a:blip r:embed="rId8">
            <a:alphaModFix/>
          </a:blip>
          <a:stretch>
            <a:fillRect/>
          </a:stretch>
        </p:blipFill>
        <p:spPr>
          <a:xfrm>
            <a:off x="1508248" y="5829729"/>
            <a:ext cx="1676400" cy="536241"/>
          </a:xfrm>
          <a:prstGeom prst="rect">
            <a:avLst/>
          </a:prstGeom>
          <a:noFill/>
          <a:ln>
            <a:noFill/>
          </a:ln>
        </p:spPr>
      </p:pic>
      <p:pic>
        <p:nvPicPr>
          <p:cNvPr id="145" name="Google Shape;145;p16"/>
          <p:cNvPicPr preferRelativeResize="0"/>
          <p:nvPr/>
        </p:nvPicPr>
        <p:blipFill>
          <a:blip r:embed="rId9">
            <a:alphaModFix/>
          </a:blip>
          <a:stretch>
            <a:fillRect/>
          </a:stretch>
        </p:blipFill>
        <p:spPr>
          <a:xfrm>
            <a:off x="2510798" y="4722462"/>
            <a:ext cx="1139825" cy="1085729"/>
          </a:xfrm>
          <a:prstGeom prst="rect">
            <a:avLst/>
          </a:prstGeom>
          <a:noFill/>
          <a:ln>
            <a:noFill/>
          </a:ln>
        </p:spPr>
      </p:pic>
      <p:sp>
        <p:nvSpPr>
          <p:cNvPr id="146" name="Google Shape;146;p16"/>
          <p:cNvSpPr/>
          <p:nvPr/>
        </p:nvSpPr>
        <p:spPr>
          <a:xfrm>
            <a:off x="4391150" y="3410125"/>
            <a:ext cx="1863900" cy="2619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US"/>
              <a:t>KEY RESOURCES</a:t>
            </a:r>
            <a:endParaRPr b="1"/>
          </a:p>
        </p:txBody>
      </p:sp>
      <p:sp>
        <p:nvSpPr>
          <p:cNvPr id="147" name="Google Shape;147;p16"/>
          <p:cNvSpPr/>
          <p:nvPr/>
        </p:nvSpPr>
        <p:spPr>
          <a:xfrm>
            <a:off x="864113" y="1561063"/>
            <a:ext cx="3000900" cy="2619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KEY CUSTOMERS </a:t>
            </a:r>
            <a:endParaRPr b="1"/>
          </a:p>
        </p:txBody>
      </p:sp>
      <p:sp>
        <p:nvSpPr>
          <p:cNvPr id="148" name="Google Shape;148;p16"/>
          <p:cNvSpPr/>
          <p:nvPr/>
        </p:nvSpPr>
        <p:spPr>
          <a:xfrm>
            <a:off x="864113" y="4316838"/>
            <a:ext cx="3000900" cy="2619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KEY PARTNERS </a:t>
            </a:r>
            <a:endParaRPr b="1"/>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7"/>
          <p:cNvSpPr txBox="1"/>
          <p:nvPr/>
        </p:nvSpPr>
        <p:spPr>
          <a:xfrm>
            <a:off x="3299525" y="1681200"/>
            <a:ext cx="8432400" cy="4782600"/>
          </a:xfrm>
          <a:prstGeom prst="rect">
            <a:avLst/>
          </a:prstGeom>
          <a:solidFill>
            <a:srgbClr val="F3F3F3"/>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4" name="Google Shape;154;p17"/>
          <p:cNvSpPr txBox="1"/>
          <p:nvPr>
            <p:ph type="title"/>
          </p:nvPr>
        </p:nvSpPr>
        <p:spPr>
          <a:xfrm>
            <a:off x="0" y="620325"/>
            <a:ext cx="12188700" cy="627300"/>
          </a:xfrm>
          <a:prstGeom prst="rect">
            <a:avLst/>
          </a:prstGeom>
          <a:solidFill>
            <a:srgbClr val="CFE2F3"/>
          </a:solidFill>
          <a:ln>
            <a:noFill/>
          </a:ln>
        </p:spPr>
        <p:txBody>
          <a:bodyPr anchorCtr="0" anchor="b" bIns="60925" lIns="121875" spcFirstLastPara="1" rIns="121875" wrap="square" tIns="60925">
            <a:noAutofit/>
          </a:bodyPr>
          <a:lstStyle/>
          <a:p>
            <a:pPr indent="0" lvl="0" marL="0" marR="0" rtl="0" algn="ctr">
              <a:lnSpc>
                <a:spcPct val="90000"/>
              </a:lnSpc>
              <a:spcBef>
                <a:spcPts val="0"/>
              </a:spcBef>
              <a:spcAft>
                <a:spcPts val="0"/>
              </a:spcAft>
              <a:buClr>
                <a:schemeClr val="lt1"/>
              </a:buClr>
              <a:buSzPts val="3600"/>
              <a:buFont typeface="Calibri"/>
              <a:buNone/>
            </a:pPr>
            <a:r>
              <a:rPr b="1" i="0" lang="en-US" sz="3600" u="none" cap="none" strike="noStrike">
                <a:solidFill>
                  <a:srgbClr val="000000"/>
                </a:solidFill>
                <a:latin typeface="Calibri"/>
                <a:ea typeface="Calibri"/>
                <a:cs typeface="Calibri"/>
                <a:sym typeface="Calibri"/>
              </a:rPr>
              <a:t>Business Drivers</a:t>
            </a:r>
            <a:endParaRPr b="0" i="0" sz="3600" u="none" cap="none" strike="noStrike">
              <a:solidFill>
                <a:srgbClr val="000000"/>
              </a:solidFill>
              <a:latin typeface="Calibri"/>
              <a:ea typeface="Calibri"/>
              <a:cs typeface="Calibri"/>
              <a:sym typeface="Calibri"/>
            </a:endParaRPr>
          </a:p>
        </p:txBody>
      </p:sp>
      <p:sp>
        <p:nvSpPr>
          <p:cNvPr id="155" name="Google Shape;155;p17"/>
          <p:cNvSpPr/>
          <p:nvPr/>
        </p:nvSpPr>
        <p:spPr>
          <a:xfrm>
            <a:off x="3842798" y="2440782"/>
            <a:ext cx="2209800" cy="1752600"/>
          </a:xfrm>
          <a:prstGeom prst="roundRect">
            <a:avLst>
              <a:gd fmla="val 16667" name="adj"/>
            </a:avLst>
          </a:prstGeom>
          <a:gradFill>
            <a:gsLst>
              <a:gs pos="0">
                <a:srgbClr val="005959"/>
              </a:gs>
              <a:gs pos="50000">
                <a:srgbClr val="008F8F"/>
              </a:gs>
              <a:gs pos="70000">
                <a:schemeClr val="accent1"/>
              </a:gs>
              <a:gs pos="100000">
                <a:srgbClr val="00C3C3"/>
              </a:gs>
            </a:gsLst>
            <a:lin ang="16200000" scaled="0"/>
          </a:gradFill>
          <a:ln cap="flat" cmpd="sng" w="9525">
            <a:solidFill>
              <a:schemeClr val="accent1"/>
            </a:solidFill>
            <a:prstDash val="solid"/>
            <a:miter lim="800000"/>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a:ea typeface="Arial"/>
                <a:cs typeface="Arial"/>
                <a:sym typeface="Arial"/>
              </a:rPr>
              <a:t>REAL SYSTEM</a:t>
            </a:r>
            <a:endParaRPr/>
          </a:p>
        </p:txBody>
      </p:sp>
      <p:sp>
        <p:nvSpPr>
          <p:cNvPr id="156" name="Google Shape;156;p17"/>
          <p:cNvSpPr/>
          <p:nvPr/>
        </p:nvSpPr>
        <p:spPr>
          <a:xfrm>
            <a:off x="8490995" y="2440782"/>
            <a:ext cx="2209800" cy="1752600"/>
          </a:xfrm>
          <a:prstGeom prst="roundRect">
            <a:avLst>
              <a:gd fmla="val 16667" name="adj"/>
            </a:avLst>
          </a:prstGeom>
          <a:gradFill>
            <a:gsLst>
              <a:gs pos="0">
                <a:srgbClr val="005959"/>
              </a:gs>
              <a:gs pos="50000">
                <a:srgbClr val="008F8F"/>
              </a:gs>
              <a:gs pos="70000">
                <a:schemeClr val="accent1"/>
              </a:gs>
              <a:gs pos="100000">
                <a:srgbClr val="00C3C3"/>
              </a:gs>
            </a:gsLst>
            <a:lin ang="16200000" scaled="0"/>
          </a:gradFill>
          <a:ln cap="flat" cmpd="sng" w="9525">
            <a:solidFill>
              <a:schemeClr val="accent1"/>
            </a:solidFill>
            <a:prstDash val="solid"/>
            <a:miter lim="800000"/>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a:ea typeface="Arial"/>
                <a:cs typeface="Arial"/>
                <a:sym typeface="Arial"/>
              </a:rPr>
              <a:t>VIRTUAL MODEL</a:t>
            </a:r>
            <a:endParaRPr/>
          </a:p>
        </p:txBody>
      </p:sp>
      <p:sp>
        <p:nvSpPr>
          <p:cNvPr id="157" name="Google Shape;157;p17"/>
          <p:cNvSpPr/>
          <p:nvPr/>
        </p:nvSpPr>
        <p:spPr>
          <a:xfrm>
            <a:off x="6509798" y="2528900"/>
            <a:ext cx="1447800" cy="381000"/>
          </a:xfrm>
          <a:prstGeom prst="rightArrow">
            <a:avLst>
              <a:gd fmla="val 50000" name="adj1"/>
              <a:gd fmla="val 50000" name="adj2"/>
            </a:avLst>
          </a:prstGeom>
          <a:gradFill>
            <a:gsLst>
              <a:gs pos="0">
                <a:srgbClr val="005959"/>
              </a:gs>
              <a:gs pos="50000">
                <a:srgbClr val="008F8F"/>
              </a:gs>
              <a:gs pos="70000">
                <a:schemeClr val="accent1"/>
              </a:gs>
              <a:gs pos="100000">
                <a:srgbClr val="00C3C3"/>
              </a:gs>
            </a:gsLst>
            <a:lin ang="16200000" scaled="0"/>
          </a:gradFill>
          <a:ln cap="flat" cmpd="sng" w="9525">
            <a:solidFill>
              <a:schemeClr val="accent1"/>
            </a:solidFill>
            <a:prstDash val="solid"/>
            <a:miter lim="800000"/>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Calibri"/>
              <a:ea typeface="Calibri"/>
              <a:cs typeface="Calibri"/>
              <a:sym typeface="Calibri"/>
            </a:endParaRPr>
          </a:p>
        </p:txBody>
      </p:sp>
      <p:sp>
        <p:nvSpPr>
          <p:cNvPr id="158" name="Google Shape;158;p17"/>
          <p:cNvSpPr/>
          <p:nvPr/>
        </p:nvSpPr>
        <p:spPr>
          <a:xfrm rot="10800000">
            <a:off x="6509798" y="2935301"/>
            <a:ext cx="1447800" cy="381000"/>
          </a:xfrm>
          <a:prstGeom prst="rightArrow">
            <a:avLst>
              <a:gd fmla="val 50000" name="adj1"/>
              <a:gd fmla="val 50000" name="adj2"/>
            </a:avLst>
          </a:prstGeom>
          <a:gradFill>
            <a:gsLst>
              <a:gs pos="0">
                <a:srgbClr val="005959"/>
              </a:gs>
              <a:gs pos="50000">
                <a:srgbClr val="008F8F"/>
              </a:gs>
              <a:gs pos="70000">
                <a:schemeClr val="accent1"/>
              </a:gs>
              <a:gs pos="100000">
                <a:srgbClr val="00C3C3"/>
              </a:gs>
            </a:gsLst>
            <a:lin ang="16200000" scaled="0"/>
          </a:gradFill>
          <a:ln cap="flat" cmpd="sng" w="9525">
            <a:solidFill>
              <a:schemeClr val="accent1"/>
            </a:solidFill>
            <a:prstDash val="solid"/>
            <a:miter lim="800000"/>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Calibri"/>
              <a:ea typeface="Calibri"/>
              <a:cs typeface="Calibri"/>
              <a:sym typeface="Calibri"/>
            </a:endParaRPr>
          </a:p>
        </p:txBody>
      </p:sp>
      <p:sp>
        <p:nvSpPr>
          <p:cNvPr id="159" name="Google Shape;159;p17"/>
          <p:cNvSpPr/>
          <p:nvPr/>
        </p:nvSpPr>
        <p:spPr>
          <a:xfrm>
            <a:off x="8490995" y="4751400"/>
            <a:ext cx="457200" cy="381000"/>
          </a:xfrm>
          <a:prstGeom prst="ellipse">
            <a:avLst/>
          </a:prstGeom>
          <a:gradFill>
            <a:gsLst>
              <a:gs pos="0">
                <a:srgbClr val="005959"/>
              </a:gs>
              <a:gs pos="50000">
                <a:srgbClr val="008F8F"/>
              </a:gs>
              <a:gs pos="70000">
                <a:schemeClr val="accent1"/>
              </a:gs>
              <a:gs pos="100000">
                <a:srgbClr val="00C3C3"/>
              </a:gs>
            </a:gsLst>
            <a:lin ang="16200000" scaled="0"/>
          </a:gradFill>
          <a:ln cap="flat" cmpd="sng" w="9525">
            <a:solidFill>
              <a:schemeClr val="accent1"/>
            </a:solidFill>
            <a:prstDash val="solid"/>
            <a:miter lim="800000"/>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Calibri"/>
              <a:ea typeface="Calibri"/>
              <a:cs typeface="Calibri"/>
              <a:sym typeface="Calibri"/>
            </a:endParaRPr>
          </a:p>
        </p:txBody>
      </p:sp>
      <p:sp>
        <p:nvSpPr>
          <p:cNvPr id="160" name="Google Shape;160;p17"/>
          <p:cNvSpPr/>
          <p:nvPr/>
        </p:nvSpPr>
        <p:spPr>
          <a:xfrm>
            <a:off x="9364156" y="4742022"/>
            <a:ext cx="457200" cy="381000"/>
          </a:xfrm>
          <a:prstGeom prst="ellipse">
            <a:avLst/>
          </a:prstGeom>
          <a:gradFill>
            <a:gsLst>
              <a:gs pos="0">
                <a:srgbClr val="005959"/>
              </a:gs>
              <a:gs pos="50000">
                <a:srgbClr val="008F8F"/>
              </a:gs>
              <a:gs pos="70000">
                <a:schemeClr val="accent1"/>
              </a:gs>
              <a:gs pos="100000">
                <a:srgbClr val="00C3C3"/>
              </a:gs>
            </a:gsLst>
            <a:lin ang="16200000" scaled="0"/>
          </a:gradFill>
          <a:ln cap="flat" cmpd="sng" w="9525">
            <a:solidFill>
              <a:schemeClr val="accent1"/>
            </a:solidFill>
            <a:prstDash val="solid"/>
            <a:miter lim="800000"/>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Calibri"/>
              <a:ea typeface="Calibri"/>
              <a:cs typeface="Calibri"/>
              <a:sym typeface="Calibri"/>
            </a:endParaRPr>
          </a:p>
        </p:txBody>
      </p:sp>
      <p:sp>
        <p:nvSpPr>
          <p:cNvPr id="161" name="Google Shape;161;p17"/>
          <p:cNvSpPr/>
          <p:nvPr/>
        </p:nvSpPr>
        <p:spPr>
          <a:xfrm>
            <a:off x="10237319" y="4742022"/>
            <a:ext cx="457200" cy="381000"/>
          </a:xfrm>
          <a:prstGeom prst="ellipse">
            <a:avLst/>
          </a:prstGeom>
          <a:gradFill>
            <a:gsLst>
              <a:gs pos="0">
                <a:srgbClr val="005959"/>
              </a:gs>
              <a:gs pos="50000">
                <a:srgbClr val="008F8F"/>
              </a:gs>
              <a:gs pos="70000">
                <a:schemeClr val="accent1"/>
              </a:gs>
              <a:gs pos="100000">
                <a:srgbClr val="00C3C3"/>
              </a:gs>
            </a:gsLst>
            <a:lin ang="16200000" scaled="0"/>
          </a:gradFill>
          <a:ln cap="flat" cmpd="sng" w="9525">
            <a:solidFill>
              <a:schemeClr val="accent1"/>
            </a:solidFill>
            <a:prstDash val="solid"/>
            <a:miter lim="800000"/>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Calibri"/>
              <a:ea typeface="Calibri"/>
              <a:cs typeface="Calibri"/>
              <a:sym typeface="Calibri"/>
            </a:endParaRPr>
          </a:p>
        </p:txBody>
      </p:sp>
      <p:cxnSp>
        <p:nvCxnSpPr>
          <p:cNvPr id="162" name="Google Shape;162;p17"/>
          <p:cNvCxnSpPr>
            <a:endCxn id="161" idx="0"/>
          </p:cNvCxnSpPr>
          <p:nvPr/>
        </p:nvCxnSpPr>
        <p:spPr>
          <a:xfrm>
            <a:off x="10434119" y="4214622"/>
            <a:ext cx="31800" cy="527400"/>
          </a:xfrm>
          <a:prstGeom prst="straightConnector1">
            <a:avLst/>
          </a:prstGeom>
          <a:noFill/>
          <a:ln cap="flat" cmpd="sng" w="25400">
            <a:solidFill>
              <a:schemeClr val="accent1"/>
            </a:solidFill>
            <a:prstDash val="solid"/>
            <a:miter lim="800000"/>
            <a:headEnd len="sm" w="sm" type="none"/>
            <a:tailEnd len="med" w="med" type="triangle"/>
          </a:ln>
        </p:spPr>
      </p:cxnSp>
      <p:cxnSp>
        <p:nvCxnSpPr>
          <p:cNvPr id="163" name="Google Shape;163;p17"/>
          <p:cNvCxnSpPr>
            <a:endCxn id="160" idx="0"/>
          </p:cNvCxnSpPr>
          <p:nvPr/>
        </p:nvCxnSpPr>
        <p:spPr>
          <a:xfrm flipH="1">
            <a:off x="9592756" y="4214622"/>
            <a:ext cx="3000" cy="527400"/>
          </a:xfrm>
          <a:prstGeom prst="straightConnector1">
            <a:avLst/>
          </a:prstGeom>
          <a:noFill/>
          <a:ln cap="flat" cmpd="sng" w="25400">
            <a:solidFill>
              <a:schemeClr val="accent1"/>
            </a:solidFill>
            <a:prstDash val="solid"/>
            <a:miter lim="800000"/>
            <a:headEnd len="sm" w="sm" type="none"/>
            <a:tailEnd len="med" w="med" type="triangle"/>
          </a:ln>
        </p:spPr>
      </p:cxnSp>
      <p:cxnSp>
        <p:nvCxnSpPr>
          <p:cNvPr id="164" name="Google Shape;164;p17"/>
          <p:cNvCxnSpPr>
            <a:endCxn id="159" idx="0"/>
          </p:cNvCxnSpPr>
          <p:nvPr/>
        </p:nvCxnSpPr>
        <p:spPr>
          <a:xfrm flipH="1">
            <a:off x="8719595" y="4193400"/>
            <a:ext cx="38100" cy="558000"/>
          </a:xfrm>
          <a:prstGeom prst="straightConnector1">
            <a:avLst/>
          </a:prstGeom>
          <a:noFill/>
          <a:ln cap="flat" cmpd="sng" w="25400">
            <a:solidFill>
              <a:schemeClr val="accent1"/>
            </a:solidFill>
            <a:prstDash val="solid"/>
            <a:miter lim="800000"/>
            <a:headEnd len="sm" w="sm" type="none"/>
            <a:tailEnd len="med" w="med" type="triangle"/>
          </a:ln>
        </p:spPr>
      </p:cxnSp>
      <p:sp>
        <p:nvSpPr>
          <p:cNvPr id="165" name="Google Shape;165;p17"/>
          <p:cNvSpPr txBox="1"/>
          <p:nvPr/>
        </p:nvSpPr>
        <p:spPr>
          <a:xfrm>
            <a:off x="4626632" y="4680299"/>
            <a:ext cx="36276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latin typeface="Calibri"/>
                <a:ea typeface="Calibri"/>
                <a:cs typeface="Calibri"/>
                <a:sym typeface="Calibri"/>
              </a:rPr>
              <a:t>Multi Subsystem Model</a:t>
            </a:r>
            <a:endParaRPr/>
          </a:p>
        </p:txBody>
      </p:sp>
      <p:sp>
        <p:nvSpPr>
          <p:cNvPr id="166" name="Google Shape;166;p17"/>
          <p:cNvSpPr txBox="1"/>
          <p:nvPr/>
        </p:nvSpPr>
        <p:spPr>
          <a:xfrm>
            <a:off x="6605034" y="3315039"/>
            <a:ext cx="22098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latin typeface="Calibri"/>
                <a:ea typeface="Calibri"/>
                <a:cs typeface="Calibri"/>
                <a:sym typeface="Calibri"/>
              </a:rPr>
              <a:t>DIGITAL </a:t>
            </a:r>
            <a:endParaRPr sz="2800">
              <a:latin typeface="Calibri"/>
              <a:ea typeface="Calibri"/>
              <a:cs typeface="Calibri"/>
              <a:sym typeface="Calibri"/>
            </a:endParaRPr>
          </a:p>
          <a:p>
            <a:pPr indent="0" lvl="0" marL="0" marR="0" rtl="0" algn="l">
              <a:spcBef>
                <a:spcPts val="0"/>
              </a:spcBef>
              <a:spcAft>
                <a:spcPts val="0"/>
              </a:spcAft>
              <a:buNone/>
            </a:pPr>
            <a:r>
              <a:rPr lang="en-US" sz="2800">
                <a:latin typeface="Calibri"/>
                <a:ea typeface="Calibri"/>
                <a:cs typeface="Calibri"/>
                <a:sym typeface="Calibri"/>
              </a:rPr>
              <a:t>TWIN</a:t>
            </a:r>
            <a:endParaRPr/>
          </a:p>
        </p:txBody>
      </p:sp>
      <p:pic>
        <p:nvPicPr>
          <p:cNvPr descr="https://lh4.googleusercontent.com/QuAvLH840W_84rbBzTQSUo1zkIKZs6UL7uAT0s5Z7CVQvBCnXgECo1-BaVe7sAyPaIrmduGOG7IXC23zHDOpbSLymTu1LI5nL5K4IvaTi5nwbnoUJcJ5iVhRReNSZhnojx_ASEuWiHY" id="167" name="Google Shape;167;p17"/>
          <p:cNvPicPr preferRelativeResize="0"/>
          <p:nvPr/>
        </p:nvPicPr>
        <p:blipFill rotWithShape="1">
          <a:blip r:embed="rId3">
            <a:alphaModFix/>
          </a:blip>
          <a:srcRect b="29417" l="21397" r="20961" t="33810"/>
          <a:stretch/>
        </p:blipFill>
        <p:spPr>
          <a:xfrm>
            <a:off x="10055499" y="5701938"/>
            <a:ext cx="1676400" cy="762000"/>
          </a:xfrm>
          <a:prstGeom prst="rect">
            <a:avLst/>
          </a:prstGeom>
          <a:noFill/>
          <a:ln>
            <a:noFill/>
          </a:ln>
        </p:spPr>
      </p:pic>
      <p:sp>
        <p:nvSpPr>
          <p:cNvPr id="168" name="Google Shape;168;p17"/>
          <p:cNvSpPr txBox="1"/>
          <p:nvPr>
            <p:ph type="title"/>
          </p:nvPr>
        </p:nvSpPr>
        <p:spPr>
          <a:xfrm>
            <a:off x="175625" y="1662950"/>
            <a:ext cx="3003000" cy="4782600"/>
          </a:xfrm>
          <a:prstGeom prst="rect">
            <a:avLst/>
          </a:prstGeom>
          <a:solidFill>
            <a:srgbClr val="9FC5E8"/>
          </a:solidFill>
          <a:ln>
            <a:noFill/>
          </a:ln>
        </p:spPr>
        <p:txBody>
          <a:bodyPr anchorCtr="0" anchor="ctr" bIns="60925" lIns="121875" spcFirstLastPara="1" rIns="121875" wrap="square" tIns="60925">
            <a:noAutofit/>
          </a:bodyPr>
          <a:lstStyle/>
          <a:p>
            <a:pPr indent="0" lvl="0" marL="0" marR="0" rtl="0" algn="ctr">
              <a:lnSpc>
                <a:spcPct val="90000"/>
              </a:lnSpc>
              <a:spcBef>
                <a:spcPts val="0"/>
              </a:spcBef>
              <a:spcAft>
                <a:spcPts val="0"/>
              </a:spcAft>
              <a:buClr>
                <a:schemeClr val="lt1"/>
              </a:buClr>
              <a:buSzPts val="3600"/>
              <a:buFont typeface="Calibri"/>
              <a:buNone/>
            </a:pPr>
            <a:r>
              <a:rPr b="1" lang="en-US" sz="4800">
                <a:solidFill>
                  <a:srgbClr val="000000"/>
                </a:solidFill>
              </a:rPr>
              <a:t>Key Concepts</a:t>
            </a:r>
            <a:endParaRPr b="1" sz="4800">
              <a:solidFill>
                <a:srgbClr val="000000"/>
              </a:solidFill>
            </a:endParaRPr>
          </a:p>
          <a:p>
            <a:pPr indent="0" lvl="0" marL="0" marR="0" rtl="0" algn="ctr">
              <a:lnSpc>
                <a:spcPct val="90000"/>
              </a:lnSpc>
              <a:spcBef>
                <a:spcPts val="0"/>
              </a:spcBef>
              <a:spcAft>
                <a:spcPts val="0"/>
              </a:spcAft>
              <a:buClr>
                <a:schemeClr val="lt1"/>
              </a:buClr>
              <a:buSzPts val="3600"/>
              <a:buFont typeface="Calibri"/>
              <a:buNone/>
            </a:pPr>
            <a:r>
              <a:rPr b="1" lang="en-US" sz="2400">
                <a:solidFill>
                  <a:srgbClr val="000000"/>
                </a:solidFill>
              </a:rPr>
              <a:t>Digital Twins</a:t>
            </a:r>
            <a:endParaRPr b="1" sz="2400">
              <a:solidFill>
                <a:srgbClr val="000000"/>
              </a:solidFill>
            </a:endParaRPr>
          </a:p>
          <a:p>
            <a:pPr indent="0" lvl="0" marL="0" marR="0" rtl="0" algn="ctr">
              <a:lnSpc>
                <a:spcPct val="90000"/>
              </a:lnSpc>
              <a:spcBef>
                <a:spcPts val="0"/>
              </a:spcBef>
              <a:spcAft>
                <a:spcPts val="0"/>
              </a:spcAft>
              <a:buClr>
                <a:schemeClr val="lt1"/>
              </a:buClr>
              <a:buSzPts val="3600"/>
              <a:buFont typeface="Calibri"/>
              <a:buNone/>
            </a:pPr>
            <a:r>
              <a:rPr b="1" lang="en-US" sz="2400">
                <a:solidFill>
                  <a:srgbClr val="000000"/>
                </a:solidFill>
              </a:rPr>
              <a:t>Machine Learning</a:t>
            </a:r>
            <a:endParaRPr b="1" sz="24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1218883" y="274637"/>
            <a:ext cx="10360500" cy="122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lt1"/>
              </a:buClr>
              <a:buSzPts val="3600"/>
              <a:buFont typeface="Calibri"/>
              <a:buNone/>
            </a:pPr>
            <a:r>
              <a:rPr b="1" lang="en-US">
                <a:solidFill>
                  <a:srgbClr val="000000"/>
                </a:solidFill>
              </a:rPr>
              <a:t>Business Drivers</a:t>
            </a:r>
            <a:endParaRPr>
              <a:solidFill>
                <a:srgbClr val="000000"/>
              </a:solidFill>
            </a:endParaRPr>
          </a:p>
          <a:p>
            <a:pPr indent="0" lvl="0" marL="0">
              <a:spcBef>
                <a:spcPts val="0"/>
              </a:spcBef>
              <a:spcAft>
                <a:spcPts val="0"/>
              </a:spcAft>
              <a:buNone/>
            </a:pPr>
            <a:r>
              <a:t/>
            </a:r>
            <a:endParaRPr/>
          </a:p>
        </p:txBody>
      </p:sp>
      <p:sp>
        <p:nvSpPr>
          <p:cNvPr id="175" name="Google Shape;175;p18"/>
          <p:cNvSpPr txBox="1"/>
          <p:nvPr>
            <p:ph type="title"/>
          </p:nvPr>
        </p:nvSpPr>
        <p:spPr>
          <a:xfrm>
            <a:off x="0" y="467925"/>
            <a:ext cx="12188700" cy="627300"/>
          </a:xfrm>
          <a:prstGeom prst="rect">
            <a:avLst/>
          </a:prstGeom>
          <a:solidFill>
            <a:srgbClr val="CFE2F3"/>
          </a:solidFill>
          <a:ln>
            <a:noFill/>
          </a:ln>
        </p:spPr>
        <p:txBody>
          <a:bodyPr anchorCtr="0" anchor="b" bIns="60925" lIns="121875" spcFirstLastPara="1" rIns="121875" wrap="square" tIns="60925">
            <a:noAutofit/>
          </a:bodyPr>
          <a:lstStyle/>
          <a:p>
            <a:pPr indent="0" lvl="0" marL="0" marR="0" rtl="0" algn="ctr">
              <a:lnSpc>
                <a:spcPct val="90000"/>
              </a:lnSpc>
              <a:spcBef>
                <a:spcPts val="0"/>
              </a:spcBef>
              <a:spcAft>
                <a:spcPts val="0"/>
              </a:spcAft>
              <a:buClr>
                <a:schemeClr val="lt1"/>
              </a:buClr>
              <a:buSzPts val="3600"/>
              <a:buFont typeface="Calibri"/>
              <a:buNone/>
            </a:pPr>
            <a:r>
              <a:rPr b="1" lang="en-US">
                <a:solidFill>
                  <a:srgbClr val="000000"/>
                </a:solidFill>
              </a:rPr>
              <a:t>Formula 1 Racing</a:t>
            </a:r>
            <a:endParaRPr b="0" i="0" sz="3600" u="none" cap="none" strike="noStrike">
              <a:solidFill>
                <a:srgbClr val="000000"/>
              </a:solidFill>
              <a:latin typeface="Calibri"/>
              <a:ea typeface="Calibri"/>
              <a:cs typeface="Calibri"/>
              <a:sym typeface="Calibri"/>
            </a:endParaRPr>
          </a:p>
        </p:txBody>
      </p:sp>
      <p:pic>
        <p:nvPicPr>
          <p:cNvPr id="176" name="Google Shape;176;p18"/>
          <p:cNvPicPr preferRelativeResize="0"/>
          <p:nvPr/>
        </p:nvPicPr>
        <p:blipFill>
          <a:blip r:embed="rId3">
            <a:alphaModFix/>
          </a:blip>
          <a:stretch>
            <a:fillRect/>
          </a:stretch>
        </p:blipFill>
        <p:spPr>
          <a:xfrm>
            <a:off x="1552577" y="2142708"/>
            <a:ext cx="2959216" cy="1663864"/>
          </a:xfrm>
          <a:prstGeom prst="rect">
            <a:avLst/>
          </a:prstGeom>
          <a:noFill/>
          <a:ln>
            <a:noFill/>
          </a:ln>
        </p:spPr>
      </p:pic>
      <p:pic>
        <p:nvPicPr>
          <p:cNvPr id="177" name="Google Shape;177;p18"/>
          <p:cNvPicPr preferRelativeResize="0"/>
          <p:nvPr/>
        </p:nvPicPr>
        <p:blipFill>
          <a:blip r:embed="rId4">
            <a:alphaModFix/>
          </a:blip>
          <a:stretch>
            <a:fillRect/>
          </a:stretch>
        </p:blipFill>
        <p:spPr>
          <a:xfrm>
            <a:off x="2311923" y="3508539"/>
            <a:ext cx="1440524" cy="703513"/>
          </a:xfrm>
          <a:prstGeom prst="rect">
            <a:avLst/>
          </a:prstGeom>
          <a:noFill/>
          <a:ln>
            <a:noFill/>
          </a:ln>
        </p:spPr>
      </p:pic>
      <p:pic>
        <p:nvPicPr>
          <p:cNvPr id="178" name="Google Shape;178;p18"/>
          <p:cNvPicPr preferRelativeResize="0"/>
          <p:nvPr/>
        </p:nvPicPr>
        <p:blipFill>
          <a:blip r:embed="rId5">
            <a:alphaModFix/>
          </a:blip>
          <a:stretch>
            <a:fillRect/>
          </a:stretch>
        </p:blipFill>
        <p:spPr>
          <a:xfrm>
            <a:off x="2546427" y="1473062"/>
            <a:ext cx="971516" cy="681179"/>
          </a:xfrm>
          <a:prstGeom prst="rect">
            <a:avLst/>
          </a:prstGeom>
          <a:noFill/>
          <a:ln>
            <a:noFill/>
          </a:ln>
        </p:spPr>
      </p:pic>
      <p:sp>
        <p:nvSpPr>
          <p:cNvPr id="179" name="Google Shape;179;p18"/>
          <p:cNvSpPr/>
          <p:nvPr/>
        </p:nvSpPr>
        <p:spPr>
          <a:xfrm>
            <a:off x="5267783" y="2436857"/>
            <a:ext cx="1522500" cy="376800"/>
          </a:xfrm>
          <a:prstGeom prst="rightArrow">
            <a:avLst>
              <a:gd fmla="val 50000" name="adj1"/>
              <a:gd fmla="val 50000" name="adj2"/>
            </a:avLst>
          </a:prstGeom>
          <a:solidFill>
            <a:srgbClr val="8DD8D3"/>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Google Shape;180;p18"/>
          <p:cNvSpPr/>
          <p:nvPr/>
        </p:nvSpPr>
        <p:spPr>
          <a:xfrm rot="10800000">
            <a:off x="5267829" y="3065690"/>
            <a:ext cx="1522500" cy="376800"/>
          </a:xfrm>
          <a:prstGeom prst="rightArrow">
            <a:avLst>
              <a:gd fmla="val 50000" name="adj1"/>
              <a:gd fmla="val 50000" name="adj2"/>
            </a:avLst>
          </a:prstGeom>
          <a:solidFill>
            <a:srgbClr val="8DD8D3"/>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81" name="Google Shape;181;p18"/>
          <p:cNvPicPr preferRelativeResize="0"/>
          <p:nvPr/>
        </p:nvPicPr>
        <p:blipFill>
          <a:blip r:embed="rId6">
            <a:alphaModFix/>
          </a:blip>
          <a:stretch>
            <a:fillRect/>
          </a:stretch>
        </p:blipFill>
        <p:spPr>
          <a:xfrm>
            <a:off x="7816639" y="1959729"/>
            <a:ext cx="2434813" cy="1623211"/>
          </a:xfrm>
          <a:prstGeom prst="rect">
            <a:avLst/>
          </a:prstGeom>
          <a:noFill/>
          <a:ln>
            <a:noFill/>
          </a:ln>
        </p:spPr>
      </p:pic>
      <p:pic>
        <p:nvPicPr>
          <p:cNvPr id="182" name="Google Shape;182;p18"/>
          <p:cNvPicPr preferRelativeResize="0"/>
          <p:nvPr/>
        </p:nvPicPr>
        <p:blipFill>
          <a:blip r:embed="rId7">
            <a:alphaModFix/>
          </a:blip>
          <a:stretch>
            <a:fillRect/>
          </a:stretch>
        </p:blipFill>
        <p:spPr>
          <a:xfrm>
            <a:off x="8381693" y="3486220"/>
            <a:ext cx="1451691" cy="748180"/>
          </a:xfrm>
          <a:prstGeom prst="rect">
            <a:avLst/>
          </a:prstGeom>
          <a:noFill/>
          <a:ln>
            <a:noFill/>
          </a:ln>
        </p:spPr>
      </p:pic>
      <p:pic>
        <p:nvPicPr>
          <p:cNvPr id="183" name="Google Shape;183;p18"/>
          <p:cNvPicPr preferRelativeResize="0"/>
          <p:nvPr/>
        </p:nvPicPr>
        <p:blipFill>
          <a:blip r:embed="rId8">
            <a:alphaModFix/>
          </a:blip>
          <a:stretch>
            <a:fillRect/>
          </a:stretch>
        </p:blipFill>
        <p:spPr>
          <a:xfrm>
            <a:off x="8679916" y="1473077"/>
            <a:ext cx="982683" cy="670012"/>
          </a:xfrm>
          <a:prstGeom prst="rect">
            <a:avLst/>
          </a:prstGeom>
          <a:noFill/>
          <a:ln>
            <a:noFill/>
          </a:ln>
        </p:spPr>
      </p:pic>
      <p:pic>
        <p:nvPicPr>
          <p:cNvPr id="184" name="Google Shape;184;p18"/>
          <p:cNvPicPr preferRelativeResize="0"/>
          <p:nvPr/>
        </p:nvPicPr>
        <p:blipFill>
          <a:blip r:embed="rId9">
            <a:alphaModFix/>
          </a:blip>
          <a:stretch>
            <a:fillRect/>
          </a:stretch>
        </p:blipFill>
        <p:spPr>
          <a:xfrm>
            <a:off x="4923545" y="1313575"/>
            <a:ext cx="2211037" cy="871016"/>
          </a:xfrm>
          <a:prstGeom prst="rect">
            <a:avLst/>
          </a:prstGeom>
          <a:noFill/>
          <a:ln>
            <a:noFill/>
          </a:ln>
        </p:spPr>
      </p:pic>
      <p:sp>
        <p:nvSpPr>
          <p:cNvPr id="185" name="Google Shape;185;p18"/>
          <p:cNvSpPr txBox="1"/>
          <p:nvPr/>
        </p:nvSpPr>
        <p:spPr>
          <a:xfrm>
            <a:off x="381850" y="4414175"/>
            <a:ext cx="11409600" cy="2169000"/>
          </a:xfrm>
          <a:prstGeom prst="rect">
            <a:avLst/>
          </a:prstGeom>
          <a:noFill/>
          <a:ln>
            <a:noFill/>
          </a:ln>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rgbClr val="F3F3F3"/>
              </a:buClr>
              <a:buSzPts val="1800"/>
              <a:buFont typeface="Calibri"/>
              <a:buChar char="●"/>
            </a:pPr>
            <a:r>
              <a:rPr lang="en-US" sz="1800">
                <a:solidFill>
                  <a:srgbClr val="F3F3F3"/>
                </a:solidFill>
                <a:latin typeface="Calibri"/>
                <a:ea typeface="Calibri"/>
                <a:cs typeface="Calibri"/>
                <a:sym typeface="Calibri"/>
              </a:rPr>
              <a:t>Data is collected starting from the Friday practice, which helps set up the car for the race</a:t>
            </a:r>
            <a:endParaRPr sz="1800">
              <a:solidFill>
                <a:srgbClr val="F3F3F3"/>
              </a:solidFill>
              <a:latin typeface="Calibri"/>
              <a:ea typeface="Calibri"/>
              <a:cs typeface="Calibri"/>
              <a:sym typeface="Calibri"/>
            </a:endParaRPr>
          </a:p>
          <a:p>
            <a:pPr indent="-342900" lvl="0" marL="457200" rtl="0">
              <a:lnSpc>
                <a:spcPct val="115000"/>
              </a:lnSpc>
              <a:spcBef>
                <a:spcPts val="0"/>
              </a:spcBef>
              <a:spcAft>
                <a:spcPts val="0"/>
              </a:spcAft>
              <a:buClr>
                <a:srgbClr val="F3F3F3"/>
              </a:buClr>
              <a:buSzPts val="1800"/>
              <a:buFont typeface="Calibri"/>
              <a:buChar char="●"/>
            </a:pPr>
            <a:r>
              <a:rPr lang="en-US" sz="1800">
                <a:solidFill>
                  <a:srgbClr val="F3F3F3"/>
                </a:solidFill>
                <a:latin typeface="Calibri"/>
                <a:ea typeface="Calibri"/>
                <a:cs typeface="Calibri"/>
                <a:sym typeface="Calibri"/>
              </a:rPr>
              <a:t>During the race data is sent in real time to the pit wall, and in the background simulations are run w.r.t the current  racetrack and car conditions</a:t>
            </a:r>
            <a:endParaRPr sz="1800">
              <a:solidFill>
                <a:srgbClr val="F3F3F3"/>
              </a:solidFill>
              <a:latin typeface="Calibri"/>
              <a:ea typeface="Calibri"/>
              <a:cs typeface="Calibri"/>
              <a:sym typeface="Calibri"/>
            </a:endParaRPr>
          </a:p>
          <a:p>
            <a:pPr indent="-342900" lvl="0" marL="457200" rtl="0">
              <a:lnSpc>
                <a:spcPct val="115000"/>
              </a:lnSpc>
              <a:spcBef>
                <a:spcPts val="0"/>
              </a:spcBef>
              <a:spcAft>
                <a:spcPts val="0"/>
              </a:spcAft>
              <a:buClr>
                <a:srgbClr val="F3F3F3"/>
              </a:buClr>
              <a:buSzPts val="1800"/>
              <a:buFont typeface="Calibri"/>
              <a:buChar char="●"/>
            </a:pPr>
            <a:r>
              <a:rPr lang="en-US" sz="1800">
                <a:solidFill>
                  <a:srgbClr val="F3F3F3"/>
                </a:solidFill>
                <a:latin typeface="Calibri"/>
                <a:ea typeface="Calibri"/>
                <a:cs typeface="Calibri"/>
                <a:sym typeface="Calibri"/>
              </a:rPr>
              <a:t>The race strategy is dictated based on predictions of the simulations</a:t>
            </a:r>
            <a:endParaRPr sz="1800">
              <a:solidFill>
                <a:srgbClr val="F3F3F3"/>
              </a:solidFill>
              <a:latin typeface="Calibri"/>
              <a:ea typeface="Calibri"/>
              <a:cs typeface="Calibri"/>
              <a:sym typeface="Calibri"/>
            </a:endParaRPr>
          </a:p>
          <a:p>
            <a:pPr indent="-342900" lvl="0" marL="457200" rtl="0">
              <a:lnSpc>
                <a:spcPct val="115000"/>
              </a:lnSpc>
              <a:spcBef>
                <a:spcPts val="0"/>
              </a:spcBef>
              <a:spcAft>
                <a:spcPts val="0"/>
              </a:spcAft>
              <a:buClr>
                <a:srgbClr val="F3F3F3"/>
              </a:buClr>
              <a:buSzPts val="1800"/>
              <a:buFont typeface="Calibri"/>
              <a:buChar char="●"/>
            </a:pPr>
            <a:r>
              <a:rPr lang="en-US" sz="1800">
                <a:solidFill>
                  <a:srgbClr val="F3F3F3"/>
                </a:solidFill>
                <a:latin typeface="Calibri"/>
                <a:ea typeface="Calibri"/>
                <a:cs typeface="Calibri"/>
                <a:sym typeface="Calibri"/>
              </a:rPr>
              <a:t>Post the race weekend, the collected data is fed into predictive models, combined with existing data sets to create new plans and update the models</a:t>
            </a:r>
            <a:endParaRPr>
              <a:solidFill>
                <a:srgbClr val="F3F3F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19"/>
          <p:cNvSpPr txBox="1"/>
          <p:nvPr>
            <p:ph type="title"/>
          </p:nvPr>
        </p:nvSpPr>
        <p:spPr>
          <a:xfrm>
            <a:off x="0" y="335100"/>
            <a:ext cx="12188700" cy="683100"/>
          </a:xfrm>
          <a:prstGeom prst="rect">
            <a:avLst/>
          </a:prstGeom>
          <a:solidFill>
            <a:srgbClr val="CFE2F3"/>
          </a:solidFill>
          <a:ln>
            <a:noFill/>
          </a:ln>
        </p:spPr>
        <p:txBody>
          <a:bodyPr anchorCtr="0" anchor="b" bIns="60925" lIns="121875" spcFirstLastPara="1" rIns="121875" wrap="square" tIns="60925">
            <a:noAutofit/>
          </a:bodyPr>
          <a:lstStyle/>
          <a:p>
            <a:pPr indent="0" lvl="0" marL="0" marR="0" rtl="0" algn="ctr">
              <a:lnSpc>
                <a:spcPct val="90000"/>
              </a:lnSpc>
              <a:spcBef>
                <a:spcPts val="0"/>
              </a:spcBef>
              <a:spcAft>
                <a:spcPts val="0"/>
              </a:spcAft>
              <a:buClr>
                <a:schemeClr val="lt1"/>
              </a:buClr>
              <a:buSzPts val="3600"/>
              <a:buFont typeface="Calibri"/>
              <a:buNone/>
            </a:pPr>
            <a:r>
              <a:rPr b="1" i="0" lang="en-US" sz="3600" u="none" cap="none" strike="noStrike">
                <a:solidFill>
                  <a:srgbClr val="000000"/>
                </a:solidFill>
                <a:latin typeface="Calibri"/>
                <a:ea typeface="Calibri"/>
                <a:cs typeface="Calibri"/>
                <a:sym typeface="Calibri"/>
              </a:rPr>
              <a:t>What is currently being done?</a:t>
            </a:r>
            <a:endParaRPr b="0" i="0" sz="3600" u="none" cap="none" strike="noStrike">
              <a:solidFill>
                <a:srgbClr val="000000"/>
              </a:solidFill>
              <a:latin typeface="Calibri"/>
              <a:ea typeface="Calibri"/>
              <a:cs typeface="Calibri"/>
              <a:sym typeface="Calibri"/>
            </a:endParaRPr>
          </a:p>
        </p:txBody>
      </p:sp>
      <p:sp>
        <p:nvSpPr>
          <p:cNvPr id="191" name="Google Shape;191;p19"/>
          <p:cNvSpPr txBox="1"/>
          <p:nvPr>
            <p:ph idx="1" type="body"/>
          </p:nvPr>
        </p:nvSpPr>
        <p:spPr>
          <a:xfrm>
            <a:off x="928674" y="1333675"/>
            <a:ext cx="6309000" cy="4487700"/>
          </a:xfrm>
          <a:prstGeom prst="rect">
            <a:avLst/>
          </a:prstGeom>
          <a:noFill/>
          <a:ln>
            <a:noFill/>
          </a:ln>
        </p:spPr>
        <p:txBody>
          <a:bodyPr anchorCtr="0" anchor="t" bIns="60925" lIns="121875" spcFirstLastPara="1" rIns="121875" wrap="square" tIns="60925">
            <a:noAutofit/>
          </a:bodyPr>
          <a:lstStyle/>
          <a:p>
            <a:pPr indent="-304747" lvl="0" marL="304747" marR="0" rtl="0" algn="l">
              <a:lnSpc>
                <a:spcPct val="70000"/>
              </a:lnSpc>
              <a:spcBef>
                <a:spcPts val="0"/>
              </a:spcBef>
              <a:spcAft>
                <a:spcPts val="0"/>
              </a:spcAft>
              <a:buClr>
                <a:schemeClr val="accent1"/>
              </a:buClr>
              <a:buSzPts val="2380"/>
              <a:buFont typeface="Arial"/>
              <a:buChar char="•"/>
            </a:pPr>
            <a:r>
              <a:rPr b="1" i="0" lang="en-US" sz="2380" u="none" cap="none" strike="noStrike">
                <a:solidFill>
                  <a:schemeClr val="lt1"/>
                </a:solidFill>
                <a:latin typeface="Calibri"/>
                <a:ea typeface="Calibri"/>
                <a:cs typeface="Calibri"/>
                <a:sym typeface="Calibri"/>
              </a:rPr>
              <a:t>Natural State Model </a:t>
            </a:r>
            <a:endParaRPr b="0" i="0" sz="2380" u="none" cap="none" strike="noStrike">
              <a:solidFill>
                <a:schemeClr val="lt1"/>
              </a:solidFill>
              <a:latin typeface="Calibri"/>
              <a:ea typeface="Calibri"/>
              <a:cs typeface="Calibri"/>
              <a:sym typeface="Calibri"/>
            </a:endParaRPr>
          </a:p>
          <a:p>
            <a:pPr indent="0" lvl="0" marL="0" marR="0" rtl="0" algn="l">
              <a:lnSpc>
                <a:spcPct val="70000"/>
              </a:lnSpc>
              <a:spcBef>
                <a:spcPts val="1600"/>
              </a:spcBef>
              <a:spcAft>
                <a:spcPts val="0"/>
              </a:spcAft>
              <a:buClr>
                <a:schemeClr val="accent1"/>
              </a:buClr>
              <a:buSzPts val="2380"/>
              <a:buFont typeface="Arial"/>
              <a:buNone/>
            </a:pPr>
            <a:r>
              <a:rPr b="0" i="0" lang="en-US" sz="2380" u="none" cap="none" strike="noStrike">
                <a:solidFill>
                  <a:schemeClr val="lt1"/>
                </a:solidFill>
                <a:latin typeface="Calibri"/>
                <a:ea typeface="Calibri"/>
                <a:cs typeface="Calibri"/>
                <a:sym typeface="Calibri"/>
              </a:rPr>
              <a:t>Reproducing the estimated formation pressure, temperature and enthalpies prior to utilization.</a:t>
            </a:r>
            <a:endParaRPr/>
          </a:p>
          <a:p>
            <a:pPr indent="-304747" lvl="0" marL="304747" marR="0" rtl="0" algn="l">
              <a:lnSpc>
                <a:spcPct val="70000"/>
              </a:lnSpc>
              <a:spcBef>
                <a:spcPts val="1600"/>
              </a:spcBef>
              <a:spcAft>
                <a:spcPts val="0"/>
              </a:spcAft>
              <a:buClr>
                <a:schemeClr val="accent1"/>
              </a:buClr>
              <a:buSzPts val="2380"/>
              <a:buFont typeface="Arial"/>
              <a:buChar char="•"/>
            </a:pPr>
            <a:r>
              <a:rPr b="1" i="0" lang="en-US" sz="2380" u="none" cap="none" strike="noStrike">
                <a:solidFill>
                  <a:schemeClr val="lt1"/>
                </a:solidFill>
                <a:latin typeface="Calibri"/>
                <a:ea typeface="Calibri"/>
                <a:cs typeface="Calibri"/>
                <a:sym typeface="Calibri"/>
              </a:rPr>
              <a:t>Historical Data</a:t>
            </a:r>
            <a:endParaRPr b="0" i="0" sz="2380" u="none" cap="none" strike="noStrike">
              <a:solidFill>
                <a:schemeClr val="lt1"/>
              </a:solidFill>
              <a:latin typeface="Calibri"/>
              <a:ea typeface="Calibri"/>
              <a:cs typeface="Calibri"/>
              <a:sym typeface="Calibri"/>
            </a:endParaRPr>
          </a:p>
          <a:p>
            <a:pPr indent="0" lvl="0" marL="0" marR="0" rtl="0" algn="l">
              <a:lnSpc>
                <a:spcPct val="70000"/>
              </a:lnSpc>
              <a:spcBef>
                <a:spcPts val="1600"/>
              </a:spcBef>
              <a:spcAft>
                <a:spcPts val="0"/>
              </a:spcAft>
              <a:buClr>
                <a:schemeClr val="accent1"/>
              </a:buClr>
              <a:buSzPts val="2380"/>
              <a:buFont typeface="Arial"/>
              <a:buNone/>
            </a:pPr>
            <a:r>
              <a:rPr b="0" i="0" lang="en-US" sz="2380" u="none" cap="none" strike="noStrike">
                <a:solidFill>
                  <a:schemeClr val="lt1"/>
                </a:solidFill>
                <a:latin typeface="Calibri"/>
                <a:ea typeface="Calibri"/>
                <a:cs typeface="Calibri"/>
                <a:sym typeface="Calibri"/>
              </a:rPr>
              <a:t>Matching the changes of pressure, temperature, enthalpy and chemistry during production.</a:t>
            </a:r>
            <a:endParaRPr/>
          </a:p>
          <a:p>
            <a:pPr indent="-304747" lvl="0" marL="304747" marR="0" rtl="0" algn="l">
              <a:lnSpc>
                <a:spcPct val="70000"/>
              </a:lnSpc>
              <a:spcBef>
                <a:spcPts val="1600"/>
              </a:spcBef>
              <a:spcAft>
                <a:spcPts val="0"/>
              </a:spcAft>
              <a:buClr>
                <a:schemeClr val="accent1"/>
              </a:buClr>
              <a:buSzPts val="2380"/>
              <a:buFont typeface="Arial"/>
              <a:buChar char="•"/>
            </a:pPr>
            <a:r>
              <a:rPr b="1" i="0" lang="en-US" sz="2380" u="none" cap="none" strike="noStrike">
                <a:solidFill>
                  <a:schemeClr val="lt1"/>
                </a:solidFill>
                <a:latin typeface="Calibri"/>
                <a:ea typeface="Calibri"/>
                <a:cs typeface="Calibri"/>
                <a:sym typeface="Calibri"/>
              </a:rPr>
              <a:t>Predictive Data</a:t>
            </a:r>
            <a:r>
              <a:rPr b="0" i="0" lang="en-US" sz="2380" u="none" cap="none" strike="noStrike">
                <a:solidFill>
                  <a:schemeClr val="lt1"/>
                </a:solidFill>
                <a:latin typeface="Calibri"/>
                <a:ea typeface="Calibri"/>
                <a:cs typeface="Calibri"/>
                <a:sym typeface="Calibri"/>
              </a:rPr>
              <a:t> </a:t>
            </a:r>
            <a:endParaRPr/>
          </a:p>
          <a:p>
            <a:pPr indent="0" lvl="0" marL="0" marR="0" rtl="0" algn="l">
              <a:lnSpc>
                <a:spcPct val="70000"/>
              </a:lnSpc>
              <a:spcBef>
                <a:spcPts val="1600"/>
              </a:spcBef>
              <a:spcAft>
                <a:spcPts val="0"/>
              </a:spcAft>
              <a:buClr>
                <a:schemeClr val="accent1"/>
              </a:buClr>
              <a:buSzPts val="2380"/>
              <a:buFont typeface="Arial"/>
              <a:buNone/>
            </a:pPr>
            <a:r>
              <a:rPr b="0" i="0" lang="en-US" sz="2380" u="none" cap="none" strike="noStrike">
                <a:solidFill>
                  <a:schemeClr val="lt1"/>
                </a:solidFill>
                <a:latin typeface="Calibri"/>
                <a:ea typeface="Calibri"/>
                <a:cs typeface="Calibri"/>
                <a:sym typeface="Calibri"/>
              </a:rPr>
              <a:t>Forecasting the future performance of the reservoir. Using sensitivity estimates to decide on further data acquisition</a:t>
            </a:r>
            <a:endParaRPr/>
          </a:p>
        </p:txBody>
      </p:sp>
      <p:pic>
        <p:nvPicPr>
          <p:cNvPr descr="https://lh6.googleusercontent.com/YKrmZGHH1swnhjoa6qVg5BH0NSTf1fEXWrVchMUhePV0TToxMNHXYpXWsIl8EquLThBmKcLjSwqcD6pwYyS2k78VjkRYTHeyVruZAzFXNm7Fq6TnqJ4B33F1Aue-D6A224oq6oAjBQ4" id="192" name="Google Shape;192;p19"/>
          <p:cNvPicPr preferRelativeResize="0"/>
          <p:nvPr/>
        </p:nvPicPr>
        <p:blipFill rotWithShape="1">
          <a:blip r:embed="rId3">
            <a:alphaModFix/>
          </a:blip>
          <a:srcRect b="0" l="0" r="0" t="0"/>
          <a:stretch/>
        </p:blipFill>
        <p:spPr>
          <a:xfrm>
            <a:off x="7237687" y="1333675"/>
            <a:ext cx="4267200" cy="4788863"/>
          </a:xfrm>
          <a:prstGeom prst="rect">
            <a:avLst/>
          </a:prstGeom>
          <a:noFill/>
          <a:ln>
            <a:noFill/>
          </a:ln>
        </p:spPr>
      </p:pic>
      <p:pic>
        <p:nvPicPr>
          <p:cNvPr descr="https://lh4.googleusercontent.com/QuAvLH840W_84rbBzTQSUo1zkIKZs6UL7uAT0s5Z7CVQvBCnXgECo1-BaVe7sAyPaIrmduGOG7IXC23zHDOpbSLymTu1LI5nL5K4IvaTi5nwbnoUJcJ5iVhRReNSZhnojx_ASEuWiHY" id="193" name="Google Shape;193;p19"/>
          <p:cNvPicPr preferRelativeResize="0"/>
          <p:nvPr/>
        </p:nvPicPr>
        <p:blipFill rotWithShape="1">
          <a:blip r:embed="rId4">
            <a:alphaModFix/>
          </a:blip>
          <a:srcRect b="29417" l="21397" r="20961" t="33810"/>
          <a:stretch/>
        </p:blipFill>
        <p:spPr>
          <a:xfrm>
            <a:off x="10512312" y="6122538"/>
            <a:ext cx="1676400" cy="762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0"/>
          <p:cNvSpPr txBox="1"/>
          <p:nvPr/>
        </p:nvSpPr>
        <p:spPr>
          <a:xfrm>
            <a:off x="192825" y="538175"/>
            <a:ext cx="11702400" cy="5807700"/>
          </a:xfrm>
          <a:prstGeom prst="rect">
            <a:avLst/>
          </a:prstGeom>
          <a:solidFill>
            <a:schemeClr val="lt1"/>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grpSp>
        <p:nvGrpSpPr>
          <p:cNvPr id="199" name="Google Shape;199;p20"/>
          <p:cNvGrpSpPr/>
          <p:nvPr/>
        </p:nvGrpSpPr>
        <p:grpSpPr>
          <a:xfrm>
            <a:off x="408480" y="538177"/>
            <a:ext cx="11468247" cy="5917976"/>
            <a:chOff x="1375805" y="694202"/>
            <a:chExt cx="11468247" cy="5917976"/>
          </a:xfrm>
        </p:grpSpPr>
        <p:grpSp>
          <p:nvGrpSpPr>
            <p:cNvPr id="200" name="Google Shape;200;p20"/>
            <p:cNvGrpSpPr/>
            <p:nvPr/>
          </p:nvGrpSpPr>
          <p:grpSpPr>
            <a:xfrm>
              <a:off x="1375805" y="694202"/>
              <a:ext cx="11468247" cy="5647367"/>
              <a:chOff x="1393518" y="430905"/>
              <a:chExt cx="7914048" cy="4955135"/>
            </a:xfrm>
          </p:grpSpPr>
          <p:pic>
            <p:nvPicPr>
              <p:cNvPr id="201" name="Google Shape;201;p20"/>
              <p:cNvPicPr preferRelativeResize="0"/>
              <p:nvPr/>
            </p:nvPicPr>
            <p:blipFill>
              <a:blip r:embed="rId3">
                <a:alphaModFix/>
              </a:blip>
              <a:stretch>
                <a:fillRect/>
              </a:stretch>
            </p:blipFill>
            <p:spPr>
              <a:xfrm>
                <a:off x="2221993" y="430905"/>
                <a:ext cx="4077200" cy="4799150"/>
              </a:xfrm>
              <a:prstGeom prst="rect">
                <a:avLst/>
              </a:prstGeom>
              <a:noFill/>
              <a:ln>
                <a:noFill/>
              </a:ln>
            </p:spPr>
          </p:pic>
          <p:sp>
            <p:nvSpPr>
              <p:cNvPr id="202" name="Google Shape;202;p20"/>
              <p:cNvSpPr/>
              <p:nvPr/>
            </p:nvSpPr>
            <p:spPr>
              <a:xfrm>
                <a:off x="4759296" y="4738340"/>
                <a:ext cx="930300" cy="647700"/>
              </a:xfrm>
              <a:prstGeom prst="rect">
                <a:avLst/>
              </a:prstGeom>
              <a:solidFill>
                <a:srgbClr val="07376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rPr lang="en-US" sz="1200">
                    <a:solidFill>
                      <a:srgbClr val="FFFFFF"/>
                    </a:solidFill>
                  </a:rPr>
                  <a:t>Real Time Data</a:t>
                </a:r>
                <a:endParaRPr sz="1200">
                  <a:solidFill>
                    <a:srgbClr val="FFFFFF"/>
                  </a:solidFill>
                </a:endParaRPr>
              </a:p>
            </p:txBody>
          </p:sp>
          <p:sp>
            <p:nvSpPr>
              <p:cNvPr id="203" name="Google Shape;203;p20"/>
              <p:cNvSpPr txBox="1"/>
              <p:nvPr/>
            </p:nvSpPr>
            <p:spPr>
              <a:xfrm>
                <a:off x="6525665" y="582742"/>
                <a:ext cx="2781900" cy="2657700"/>
              </a:xfrm>
              <a:prstGeom prst="rect">
                <a:avLst/>
              </a:prstGeom>
              <a:gradFill>
                <a:gsLst>
                  <a:gs pos="0">
                    <a:srgbClr val="D4E5F5"/>
                  </a:gs>
                  <a:gs pos="100000">
                    <a:srgbClr val="70A4D5"/>
                  </a:gs>
                </a:gsLst>
                <a:lin ang="5400012" scaled="0"/>
              </a:gra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3000">
                  <a:latin typeface="Roboto"/>
                  <a:ea typeface="Roboto"/>
                  <a:cs typeface="Roboto"/>
                  <a:sym typeface="Roboto"/>
                </a:endParaRPr>
              </a:p>
              <a:p>
                <a:pPr indent="0" lvl="0" marL="0" rtl="0" algn="ctr">
                  <a:lnSpc>
                    <a:spcPct val="115000"/>
                  </a:lnSpc>
                  <a:spcBef>
                    <a:spcPts val="0"/>
                  </a:spcBef>
                  <a:spcAft>
                    <a:spcPts val="0"/>
                  </a:spcAft>
                  <a:buNone/>
                </a:pPr>
                <a:r>
                  <a:rPr lang="en-US" sz="3000">
                    <a:latin typeface="Roboto"/>
                    <a:ea typeface="Roboto"/>
                    <a:cs typeface="Roboto"/>
                    <a:sym typeface="Roboto"/>
                  </a:rPr>
                  <a:t>Compare predicted and actual values to update the</a:t>
                </a:r>
                <a:endParaRPr sz="3000">
                  <a:latin typeface="Roboto"/>
                  <a:ea typeface="Roboto"/>
                  <a:cs typeface="Roboto"/>
                  <a:sym typeface="Roboto"/>
                </a:endParaRPr>
              </a:p>
              <a:p>
                <a:pPr indent="0" lvl="0" marL="0" rtl="0" algn="ctr">
                  <a:lnSpc>
                    <a:spcPct val="115000"/>
                  </a:lnSpc>
                  <a:spcBef>
                    <a:spcPts val="0"/>
                  </a:spcBef>
                  <a:spcAft>
                    <a:spcPts val="0"/>
                  </a:spcAft>
                  <a:buNone/>
                </a:pPr>
                <a:r>
                  <a:rPr lang="en-US" sz="3000">
                    <a:latin typeface="Roboto"/>
                    <a:ea typeface="Roboto"/>
                    <a:cs typeface="Roboto"/>
                    <a:sym typeface="Roboto"/>
                  </a:rPr>
                  <a:t>models accordingly</a:t>
                </a:r>
                <a:endParaRPr sz="3000">
                  <a:latin typeface="Roboto"/>
                  <a:ea typeface="Roboto"/>
                  <a:cs typeface="Roboto"/>
                  <a:sym typeface="Roboto"/>
                </a:endParaRPr>
              </a:p>
              <a:p>
                <a:pPr indent="0" lvl="0" marL="0" rtl="0">
                  <a:spcBef>
                    <a:spcPts val="0"/>
                  </a:spcBef>
                  <a:spcAft>
                    <a:spcPts val="0"/>
                  </a:spcAft>
                  <a:buNone/>
                </a:pPr>
                <a:r>
                  <a:t/>
                </a:r>
                <a:endParaRPr sz="3000"/>
              </a:p>
            </p:txBody>
          </p:sp>
          <p:cxnSp>
            <p:nvCxnSpPr>
              <p:cNvPr id="204" name="Google Shape;204;p20"/>
              <p:cNvCxnSpPr>
                <a:endCxn id="202" idx="1"/>
              </p:cNvCxnSpPr>
              <p:nvPr/>
            </p:nvCxnSpPr>
            <p:spPr>
              <a:xfrm>
                <a:off x="3345096" y="4160090"/>
                <a:ext cx="1414200" cy="902100"/>
              </a:xfrm>
              <a:prstGeom prst="bentConnector3">
                <a:avLst>
                  <a:gd fmla="val 50000" name="adj1"/>
                </a:avLst>
              </a:prstGeom>
              <a:noFill/>
              <a:ln cap="flat" cmpd="sng" w="19050">
                <a:solidFill>
                  <a:srgbClr val="6D9EEB"/>
                </a:solidFill>
                <a:prstDash val="solid"/>
                <a:round/>
                <a:headEnd len="med" w="med" type="none"/>
                <a:tailEnd len="med" w="med" type="none"/>
              </a:ln>
            </p:spPr>
          </p:cxnSp>
          <p:cxnSp>
            <p:nvCxnSpPr>
              <p:cNvPr id="205" name="Google Shape;205;p20"/>
              <p:cNvCxnSpPr>
                <a:stCxn id="202" idx="3"/>
              </p:cNvCxnSpPr>
              <p:nvPr/>
            </p:nvCxnSpPr>
            <p:spPr>
              <a:xfrm flipH="1" rot="10800000">
                <a:off x="5689596" y="2007290"/>
                <a:ext cx="589500" cy="3054900"/>
              </a:xfrm>
              <a:prstGeom prst="bentConnector2">
                <a:avLst/>
              </a:prstGeom>
              <a:noFill/>
              <a:ln cap="flat" cmpd="sng" w="19050">
                <a:solidFill>
                  <a:srgbClr val="3C78D8"/>
                </a:solidFill>
                <a:prstDash val="solid"/>
                <a:round/>
                <a:headEnd len="med" w="med" type="none"/>
                <a:tailEnd len="med" w="med" type="none"/>
              </a:ln>
            </p:spPr>
          </p:cxnSp>
          <p:sp>
            <p:nvSpPr>
              <p:cNvPr id="206" name="Google Shape;206;p20"/>
              <p:cNvSpPr/>
              <p:nvPr/>
            </p:nvSpPr>
            <p:spPr>
              <a:xfrm>
                <a:off x="1393518" y="4776434"/>
                <a:ext cx="1104900" cy="571500"/>
              </a:xfrm>
              <a:prstGeom prst="rect">
                <a:avLst/>
              </a:prstGeom>
              <a:solidFill>
                <a:srgbClr val="073763"/>
              </a:solidFill>
              <a:ln cap="flat" cmpd="sng" w="9525">
                <a:solidFill>
                  <a:srgbClr val="42424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rgbClr val="FFFFFF"/>
                    </a:solidFill>
                  </a:rPr>
                  <a:t>Learning Methods</a:t>
                </a:r>
                <a:endParaRPr sz="1200">
                  <a:solidFill>
                    <a:srgbClr val="FFFFFF"/>
                  </a:solidFill>
                </a:endParaRPr>
              </a:p>
            </p:txBody>
          </p:sp>
          <p:cxnSp>
            <p:nvCxnSpPr>
              <p:cNvPr id="207" name="Google Shape;207;p20"/>
              <p:cNvCxnSpPr/>
              <p:nvPr/>
            </p:nvCxnSpPr>
            <p:spPr>
              <a:xfrm flipH="1" rot="10800000">
                <a:off x="2498418" y="4160106"/>
                <a:ext cx="865800" cy="902100"/>
              </a:xfrm>
              <a:prstGeom prst="bentConnector3">
                <a:avLst>
                  <a:gd fmla="val 23151" name="adj1"/>
                </a:avLst>
              </a:prstGeom>
              <a:noFill/>
              <a:ln cap="flat" cmpd="sng" w="19050">
                <a:solidFill>
                  <a:srgbClr val="3C78D8"/>
                </a:solidFill>
                <a:prstDash val="solid"/>
                <a:round/>
                <a:headEnd len="med" w="med" type="none"/>
                <a:tailEnd len="med" w="med" type="none"/>
              </a:ln>
            </p:spPr>
          </p:cxnSp>
        </p:grpSp>
        <p:pic>
          <p:nvPicPr>
            <p:cNvPr descr="https://lh4.googleusercontent.com/QuAvLH840W_84rbBzTQSUo1zkIKZs6UL7uAT0s5Z7CVQvBCnXgECo1-BaVe7sAyPaIrmduGOG7IXC23zHDOpbSLymTu1LI5nL5K4IvaTi5nwbnoUJcJ5iVhRReNSZhnojx_ASEuWiHY" id="208" name="Google Shape;208;p20"/>
            <p:cNvPicPr preferRelativeResize="0"/>
            <p:nvPr/>
          </p:nvPicPr>
          <p:blipFill rotWithShape="1">
            <a:blip r:embed="rId4">
              <a:alphaModFix/>
            </a:blip>
            <a:srcRect b="29420" l="21397" r="20959" t="33807"/>
            <a:stretch/>
          </p:blipFill>
          <p:spPr>
            <a:xfrm>
              <a:off x="9803598" y="5230131"/>
              <a:ext cx="3040426" cy="1382047"/>
            </a:xfrm>
            <a:prstGeom prst="rect">
              <a:avLst/>
            </a:prstGeom>
            <a:noFill/>
            <a:ln>
              <a:noFill/>
            </a:ln>
          </p:spPr>
        </p:pic>
      </p:grpSp>
      <p:cxnSp>
        <p:nvCxnSpPr>
          <p:cNvPr id="209" name="Google Shape;209;p20"/>
          <p:cNvCxnSpPr/>
          <p:nvPr/>
        </p:nvCxnSpPr>
        <p:spPr>
          <a:xfrm rot="10800000">
            <a:off x="7216975" y="2350590"/>
            <a:ext cx="261600" cy="0"/>
          </a:xfrm>
          <a:prstGeom prst="straightConnector1">
            <a:avLst/>
          </a:prstGeom>
          <a:noFill/>
          <a:ln cap="flat" cmpd="sng" w="19050">
            <a:solidFill>
              <a:schemeClr val="dk2"/>
            </a:solidFill>
            <a:prstDash val="solid"/>
            <a:round/>
            <a:headEnd len="med" w="med" type="none"/>
            <a:tailEnd len="med" w="med" type="triangle"/>
          </a:ln>
        </p:spPr>
      </p:cxnSp>
      <p:cxnSp>
        <p:nvCxnSpPr>
          <p:cNvPr id="210" name="Google Shape;210;p20"/>
          <p:cNvCxnSpPr/>
          <p:nvPr/>
        </p:nvCxnSpPr>
        <p:spPr>
          <a:xfrm rot="10800000">
            <a:off x="7216975" y="3569790"/>
            <a:ext cx="261600" cy="0"/>
          </a:xfrm>
          <a:prstGeom prst="straightConnector1">
            <a:avLst/>
          </a:prstGeom>
          <a:noFill/>
          <a:ln cap="flat" cmpd="sng" w="19050">
            <a:solidFill>
              <a:schemeClr val="dk2"/>
            </a:solidFill>
            <a:prstDash val="solid"/>
            <a:round/>
            <a:headEnd len="med" w="med" type="none"/>
            <a:tailEnd len="med" w="med" type="triangle"/>
          </a:ln>
        </p:spPr>
      </p:cxnSp>
      <p:cxnSp>
        <p:nvCxnSpPr>
          <p:cNvPr id="211" name="Google Shape;211;p20"/>
          <p:cNvCxnSpPr/>
          <p:nvPr/>
        </p:nvCxnSpPr>
        <p:spPr>
          <a:xfrm rot="10800000">
            <a:off x="7216975" y="4636590"/>
            <a:ext cx="2616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1"/>
          <p:cNvSpPr txBox="1"/>
          <p:nvPr>
            <p:ph type="title"/>
          </p:nvPr>
        </p:nvSpPr>
        <p:spPr>
          <a:xfrm>
            <a:off x="0" y="513800"/>
            <a:ext cx="12188700" cy="629400"/>
          </a:xfrm>
          <a:prstGeom prst="rect">
            <a:avLst/>
          </a:prstGeom>
          <a:solidFill>
            <a:srgbClr val="CFE2F3"/>
          </a:solidFill>
          <a:ln>
            <a:noFill/>
          </a:ln>
        </p:spPr>
        <p:txBody>
          <a:bodyPr anchorCtr="0" anchor="b" bIns="60925" lIns="121875" spcFirstLastPara="1" rIns="121875" wrap="square" tIns="60925">
            <a:noAutofit/>
          </a:bodyPr>
          <a:lstStyle/>
          <a:p>
            <a:pPr indent="0" lvl="0" marL="0" marR="0" rtl="0" algn="ctr">
              <a:lnSpc>
                <a:spcPct val="90000"/>
              </a:lnSpc>
              <a:spcBef>
                <a:spcPts val="0"/>
              </a:spcBef>
              <a:spcAft>
                <a:spcPts val="0"/>
              </a:spcAft>
              <a:buClr>
                <a:schemeClr val="lt1"/>
              </a:buClr>
              <a:buSzPts val="3600"/>
              <a:buFont typeface="Calibri"/>
              <a:buNone/>
            </a:pPr>
            <a:r>
              <a:rPr b="1" i="0" lang="en-US" sz="3600" u="none" cap="none" strike="noStrike">
                <a:solidFill>
                  <a:srgbClr val="000000"/>
                </a:solidFill>
                <a:latin typeface="Calibri"/>
                <a:ea typeface="Calibri"/>
                <a:cs typeface="Calibri"/>
                <a:sym typeface="Calibri"/>
              </a:rPr>
              <a:t>Digital Twin </a:t>
            </a:r>
            <a:r>
              <a:rPr b="1" lang="en-US">
                <a:solidFill>
                  <a:srgbClr val="000000"/>
                </a:solidFill>
              </a:rPr>
              <a:t>Indicators</a:t>
            </a:r>
            <a:endParaRPr b="0" i="0" sz="3600" u="none" cap="none" strike="noStrike">
              <a:solidFill>
                <a:srgbClr val="000000"/>
              </a:solidFill>
              <a:latin typeface="Calibri"/>
              <a:ea typeface="Calibri"/>
              <a:cs typeface="Calibri"/>
              <a:sym typeface="Calibri"/>
            </a:endParaRPr>
          </a:p>
        </p:txBody>
      </p:sp>
      <p:sp>
        <p:nvSpPr>
          <p:cNvPr id="217" name="Google Shape;217;p21"/>
          <p:cNvSpPr txBox="1"/>
          <p:nvPr>
            <p:ph idx="1" type="body"/>
          </p:nvPr>
        </p:nvSpPr>
        <p:spPr>
          <a:xfrm>
            <a:off x="1218876" y="1452225"/>
            <a:ext cx="4191000" cy="558900"/>
          </a:xfrm>
          <a:prstGeom prst="rect">
            <a:avLst/>
          </a:prstGeom>
          <a:solidFill>
            <a:srgbClr val="9FC5E8"/>
          </a:solidFill>
          <a:ln>
            <a:noFill/>
          </a:ln>
        </p:spPr>
        <p:txBody>
          <a:bodyPr anchorCtr="0" anchor="b" bIns="60925" lIns="121875" spcFirstLastPara="1" rIns="121875" wrap="square" tIns="60925">
            <a:noAutofit/>
          </a:bodyPr>
          <a:lstStyle/>
          <a:p>
            <a:pPr indent="0" lvl="0" marL="0" marR="0" rtl="0" algn="ctr">
              <a:lnSpc>
                <a:spcPct val="90000"/>
              </a:lnSpc>
              <a:spcBef>
                <a:spcPts val="0"/>
              </a:spcBef>
              <a:spcAft>
                <a:spcPts val="0"/>
              </a:spcAft>
              <a:buClr>
                <a:schemeClr val="accent1"/>
              </a:buClr>
              <a:buSzPts val="2800"/>
              <a:buFont typeface="Arial"/>
              <a:buNone/>
            </a:pPr>
            <a:r>
              <a:rPr b="1" i="0" lang="en-US" sz="2800" u="none" cap="none" strike="noStrike">
                <a:solidFill>
                  <a:srgbClr val="000000"/>
                </a:solidFill>
                <a:latin typeface="Calibri"/>
                <a:ea typeface="Calibri"/>
                <a:cs typeface="Calibri"/>
                <a:sym typeface="Calibri"/>
              </a:rPr>
              <a:t>PHASE 1</a:t>
            </a:r>
            <a:endParaRPr b="0" i="0" sz="2800" u="none" cap="none" strike="noStrike">
              <a:solidFill>
                <a:srgbClr val="000000"/>
              </a:solidFill>
              <a:latin typeface="Calibri"/>
              <a:ea typeface="Calibri"/>
              <a:cs typeface="Calibri"/>
              <a:sym typeface="Calibri"/>
            </a:endParaRPr>
          </a:p>
        </p:txBody>
      </p:sp>
      <p:sp>
        <p:nvSpPr>
          <p:cNvPr id="218" name="Google Shape;218;p21"/>
          <p:cNvSpPr txBox="1"/>
          <p:nvPr>
            <p:ph idx="3" type="body"/>
          </p:nvPr>
        </p:nvSpPr>
        <p:spPr>
          <a:xfrm>
            <a:off x="6420725" y="1452225"/>
            <a:ext cx="4191000" cy="558900"/>
          </a:xfrm>
          <a:prstGeom prst="rect">
            <a:avLst/>
          </a:prstGeom>
          <a:solidFill>
            <a:srgbClr val="9FC5E8"/>
          </a:solidFill>
          <a:ln>
            <a:noFill/>
          </a:ln>
        </p:spPr>
        <p:txBody>
          <a:bodyPr anchorCtr="0" anchor="b" bIns="60925" lIns="121875" spcFirstLastPara="1" rIns="121875" wrap="square" tIns="60925">
            <a:noAutofit/>
          </a:bodyPr>
          <a:lstStyle/>
          <a:p>
            <a:pPr indent="0" lvl="0" marL="0" marR="0" rtl="0" algn="ctr">
              <a:lnSpc>
                <a:spcPct val="90000"/>
              </a:lnSpc>
              <a:spcBef>
                <a:spcPts val="0"/>
              </a:spcBef>
              <a:spcAft>
                <a:spcPts val="0"/>
              </a:spcAft>
              <a:buClr>
                <a:schemeClr val="accent1"/>
              </a:buClr>
              <a:buSzPts val="2800"/>
              <a:buFont typeface="Arial"/>
              <a:buNone/>
            </a:pPr>
            <a:r>
              <a:rPr b="1" i="0" lang="en-US" sz="2800" u="none" cap="none" strike="noStrike">
                <a:solidFill>
                  <a:srgbClr val="000000"/>
                </a:solidFill>
                <a:latin typeface="Calibri"/>
                <a:ea typeface="Calibri"/>
                <a:cs typeface="Calibri"/>
                <a:sym typeface="Calibri"/>
              </a:rPr>
              <a:t>PHASE 2</a:t>
            </a:r>
            <a:endParaRPr b="0" i="0" sz="2800" u="none" cap="none" strike="noStrike">
              <a:solidFill>
                <a:srgbClr val="000000"/>
              </a:solidFill>
              <a:latin typeface="Calibri"/>
              <a:ea typeface="Calibri"/>
              <a:cs typeface="Calibri"/>
              <a:sym typeface="Calibri"/>
            </a:endParaRPr>
          </a:p>
        </p:txBody>
      </p:sp>
      <p:pic>
        <p:nvPicPr>
          <p:cNvPr descr="https://lh5.googleusercontent.com/sgdDawdZuaZptqhd_t0ye5Xh9itBNFd_cRVPbvK3sQjfeg6SYpngyaUeq7vlXj16VlXbet7ePGA1A3DJSGo8S-J3J6bYrxfKI6xyAT4OTzAgLoIMVbZpFNxKsS7FNmvH2Vzg-4MnV7U" id="219" name="Google Shape;219;p21"/>
          <p:cNvPicPr preferRelativeResize="0"/>
          <p:nvPr>
            <p:ph idx="2" type="body"/>
          </p:nvPr>
        </p:nvPicPr>
        <p:blipFill rotWithShape="1">
          <a:blip r:embed="rId3">
            <a:alphaModFix/>
          </a:blip>
          <a:srcRect b="0" l="0" r="0" t="0"/>
          <a:stretch/>
        </p:blipFill>
        <p:spPr>
          <a:xfrm>
            <a:off x="1218878" y="2091634"/>
            <a:ext cx="4191000" cy="4191000"/>
          </a:xfrm>
          <a:prstGeom prst="rect">
            <a:avLst/>
          </a:prstGeom>
          <a:noFill/>
          <a:ln>
            <a:noFill/>
          </a:ln>
        </p:spPr>
      </p:pic>
      <p:pic>
        <p:nvPicPr>
          <p:cNvPr descr="https://lh6.googleusercontent.com/SAoeRu6NC6FK6-sO3uPzuZMBs8q6ttsC6jNYdxIxkzDJJZUSm_yjm6XWEUHKpEehOQaG6_d20obaZq4Qun9JSI0n3rVZEI_z1i2ISchca4e5wtEP6yZhKua75uPopI0VFUy1OSGozNY" id="220" name="Google Shape;220;p21"/>
          <p:cNvPicPr preferRelativeResize="0"/>
          <p:nvPr>
            <p:ph idx="4" type="body"/>
          </p:nvPr>
        </p:nvPicPr>
        <p:blipFill rotWithShape="1">
          <a:blip r:embed="rId4">
            <a:alphaModFix/>
          </a:blip>
          <a:srcRect b="0" l="0" r="0" t="0"/>
          <a:stretch/>
        </p:blipFill>
        <p:spPr>
          <a:xfrm>
            <a:off x="6420737" y="2091459"/>
            <a:ext cx="4191000" cy="4191000"/>
          </a:xfrm>
          <a:prstGeom prst="rect">
            <a:avLst/>
          </a:prstGeom>
          <a:noFill/>
          <a:ln>
            <a:noFill/>
          </a:ln>
        </p:spPr>
      </p:pic>
      <p:pic>
        <p:nvPicPr>
          <p:cNvPr descr="https://lh4.googleusercontent.com/QuAvLH840W_84rbBzTQSUo1zkIKZs6UL7uAT0s5Z7CVQvBCnXgECo1-BaVe7sAyPaIrmduGOG7IXC23zHDOpbSLymTu1LI5nL5K4IvaTi5nwbnoUJcJ5iVhRReNSZhnojx_ASEuWiHY" id="221" name="Google Shape;221;p21"/>
          <p:cNvPicPr preferRelativeResize="0"/>
          <p:nvPr/>
        </p:nvPicPr>
        <p:blipFill rotWithShape="1">
          <a:blip r:embed="rId5">
            <a:alphaModFix/>
          </a:blip>
          <a:srcRect b="29420" l="21397" r="20959" t="33807"/>
          <a:stretch/>
        </p:blipFill>
        <p:spPr>
          <a:xfrm>
            <a:off x="10611725" y="6141192"/>
            <a:ext cx="1576976" cy="716806"/>
          </a:xfrm>
          <a:prstGeom prst="rect">
            <a:avLst/>
          </a:prstGeom>
          <a:noFill/>
          <a:ln>
            <a:noFill/>
          </a:ln>
        </p:spPr>
      </p:pic>
      <p:sp>
        <p:nvSpPr>
          <p:cNvPr id="222" name="Google Shape;222;p21"/>
          <p:cNvSpPr txBox="1"/>
          <p:nvPr/>
        </p:nvSpPr>
        <p:spPr>
          <a:xfrm>
            <a:off x="100" y="6192800"/>
            <a:ext cx="12188700" cy="766800"/>
          </a:xfrm>
          <a:prstGeom prst="rect">
            <a:avLst/>
          </a:prstGeom>
          <a:noFill/>
          <a:ln>
            <a:noFill/>
          </a:ln>
        </p:spPr>
        <p:txBody>
          <a:bodyPr anchorCtr="0" anchor="ctr" bIns="121875" lIns="121875" spcFirstLastPara="1" rIns="121875" wrap="square" tIns="121875">
            <a:noAutofit/>
          </a:bodyPr>
          <a:lstStyle/>
          <a:p>
            <a:pPr indent="0" lvl="0" marL="0" rtl="0" algn="ctr">
              <a:spcBef>
                <a:spcPts val="0"/>
              </a:spcBef>
              <a:spcAft>
                <a:spcPts val="0"/>
              </a:spcAft>
              <a:buNone/>
            </a:pPr>
            <a:r>
              <a:rPr lang="en-US" sz="1600">
                <a:solidFill>
                  <a:srgbClr val="F3F3F3"/>
                </a:solidFill>
                <a:latin typeface="Nunito"/>
                <a:ea typeface="Nunito"/>
                <a:cs typeface="Nunito"/>
                <a:sym typeface="Nunito"/>
              </a:rPr>
              <a:t>Source: Sustainability evaluation of geothermal systems in Iceland. Rut Bjarnadottir, 2010. </a:t>
            </a:r>
            <a:endParaRPr sz="1600">
              <a:solidFill>
                <a:srgbClr val="F3F3F3"/>
              </a:solidFill>
              <a:latin typeface="Nunito"/>
              <a:ea typeface="Nunito"/>
              <a:cs typeface="Nunito"/>
              <a:sym typeface="Nuni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 16x9">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