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83" r:id="rId8"/>
    <p:sldId id="282" r:id="rId9"/>
    <p:sldId id="281" r:id="rId10"/>
    <p:sldId id="277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660"/>
  </p:normalViewPr>
  <p:slideViewPr>
    <p:cSldViewPr>
      <p:cViewPr varScale="1">
        <p:scale>
          <a:sx n="133" d="100"/>
          <a:sy n="133" d="100"/>
        </p:scale>
        <p:origin x="1272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18_Ahad_Shari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39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Sheet2!$H$17</c:f>
              <c:strCache>
                <c:ptCount val="1"/>
                <c:pt idx="0">
                  <c:v>Due</c:v>
                </c:pt>
              </c:strCache>
            </c:strRef>
          </c:tx>
          <c:explosion val="24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E8A2-4320-8B0A-4B1D3007FC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E8A2-4320-8B0A-4B1D3007FC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E8A2-4320-8B0A-4B1D3007FC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2225">
                <a:solidFill>
                  <a:schemeClr val="accent1"/>
                </a:solidFill>
              </a:ln>
              <a:effectLst>
                <a:outerShdw blurRad="266700" dist="482600" sx="165000" sy="165000" algn="ctr" rotWithShape="0">
                  <a:prstClr val="black">
                    <a:alpha val="0"/>
                  </a:prstClr>
                </a:outerShdw>
              </a:effectLst>
              <a:sp3d contourW="22225">
                <a:contourClr>
                  <a:schemeClr val="accen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8A2-4320-8B0A-4B1D3007FC4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E8A2-4320-8B0A-4B1D3007FC4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E8A2-4320-8B0A-4B1D3007FC46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Sheet2!$C$18:$C$23</c:f>
              <c:strCache>
                <c:ptCount val="6"/>
                <c:pt idx="0">
                  <c:v>Karim</c:v>
                </c:pt>
                <c:pt idx="1">
                  <c:v>Piyas</c:v>
                </c:pt>
                <c:pt idx="2">
                  <c:v>Monirul</c:v>
                </c:pt>
                <c:pt idx="3">
                  <c:v>Noman</c:v>
                </c:pt>
                <c:pt idx="4">
                  <c:v>Imam</c:v>
                </c:pt>
                <c:pt idx="5">
                  <c:v>Ahad Sharif</c:v>
                </c:pt>
              </c:strCache>
            </c:strRef>
          </c:cat>
          <c:val>
            <c:numRef>
              <c:f>Sheet2!$H$18:$H$23</c:f>
              <c:numCache>
                <c:formatCode>#,##0.00[$৳-845]</c:formatCode>
                <c:ptCount val="6"/>
                <c:pt idx="0">
                  <c:v>1620.5890227576974</c:v>
                </c:pt>
                <c:pt idx="1">
                  <c:v>3320.9103078982594</c:v>
                </c:pt>
                <c:pt idx="2">
                  <c:v>2220.8835341365461</c:v>
                </c:pt>
                <c:pt idx="3">
                  <c:v>2195.9303882195445</c:v>
                </c:pt>
                <c:pt idx="4">
                  <c:v>1745.8902275769742</c:v>
                </c:pt>
                <c:pt idx="5">
                  <c:v>845.796519410977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A2-4320-8B0A-4B1D3007FC4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F6027-9683-4267-83F5-64E0AE41138C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C4C68-24FD-426E-9235-4B3108AD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8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C4C68-24FD-426E-9235-4B3108AD13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39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C4C68-24FD-426E-9235-4B3108AD13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6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97774" y="1044702"/>
            <a:ext cx="844550" cy="845819"/>
          </a:xfrm>
          <a:custGeom>
            <a:avLst/>
            <a:gdLst/>
            <a:ahLst/>
            <a:cxnLst/>
            <a:rect l="l" t="t" r="r" b="b"/>
            <a:pathLst>
              <a:path w="844550" h="845819">
                <a:moveTo>
                  <a:pt x="0" y="45593"/>
                </a:moveTo>
                <a:lnTo>
                  <a:pt x="3587" y="27860"/>
                </a:lnTo>
                <a:lnTo>
                  <a:pt x="13366" y="13366"/>
                </a:lnTo>
                <a:lnTo>
                  <a:pt x="27860" y="3587"/>
                </a:lnTo>
                <a:lnTo>
                  <a:pt x="45593" y="0"/>
                </a:lnTo>
                <a:lnTo>
                  <a:pt x="798702" y="0"/>
                </a:lnTo>
                <a:lnTo>
                  <a:pt x="816435" y="3587"/>
                </a:lnTo>
                <a:lnTo>
                  <a:pt x="830929" y="13366"/>
                </a:lnTo>
                <a:lnTo>
                  <a:pt x="840708" y="27860"/>
                </a:lnTo>
                <a:lnTo>
                  <a:pt x="844296" y="45593"/>
                </a:lnTo>
                <a:lnTo>
                  <a:pt x="844296" y="800226"/>
                </a:lnTo>
                <a:lnTo>
                  <a:pt x="840708" y="817959"/>
                </a:lnTo>
                <a:lnTo>
                  <a:pt x="830929" y="832453"/>
                </a:lnTo>
                <a:lnTo>
                  <a:pt x="816435" y="842232"/>
                </a:lnTo>
                <a:lnTo>
                  <a:pt x="798702" y="845820"/>
                </a:lnTo>
                <a:lnTo>
                  <a:pt x="45593" y="845820"/>
                </a:lnTo>
                <a:lnTo>
                  <a:pt x="27860" y="842232"/>
                </a:lnTo>
                <a:lnTo>
                  <a:pt x="13366" y="832453"/>
                </a:lnTo>
                <a:lnTo>
                  <a:pt x="3587" y="817959"/>
                </a:lnTo>
                <a:lnTo>
                  <a:pt x="0" y="800226"/>
                </a:lnTo>
                <a:lnTo>
                  <a:pt x="0" y="45593"/>
                </a:lnTo>
                <a:close/>
              </a:path>
            </a:pathLst>
          </a:custGeom>
          <a:ln w="1981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9352" y="1333500"/>
            <a:ext cx="1374648" cy="261670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261604" y="1626108"/>
            <a:ext cx="882650" cy="1632585"/>
          </a:xfrm>
          <a:custGeom>
            <a:avLst/>
            <a:gdLst/>
            <a:ahLst/>
            <a:cxnLst/>
            <a:rect l="l" t="t" r="r" b="b"/>
            <a:pathLst>
              <a:path w="882650" h="1632585">
                <a:moveTo>
                  <a:pt x="882396" y="0"/>
                </a:moveTo>
                <a:lnTo>
                  <a:pt x="88011" y="0"/>
                </a:lnTo>
                <a:lnTo>
                  <a:pt x="53738" y="6911"/>
                </a:lnTo>
                <a:lnTo>
                  <a:pt x="25765" y="25765"/>
                </a:lnTo>
                <a:lnTo>
                  <a:pt x="6911" y="53738"/>
                </a:lnTo>
                <a:lnTo>
                  <a:pt x="0" y="88011"/>
                </a:lnTo>
                <a:lnTo>
                  <a:pt x="0" y="1544192"/>
                </a:lnTo>
                <a:lnTo>
                  <a:pt x="6911" y="1578465"/>
                </a:lnTo>
                <a:lnTo>
                  <a:pt x="25765" y="1606438"/>
                </a:lnTo>
                <a:lnTo>
                  <a:pt x="53738" y="1625292"/>
                </a:lnTo>
                <a:lnTo>
                  <a:pt x="88011" y="1632203"/>
                </a:lnTo>
                <a:lnTo>
                  <a:pt x="882396" y="1632203"/>
                </a:lnTo>
                <a:lnTo>
                  <a:pt x="882396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9257" y="2440685"/>
            <a:ext cx="844550" cy="844550"/>
          </a:xfrm>
          <a:custGeom>
            <a:avLst/>
            <a:gdLst/>
            <a:ahLst/>
            <a:cxnLst/>
            <a:rect l="l" t="t" r="r" b="b"/>
            <a:pathLst>
              <a:path w="844550" h="844550">
                <a:moveTo>
                  <a:pt x="0" y="45593"/>
                </a:moveTo>
                <a:lnTo>
                  <a:pt x="3577" y="27860"/>
                </a:lnTo>
                <a:lnTo>
                  <a:pt x="13335" y="13366"/>
                </a:lnTo>
                <a:lnTo>
                  <a:pt x="27807" y="3587"/>
                </a:lnTo>
                <a:lnTo>
                  <a:pt x="45529" y="0"/>
                </a:lnTo>
                <a:lnTo>
                  <a:pt x="798766" y="0"/>
                </a:lnTo>
                <a:lnTo>
                  <a:pt x="816488" y="3587"/>
                </a:lnTo>
                <a:lnTo>
                  <a:pt x="830961" y="13366"/>
                </a:lnTo>
                <a:lnTo>
                  <a:pt x="840718" y="27860"/>
                </a:lnTo>
                <a:lnTo>
                  <a:pt x="844295" y="45593"/>
                </a:lnTo>
                <a:lnTo>
                  <a:pt x="844295" y="798702"/>
                </a:lnTo>
                <a:lnTo>
                  <a:pt x="840718" y="816435"/>
                </a:lnTo>
                <a:lnTo>
                  <a:pt x="830961" y="830929"/>
                </a:lnTo>
                <a:lnTo>
                  <a:pt x="816488" y="840708"/>
                </a:lnTo>
                <a:lnTo>
                  <a:pt x="798766" y="844295"/>
                </a:lnTo>
                <a:lnTo>
                  <a:pt x="45529" y="844295"/>
                </a:lnTo>
                <a:lnTo>
                  <a:pt x="27807" y="840708"/>
                </a:lnTo>
                <a:lnTo>
                  <a:pt x="13335" y="830929"/>
                </a:lnTo>
                <a:lnTo>
                  <a:pt x="3577" y="816435"/>
                </a:lnTo>
                <a:lnTo>
                  <a:pt x="0" y="798702"/>
                </a:lnTo>
                <a:lnTo>
                  <a:pt x="0" y="45593"/>
                </a:lnTo>
                <a:close/>
              </a:path>
            </a:pathLst>
          </a:custGeom>
          <a:ln w="1981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507491"/>
            <a:ext cx="1114425" cy="3122930"/>
          </a:xfrm>
          <a:custGeom>
            <a:avLst/>
            <a:gdLst/>
            <a:ahLst/>
            <a:cxnLst/>
            <a:rect l="l" t="t" r="r" b="b"/>
            <a:pathLst>
              <a:path w="1114425" h="3122929">
                <a:moveTo>
                  <a:pt x="330708" y="2631059"/>
                </a:moveTo>
                <a:lnTo>
                  <a:pt x="328498" y="2620137"/>
                </a:lnTo>
                <a:lnTo>
                  <a:pt x="322491" y="2611221"/>
                </a:lnTo>
                <a:lnTo>
                  <a:pt x="313588" y="2605201"/>
                </a:lnTo>
                <a:lnTo>
                  <a:pt x="302679" y="2602992"/>
                </a:lnTo>
                <a:lnTo>
                  <a:pt x="0" y="2602992"/>
                </a:lnTo>
                <a:lnTo>
                  <a:pt x="0" y="3122676"/>
                </a:lnTo>
                <a:lnTo>
                  <a:pt x="302679" y="3122676"/>
                </a:lnTo>
                <a:lnTo>
                  <a:pt x="313588" y="3120479"/>
                </a:lnTo>
                <a:lnTo>
                  <a:pt x="322491" y="3114459"/>
                </a:lnTo>
                <a:lnTo>
                  <a:pt x="328498" y="3105531"/>
                </a:lnTo>
                <a:lnTo>
                  <a:pt x="330708" y="3094609"/>
                </a:lnTo>
                <a:lnTo>
                  <a:pt x="330708" y="2631059"/>
                </a:lnTo>
                <a:close/>
              </a:path>
              <a:path w="1114425" h="3122929">
                <a:moveTo>
                  <a:pt x="1114044" y="51562"/>
                </a:moveTo>
                <a:lnTo>
                  <a:pt x="1109992" y="31508"/>
                </a:lnTo>
                <a:lnTo>
                  <a:pt x="1098943" y="15113"/>
                </a:lnTo>
                <a:lnTo>
                  <a:pt x="1082560" y="4064"/>
                </a:lnTo>
                <a:lnTo>
                  <a:pt x="1062507" y="0"/>
                </a:lnTo>
                <a:lnTo>
                  <a:pt x="210032" y="0"/>
                </a:lnTo>
                <a:lnTo>
                  <a:pt x="189966" y="4064"/>
                </a:lnTo>
                <a:lnTo>
                  <a:pt x="173583" y="15113"/>
                </a:lnTo>
                <a:lnTo>
                  <a:pt x="162534" y="31508"/>
                </a:lnTo>
                <a:lnTo>
                  <a:pt x="158496" y="51562"/>
                </a:lnTo>
                <a:lnTo>
                  <a:pt x="158496" y="905510"/>
                </a:lnTo>
                <a:lnTo>
                  <a:pt x="162534" y="925576"/>
                </a:lnTo>
                <a:lnTo>
                  <a:pt x="173583" y="941959"/>
                </a:lnTo>
                <a:lnTo>
                  <a:pt x="189966" y="953020"/>
                </a:lnTo>
                <a:lnTo>
                  <a:pt x="210032" y="957072"/>
                </a:lnTo>
                <a:lnTo>
                  <a:pt x="1062507" y="957072"/>
                </a:lnTo>
                <a:lnTo>
                  <a:pt x="1082560" y="953020"/>
                </a:lnTo>
                <a:lnTo>
                  <a:pt x="1098943" y="941959"/>
                </a:lnTo>
                <a:lnTo>
                  <a:pt x="1109992" y="925576"/>
                </a:lnTo>
                <a:lnTo>
                  <a:pt x="1114044" y="905510"/>
                </a:lnTo>
                <a:lnTo>
                  <a:pt x="1114044" y="51562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040891" cy="1588008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0"/>
            <a:ext cx="548640" cy="896619"/>
          </a:xfrm>
          <a:custGeom>
            <a:avLst/>
            <a:gdLst/>
            <a:ahLst/>
            <a:cxnLst/>
            <a:rect l="l" t="t" r="r" b="b"/>
            <a:pathLst>
              <a:path w="548640" h="896619">
                <a:moveTo>
                  <a:pt x="548640" y="0"/>
                </a:moveTo>
                <a:lnTo>
                  <a:pt x="0" y="0"/>
                </a:lnTo>
                <a:lnTo>
                  <a:pt x="0" y="896112"/>
                </a:lnTo>
                <a:lnTo>
                  <a:pt x="497027" y="896112"/>
                </a:lnTo>
                <a:lnTo>
                  <a:pt x="517114" y="892055"/>
                </a:lnTo>
                <a:lnTo>
                  <a:pt x="533520" y="880999"/>
                </a:lnTo>
                <a:lnTo>
                  <a:pt x="544583" y="864608"/>
                </a:lnTo>
                <a:lnTo>
                  <a:pt x="548640" y="844550"/>
                </a:lnTo>
                <a:lnTo>
                  <a:pt x="54864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0"/>
            <a:ext cx="548640" cy="896619"/>
          </a:xfrm>
          <a:custGeom>
            <a:avLst/>
            <a:gdLst/>
            <a:ahLst/>
            <a:cxnLst/>
            <a:rect l="l" t="t" r="r" b="b"/>
            <a:pathLst>
              <a:path w="548640" h="896619">
                <a:moveTo>
                  <a:pt x="548640" y="0"/>
                </a:moveTo>
                <a:lnTo>
                  <a:pt x="548640" y="844550"/>
                </a:lnTo>
                <a:lnTo>
                  <a:pt x="544583" y="864608"/>
                </a:lnTo>
                <a:lnTo>
                  <a:pt x="533520" y="880999"/>
                </a:lnTo>
                <a:lnTo>
                  <a:pt x="517114" y="892055"/>
                </a:lnTo>
                <a:lnTo>
                  <a:pt x="497027" y="896112"/>
                </a:lnTo>
                <a:lnTo>
                  <a:pt x="0" y="896112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839724"/>
            <a:ext cx="1379219" cy="2616708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0" y="1132331"/>
            <a:ext cx="887094" cy="1632585"/>
          </a:xfrm>
          <a:custGeom>
            <a:avLst/>
            <a:gdLst/>
            <a:ahLst/>
            <a:cxnLst/>
            <a:rect l="l" t="t" r="r" b="b"/>
            <a:pathLst>
              <a:path w="887094" h="1632585">
                <a:moveTo>
                  <a:pt x="798944" y="0"/>
                </a:moveTo>
                <a:lnTo>
                  <a:pt x="0" y="0"/>
                </a:lnTo>
                <a:lnTo>
                  <a:pt x="0" y="1632203"/>
                </a:lnTo>
                <a:lnTo>
                  <a:pt x="798944" y="1632203"/>
                </a:lnTo>
                <a:lnTo>
                  <a:pt x="833207" y="1625292"/>
                </a:lnTo>
                <a:lnTo>
                  <a:pt x="861187" y="1606438"/>
                </a:lnTo>
                <a:lnTo>
                  <a:pt x="880050" y="1578465"/>
                </a:lnTo>
                <a:lnTo>
                  <a:pt x="886968" y="1544192"/>
                </a:lnTo>
                <a:lnTo>
                  <a:pt x="886968" y="88010"/>
                </a:lnTo>
                <a:lnTo>
                  <a:pt x="880050" y="53738"/>
                </a:lnTo>
                <a:lnTo>
                  <a:pt x="861186" y="25765"/>
                </a:lnTo>
                <a:lnTo>
                  <a:pt x="833207" y="6911"/>
                </a:lnTo>
                <a:lnTo>
                  <a:pt x="798944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1132331"/>
            <a:ext cx="887094" cy="1632585"/>
          </a:xfrm>
          <a:custGeom>
            <a:avLst/>
            <a:gdLst/>
            <a:ahLst/>
            <a:cxnLst/>
            <a:rect l="l" t="t" r="r" b="b"/>
            <a:pathLst>
              <a:path w="887094" h="1632585">
                <a:moveTo>
                  <a:pt x="0" y="0"/>
                </a:moveTo>
                <a:lnTo>
                  <a:pt x="798944" y="0"/>
                </a:lnTo>
                <a:lnTo>
                  <a:pt x="833207" y="6911"/>
                </a:lnTo>
                <a:lnTo>
                  <a:pt x="861186" y="25765"/>
                </a:lnTo>
                <a:lnTo>
                  <a:pt x="880050" y="53738"/>
                </a:lnTo>
                <a:lnTo>
                  <a:pt x="886968" y="88010"/>
                </a:lnTo>
                <a:lnTo>
                  <a:pt x="886968" y="1544192"/>
                </a:lnTo>
                <a:lnTo>
                  <a:pt x="880050" y="1578465"/>
                </a:lnTo>
                <a:lnTo>
                  <a:pt x="861187" y="1606438"/>
                </a:lnTo>
                <a:lnTo>
                  <a:pt x="833207" y="1625292"/>
                </a:lnTo>
                <a:lnTo>
                  <a:pt x="798944" y="1632203"/>
                </a:lnTo>
                <a:lnTo>
                  <a:pt x="0" y="163220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4260341"/>
            <a:ext cx="2099310" cy="883285"/>
          </a:xfrm>
          <a:custGeom>
            <a:avLst/>
            <a:gdLst/>
            <a:ahLst/>
            <a:cxnLst/>
            <a:rect l="l" t="t" r="r" b="b"/>
            <a:pathLst>
              <a:path w="2099310" h="883285">
                <a:moveTo>
                  <a:pt x="0" y="0"/>
                </a:moveTo>
                <a:lnTo>
                  <a:pt x="1824355" y="0"/>
                </a:lnTo>
                <a:lnTo>
                  <a:pt x="1873788" y="4430"/>
                </a:lnTo>
                <a:lnTo>
                  <a:pt x="1920311" y="17205"/>
                </a:lnTo>
                <a:lnTo>
                  <a:pt x="1963147" y="37546"/>
                </a:lnTo>
                <a:lnTo>
                  <a:pt x="2001520" y="64678"/>
                </a:lnTo>
                <a:lnTo>
                  <a:pt x="2034656" y="97823"/>
                </a:lnTo>
                <a:lnTo>
                  <a:pt x="2061779" y="136206"/>
                </a:lnTo>
                <a:lnTo>
                  <a:pt x="2082112" y="179048"/>
                </a:lnTo>
                <a:lnTo>
                  <a:pt x="2094881" y="225573"/>
                </a:lnTo>
                <a:lnTo>
                  <a:pt x="2099310" y="275005"/>
                </a:lnTo>
                <a:lnTo>
                  <a:pt x="2099310" y="883156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261604" y="1626107"/>
            <a:ext cx="882650" cy="1632585"/>
          </a:xfrm>
          <a:custGeom>
            <a:avLst/>
            <a:gdLst/>
            <a:ahLst/>
            <a:cxnLst/>
            <a:rect l="l" t="t" r="r" b="b"/>
            <a:pathLst>
              <a:path w="882650" h="1632585">
                <a:moveTo>
                  <a:pt x="0" y="88011"/>
                </a:moveTo>
                <a:lnTo>
                  <a:pt x="6911" y="53738"/>
                </a:lnTo>
                <a:lnTo>
                  <a:pt x="25765" y="25765"/>
                </a:lnTo>
                <a:lnTo>
                  <a:pt x="53738" y="6911"/>
                </a:lnTo>
                <a:lnTo>
                  <a:pt x="88011" y="0"/>
                </a:lnTo>
                <a:lnTo>
                  <a:pt x="882396" y="0"/>
                </a:lnTo>
              </a:path>
              <a:path w="882650" h="1632585">
                <a:moveTo>
                  <a:pt x="882396" y="1632203"/>
                </a:moveTo>
                <a:lnTo>
                  <a:pt x="88011" y="1632203"/>
                </a:lnTo>
                <a:lnTo>
                  <a:pt x="53738" y="1625292"/>
                </a:lnTo>
                <a:lnTo>
                  <a:pt x="25765" y="1606438"/>
                </a:lnTo>
                <a:lnTo>
                  <a:pt x="6911" y="1578465"/>
                </a:lnTo>
                <a:lnTo>
                  <a:pt x="0" y="1544192"/>
                </a:lnTo>
                <a:lnTo>
                  <a:pt x="0" y="88011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89392" y="0"/>
            <a:ext cx="1054607" cy="1380744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8581644" y="0"/>
            <a:ext cx="562610" cy="688975"/>
          </a:xfrm>
          <a:custGeom>
            <a:avLst/>
            <a:gdLst/>
            <a:ahLst/>
            <a:cxnLst/>
            <a:rect l="l" t="t" r="r" b="b"/>
            <a:pathLst>
              <a:path w="562609" h="688975">
                <a:moveTo>
                  <a:pt x="562355" y="0"/>
                </a:moveTo>
                <a:lnTo>
                  <a:pt x="0" y="0"/>
                </a:lnTo>
                <a:lnTo>
                  <a:pt x="0" y="648462"/>
                </a:lnTo>
                <a:lnTo>
                  <a:pt x="3184" y="664148"/>
                </a:lnTo>
                <a:lnTo>
                  <a:pt x="11858" y="676989"/>
                </a:lnTo>
                <a:lnTo>
                  <a:pt x="24699" y="685663"/>
                </a:lnTo>
                <a:lnTo>
                  <a:pt x="40385" y="688848"/>
                </a:lnTo>
                <a:lnTo>
                  <a:pt x="562355" y="688848"/>
                </a:lnTo>
                <a:lnTo>
                  <a:pt x="562355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8581644" y="0"/>
            <a:ext cx="562610" cy="688975"/>
          </a:xfrm>
          <a:custGeom>
            <a:avLst/>
            <a:gdLst/>
            <a:ahLst/>
            <a:cxnLst/>
            <a:rect l="l" t="t" r="r" b="b"/>
            <a:pathLst>
              <a:path w="562609" h="688975">
                <a:moveTo>
                  <a:pt x="562355" y="688848"/>
                </a:moveTo>
                <a:lnTo>
                  <a:pt x="40385" y="688848"/>
                </a:lnTo>
                <a:lnTo>
                  <a:pt x="24699" y="685663"/>
                </a:lnTo>
                <a:lnTo>
                  <a:pt x="11858" y="676989"/>
                </a:lnTo>
                <a:lnTo>
                  <a:pt x="3184" y="664148"/>
                </a:lnTo>
                <a:lnTo>
                  <a:pt x="0" y="648462"/>
                </a:ln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bg 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214116"/>
            <a:ext cx="1452371" cy="1929383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0" y="3506724"/>
            <a:ext cx="960119" cy="1632585"/>
          </a:xfrm>
          <a:custGeom>
            <a:avLst/>
            <a:gdLst/>
            <a:ahLst/>
            <a:cxnLst/>
            <a:rect l="l" t="t" r="r" b="b"/>
            <a:pathLst>
              <a:path w="960119" h="1632585">
                <a:moveTo>
                  <a:pt x="872096" y="0"/>
                </a:moveTo>
                <a:lnTo>
                  <a:pt x="0" y="0"/>
                </a:lnTo>
                <a:lnTo>
                  <a:pt x="0" y="1632203"/>
                </a:lnTo>
                <a:lnTo>
                  <a:pt x="872096" y="1632203"/>
                </a:lnTo>
                <a:lnTo>
                  <a:pt x="906359" y="1625285"/>
                </a:lnTo>
                <a:lnTo>
                  <a:pt x="934338" y="1606421"/>
                </a:lnTo>
                <a:lnTo>
                  <a:pt x="953202" y="1578441"/>
                </a:lnTo>
                <a:lnTo>
                  <a:pt x="960119" y="1544177"/>
                </a:lnTo>
                <a:lnTo>
                  <a:pt x="960119" y="88010"/>
                </a:lnTo>
                <a:lnTo>
                  <a:pt x="953202" y="53738"/>
                </a:lnTo>
                <a:lnTo>
                  <a:pt x="934338" y="25765"/>
                </a:lnTo>
                <a:lnTo>
                  <a:pt x="906359" y="6911"/>
                </a:lnTo>
                <a:lnTo>
                  <a:pt x="872096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3506724"/>
            <a:ext cx="960119" cy="1632585"/>
          </a:xfrm>
          <a:custGeom>
            <a:avLst/>
            <a:gdLst/>
            <a:ahLst/>
            <a:cxnLst/>
            <a:rect l="l" t="t" r="r" b="b"/>
            <a:pathLst>
              <a:path w="960119" h="1632585">
                <a:moveTo>
                  <a:pt x="0" y="0"/>
                </a:moveTo>
                <a:lnTo>
                  <a:pt x="872096" y="0"/>
                </a:lnTo>
                <a:lnTo>
                  <a:pt x="906359" y="6911"/>
                </a:lnTo>
                <a:lnTo>
                  <a:pt x="934338" y="25765"/>
                </a:lnTo>
                <a:lnTo>
                  <a:pt x="953202" y="53738"/>
                </a:lnTo>
                <a:lnTo>
                  <a:pt x="960119" y="88010"/>
                </a:lnTo>
                <a:lnTo>
                  <a:pt x="960119" y="1544177"/>
                </a:lnTo>
                <a:lnTo>
                  <a:pt x="953202" y="1578441"/>
                </a:lnTo>
                <a:lnTo>
                  <a:pt x="934338" y="1606421"/>
                </a:lnTo>
                <a:lnTo>
                  <a:pt x="906359" y="1625285"/>
                </a:lnTo>
                <a:lnTo>
                  <a:pt x="872096" y="1632203"/>
                </a:lnTo>
                <a:lnTo>
                  <a:pt x="0" y="1632203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7655052" y="4437888"/>
            <a:ext cx="1179830" cy="706120"/>
          </a:xfrm>
          <a:custGeom>
            <a:avLst/>
            <a:gdLst/>
            <a:ahLst/>
            <a:cxnLst/>
            <a:rect l="l" t="t" r="r" b="b"/>
            <a:pathLst>
              <a:path w="1179829" h="706120">
                <a:moveTo>
                  <a:pt x="1115949" y="0"/>
                </a:moveTo>
                <a:lnTo>
                  <a:pt x="63626" y="0"/>
                </a:lnTo>
                <a:lnTo>
                  <a:pt x="38844" y="4999"/>
                </a:lnTo>
                <a:lnTo>
                  <a:pt x="18621" y="18634"/>
                </a:lnTo>
                <a:lnTo>
                  <a:pt x="4994" y="38854"/>
                </a:lnTo>
                <a:lnTo>
                  <a:pt x="0" y="63614"/>
                </a:lnTo>
                <a:lnTo>
                  <a:pt x="0" y="705610"/>
                </a:lnTo>
                <a:lnTo>
                  <a:pt x="1179576" y="705610"/>
                </a:lnTo>
                <a:lnTo>
                  <a:pt x="1179576" y="63614"/>
                </a:lnTo>
                <a:lnTo>
                  <a:pt x="1174581" y="38854"/>
                </a:lnTo>
                <a:lnTo>
                  <a:pt x="1160954" y="18634"/>
                </a:lnTo>
                <a:lnTo>
                  <a:pt x="1140731" y="4999"/>
                </a:lnTo>
                <a:lnTo>
                  <a:pt x="111594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bg 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48956" y="3808476"/>
            <a:ext cx="1495044" cy="1335023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8141208" y="4101084"/>
            <a:ext cx="1003300" cy="1042669"/>
          </a:xfrm>
          <a:custGeom>
            <a:avLst/>
            <a:gdLst/>
            <a:ahLst/>
            <a:cxnLst/>
            <a:rect l="l" t="t" r="r" b="b"/>
            <a:pathLst>
              <a:path w="1003300" h="1042670">
                <a:moveTo>
                  <a:pt x="1002792" y="0"/>
                </a:moveTo>
                <a:lnTo>
                  <a:pt x="66928" y="0"/>
                </a:lnTo>
                <a:lnTo>
                  <a:pt x="40880" y="5263"/>
                </a:lnTo>
                <a:lnTo>
                  <a:pt x="19605" y="19616"/>
                </a:lnTo>
                <a:lnTo>
                  <a:pt x="5260" y="40906"/>
                </a:lnTo>
                <a:lnTo>
                  <a:pt x="0" y="66979"/>
                </a:lnTo>
                <a:lnTo>
                  <a:pt x="0" y="1042414"/>
                </a:lnTo>
                <a:lnTo>
                  <a:pt x="1002792" y="1042414"/>
                </a:lnTo>
                <a:lnTo>
                  <a:pt x="1002792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8141208" y="4101084"/>
            <a:ext cx="1003300" cy="1042669"/>
          </a:xfrm>
          <a:custGeom>
            <a:avLst/>
            <a:gdLst/>
            <a:ahLst/>
            <a:cxnLst/>
            <a:rect l="l" t="t" r="r" b="b"/>
            <a:pathLst>
              <a:path w="1003300" h="1042670">
                <a:moveTo>
                  <a:pt x="0" y="66979"/>
                </a:moveTo>
                <a:lnTo>
                  <a:pt x="5260" y="40906"/>
                </a:lnTo>
                <a:lnTo>
                  <a:pt x="19605" y="19616"/>
                </a:lnTo>
                <a:lnTo>
                  <a:pt x="40880" y="5263"/>
                </a:lnTo>
                <a:lnTo>
                  <a:pt x="66928" y="0"/>
                </a:lnTo>
                <a:lnTo>
                  <a:pt x="1002792" y="0"/>
                </a:lnTo>
              </a:path>
              <a:path w="1003300" h="1042670">
                <a:moveTo>
                  <a:pt x="0" y="1042414"/>
                </a:moveTo>
                <a:lnTo>
                  <a:pt x="0" y="66979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6924293" y="0"/>
            <a:ext cx="2219960" cy="689610"/>
          </a:xfrm>
          <a:custGeom>
            <a:avLst/>
            <a:gdLst/>
            <a:ahLst/>
            <a:cxnLst/>
            <a:rect l="l" t="t" r="r" b="b"/>
            <a:pathLst>
              <a:path w="2219959" h="689610">
                <a:moveTo>
                  <a:pt x="2219705" y="689610"/>
                </a:moveTo>
                <a:lnTo>
                  <a:pt x="321182" y="689610"/>
                </a:lnTo>
                <a:lnTo>
                  <a:pt x="273713" y="686128"/>
                </a:lnTo>
                <a:lnTo>
                  <a:pt x="228408" y="676014"/>
                </a:lnTo>
                <a:lnTo>
                  <a:pt x="185765" y="659764"/>
                </a:lnTo>
                <a:lnTo>
                  <a:pt x="146280" y="637874"/>
                </a:lnTo>
                <a:lnTo>
                  <a:pt x="110449" y="610840"/>
                </a:lnTo>
                <a:lnTo>
                  <a:pt x="78769" y="579160"/>
                </a:lnTo>
                <a:lnTo>
                  <a:pt x="51735" y="543329"/>
                </a:lnTo>
                <a:lnTo>
                  <a:pt x="29845" y="503844"/>
                </a:lnTo>
                <a:lnTo>
                  <a:pt x="13595" y="461201"/>
                </a:lnTo>
                <a:lnTo>
                  <a:pt x="3481" y="415896"/>
                </a:lnTo>
                <a:lnTo>
                  <a:pt x="0" y="368426"/>
                </a:lnTo>
                <a:lnTo>
                  <a:pt x="0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710422" y="358902"/>
            <a:ext cx="433705" cy="1164590"/>
          </a:xfrm>
          <a:custGeom>
            <a:avLst/>
            <a:gdLst/>
            <a:ahLst/>
            <a:cxnLst/>
            <a:rect l="l" t="t" r="r" b="b"/>
            <a:pathLst>
              <a:path w="433704" h="1164590">
                <a:moveTo>
                  <a:pt x="121411" y="1164336"/>
                </a:moveTo>
                <a:lnTo>
                  <a:pt x="74152" y="1154795"/>
                </a:lnTo>
                <a:lnTo>
                  <a:pt x="35560" y="1128776"/>
                </a:lnTo>
                <a:lnTo>
                  <a:pt x="9540" y="1090183"/>
                </a:lnTo>
                <a:lnTo>
                  <a:pt x="0" y="1042924"/>
                </a:lnTo>
                <a:lnTo>
                  <a:pt x="0" y="121412"/>
                </a:lnTo>
                <a:lnTo>
                  <a:pt x="9540" y="74152"/>
                </a:lnTo>
                <a:lnTo>
                  <a:pt x="35560" y="35560"/>
                </a:lnTo>
                <a:lnTo>
                  <a:pt x="74152" y="9540"/>
                </a:lnTo>
                <a:lnTo>
                  <a:pt x="121411" y="0"/>
                </a:lnTo>
                <a:lnTo>
                  <a:pt x="427227" y="0"/>
                </a:lnTo>
                <a:lnTo>
                  <a:pt x="433577" y="1281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831834" y="1521956"/>
            <a:ext cx="312420" cy="1905"/>
          </a:xfrm>
          <a:custGeom>
            <a:avLst/>
            <a:gdLst/>
            <a:ahLst/>
            <a:cxnLst/>
            <a:rect l="l" t="t" r="r" b="b"/>
            <a:pathLst>
              <a:path w="312420" h="1905">
                <a:moveTo>
                  <a:pt x="-9905" y="640"/>
                </a:moveTo>
                <a:lnTo>
                  <a:pt x="322072" y="640"/>
                </a:lnTo>
              </a:path>
            </a:pathLst>
          </a:custGeom>
          <a:ln w="210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90204" y="0"/>
            <a:ext cx="654050" cy="843280"/>
          </a:xfrm>
          <a:custGeom>
            <a:avLst/>
            <a:gdLst/>
            <a:ahLst/>
            <a:cxnLst/>
            <a:rect l="l" t="t" r="r" b="b"/>
            <a:pathLst>
              <a:path w="654050" h="843280">
                <a:moveTo>
                  <a:pt x="653796" y="0"/>
                </a:moveTo>
                <a:lnTo>
                  <a:pt x="0" y="0"/>
                </a:lnTo>
                <a:lnTo>
                  <a:pt x="0" y="789559"/>
                </a:lnTo>
                <a:lnTo>
                  <a:pt x="4171" y="810303"/>
                </a:lnTo>
                <a:lnTo>
                  <a:pt x="15557" y="827214"/>
                </a:lnTo>
                <a:lnTo>
                  <a:pt x="32468" y="838600"/>
                </a:lnTo>
                <a:lnTo>
                  <a:pt x="53213" y="842772"/>
                </a:lnTo>
                <a:lnTo>
                  <a:pt x="653796" y="842772"/>
                </a:lnTo>
                <a:lnTo>
                  <a:pt x="653796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33716" y="0"/>
            <a:ext cx="1453896" cy="1199388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125968" y="38100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444118" y="0"/>
                </a:moveTo>
                <a:lnTo>
                  <a:pt x="25273" y="0"/>
                </a:lnTo>
                <a:lnTo>
                  <a:pt x="15430" y="1984"/>
                </a:lnTo>
                <a:lnTo>
                  <a:pt x="7397" y="7397"/>
                </a:lnTo>
                <a:lnTo>
                  <a:pt x="1984" y="15430"/>
                </a:lnTo>
                <a:lnTo>
                  <a:pt x="0" y="25273"/>
                </a:lnTo>
                <a:lnTo>
                  <a:pt x="0" y="444119"/>
                </a:lnTo>
                <a:lnTo>
                  <a:pt x="1984" y="453961"/>
                </a:lnTo>
                <a:lnTo>
                  <a:pt x="7397" y="461994"/>
                </a:lnTo>
                <a:lnTo>
                  <a:pt x="15430" y="467407"/>
                </a:lnTo>
                <a:lnTo>
                  <a:pt x="25273" y="469391"/>
                </a:lnTo>
                <a:lnTo>
                  <a:pt x="444118" y="469391"/>
                </a:lnTo>
                <a:lnTo>
                  <a:pt x="453961" y="467407"/>
                </a:lnTo>
                <a:lnTo>
                  <a:pt x="461994" y="461994"/>
                </a:lnTo>
                <a:lnTo>
                  <a:pt x="467407" y="453961"/>
                </a:lnTo>
                <a:lnTo>
                  <a:pt x="469391" y="444119"/>
                </a:lnTo>
                <a:lnTo>
                  <a:pt x="469391" y="25273"/>
                </a:lnTo>
                <a:lnTo>
                  <a:pt x="467407" y="15430"/>
                </a:lnTo>
                <a:lnTo>
                  <a:pt x="461994" y="7397"/>
                </a:lnTo>
                <a:lnTo>
                  <a:pt x="453961" y="1984"/>
                </a:lnTo>
                <a:lnTo>
                  <a:pt x="444118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125968" y="38100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0" y="25273"/>
                </a:moveTo>
                <a:lnTo>
                  <a:pt x="1984" y="15430"/>
                </a:lnTo>
                <a:lnTo>
                  <a:pt x="7397" y="7397"/>
                </a:lnTo>
                <a:lnTo>
                  <a:pt x="15430" y="1984"/>
                </a:lnTo>
                <a:lnTo>
                  <a:pt x="25273" y="0"/>
                </a:lnTo>
                <a:lnTo>
                  <a:pt x="444118" y="0"/>
                </a:lnTo>
                <a:lnTo>
                  <a:pt x="453961" y="1984"/>
                </a:lnTo>
                <a:lnTo>
                  <a:pt x="461994" y="7397"/>
                </a:lnTo>
                <a:lnTo>
                  <a:pt x="467407" y="15430"/>
                </a:lnTo>
                <a:lnTo>
                  <a:pt x="469391" y="25273"/>
                </a:lnTo>
                <a:lnTo>
                  <a:pt x="469391" y="444119"/>
                </a:lnTo>
                <a:lnTo>
                  <a:pt x="467407" y="453961"/>
                </a:lnTo>
                <a:lnTo>
                  <a:pt x="461994" y="461994"/>
                </a:lnTo>
                <a:lnTo>
                  <a:pt x="453961" y="467407"/>
                </a:lnTo>
                <a:lnTo>
                  <a:pt x="444118" y="469391"/>
                </a:lnTo>
                <a:lnTo>
                  <a:pt x="25273" y="469391"/>
                </a:lnTo>
                <a:lnTo>
                  <a:pt x="15430" y="467407"/>
                </a:lnTo>
                <a:lnTo>
                  <a:pt x="7397" y="461994"/>
                </a:lnTo>
                <a:lnTo>
                  <a:pt x="1984" y="453961"/>
                </a:lnTo>
                <a:lnTo>
                  <a:pt x="0" y="444119"/>
                </a:lnTo>
                <a:lnTo>
                  <a:pt x="0" y="25273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3649217"/>
            <a:ext cx="414020" cy="1165860"/>
          </a:xfrm>
          <a:custGeom>
            <a:avLst/>
            <a:gdLst/>
            <a:ahLst/>
            <a:cxnLst/>
            <a:rect l="l" t="t" r="r" b="b"/>
            <a:pathLst>
              <a:path w="414020" h="1165860">
                <a:moveTo>
                  <a:pt x="292290" y="0"/>
                </a:moveTo>
                <a:lnTo>
                  <a:pt x="339576" y="9540"/>
                </a:lnTo>
                <a:lnTo>
                  <a:pt x="378188" y="35559"/>
                </a:lnTo>
                <a:lnTo>
                  <a:pt x="404220" y="74152"/>
                </a:lnTo>
                <a:lnTo>
                  <a:pt x="413766" y="121411"/>
                </a:lnTo>
                <a:lnTo>
                  <a:pt x="413766" y="1044384"/>
                </a:lnTo>
                <a:lnTo>
                  <a:pt x="404220" y="1091670"/>
                </a:lnTo>
                <a:lnTo>
                  <a:pt x="378188" y="1130282"/>
                </a:lnTo>
                <a:lnTo>
                  <a:pt x="339576" y="1156314"/>
                </a:lnTo>
                <a:lnTo>
                  <a:pt x="292290" y="1165859"/>
                </a:lnTo>
                <a:lnTo>
                  <a:pt x="0" y="1165859"/>
                </a:lnTo>
              </a:path>
              <a:path w="414020" h="1165860">
                <a:moveTo>
                  <a:pt x="0" y="0"/>
                </a:moveTo>
                <a:lnTo>
                  <a:pt x="292290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308347"/>
            <a:ext cx="1487423" cy="835151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527303" y="4645151"/>
            <a:ext cx="467995" cy="467995"/>
          </a:xfrm>
          <a:custGeom>
            <a:avLst/>
            <a:gdLst/>
            <a:ahLst/>
            <a:cxnLst/>
            <a:rect l="l" t="t" r="r" b="b"/>
            <a:pathLst>
              <a:path w="467994" h="467995">
                <a:moveTo>
                  <a:pt x="442633" y="0"/>
                </a:moveTo>
                <a:lnTo>
                  <a:pt x="25234" y="0"/>
                </a:lnTo>
                <a:lnTo>
                  <a:pt x="15414" y="1983"/>
                </a:lnTo>
                <a:lnTo>
                  <a:pt x="7392" y="7392"/>
                </a:lnTo>
                <a:lnTo>
                  <a:pt x="1983" y="15414"/>
                </a:lnTo>
                <a:lnTo>
                  <a:pt x="0" y="25234"/>
                </a:lnTo>
                <a:lnTo>
                  <a:pt x="0" y="442635"/>
                </a:lnTo>
                <a:lnTo>
                  <a:pt x="1983" y="452456"/>
                </a:lnTo>
                <a:lnTo>
                  <a:pt x="7392" y="460477"/>
                </a:lnTo>
                <a:lnTo>
                  <a:pt x="15414" y="465884"/>
                </a:lnTo>
                <a:lnTo>
                  <a:pt x="25234" y="467868"/>
                </a:lnTo>
                <a:lnTo>
                  <a:pt x="442633" y="467868"/>
                </a:lnTo>
                <a:lnTo>
                  <a:pt x="452453" y="465884"/>
                </a:lnTo>
                <a:lnTo>
                  <a:pt x="460475" y="460477"/>
                </a:lnTo>
                <a:lnTo>
                  <a:pt x="465884" y="452456"/>
                </a:lnTo>
                <a:lnTo>
                  <a:pt x="467867" y="442635"/>
                </a:lnTo>
                <a:lnTo>
                  <a:pt x="467867" y="25234"/>
                </a:lnTo>
                <a:lnTo>
                  <a:pt x="465884" y="15414"/>
                </a:lnTo>
                <a:lnTo>
                  <a:pt x="460475" y="7392"/>
                </a:lnTo>
                <a:lnTo>
                  <a:pt x="452453" y="1983"/>
                </a:lnTo>
                <a:lnTo>
                  <a:pt x="442633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27303" y="4645151"/>
            <a:ext cx="467995" cy="467995"/>
          </a:xfrm>
          <a:custGeom>
            <a:avLst/>
            <a:gdLst/>
            <a:ahLst/>
            <a:cxnLst/>
            <a:rect l="l" t="t" r="r" b="b"/>
            <a:pathLst>
              <a:path w="467994" h="467995">
                <a:moveTo>
                  <a:pt x="467867" y="442635"/>
                </a:moveTo>
                <a:lnTo>
                  <a:pt x="465884" y="452456"/>
                </a:lnTo>
                <a:lnTo>
                  <a:pt x="460475" y="460477"/>
                </a:lnTo>
                <a:lnTo>
                  <a:pt x="452453" y="465884"/>
                </a:lnTo>
                <a:lnTo>
                  <a:pt x="442633" y="467868"/>
                </a:lnTo>
                <a:lnTo>
                  <a:pt x="25234" y="467868"/>
                </a:lnTo>
                <a:lnTo>
                  <a:pt x="15414" y="465884"/>
                </a:lnTo>
                <a:lnTo>
                  <a:pt x="7392" y="460477"/>
                </a:lnTo>
                <a:lnTo>
                  <a:pt x="1983" y="452456"/>
                </a:lnTo>
                <a:lnTo>
                  <a:pt x="0" y="442635"/>
                </a:lnTo>
                <a:lnTo>
                  <a:pt x="0" y="25234"/>
                </a:lnTo>
                <a:lnTo>
                  <a:pt x="1983" y="15414"/>
                </a:lnTo>
                <a:lnTo>
                  <a:pt x="7392" y="7392"/>
                </a:lnTo>
                <a:lnTo>
                  <a:pt x="15414" y="1983"/>
                </a:lnTo>
                <a:lnTo>
                  <a:pt x="25234" y="0"/>
                </a:lnTo>
                <a:lnTo>
                  <a:pt x="442633" y="0"/>
                </a:lnTo>
                <a:lnTo>
                  <a:pt x="452453" y="1983"/>
                </a:lnTo>
                <a:lnTo>
                  <a:pt x="460475" y="7392"/>
                </a:lnTo>
                <a:lnTo>
                  <a:pt x="465884" y="15414"/>
                </a:lnTo>
                <a:lnTo>
                  <a:pt x="467867" y="25234"/>
                </a:lnTo>
                <a:lnTo>
                  <a:pt x="467867" y="44263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89603" y="423418"/>
            <a:ext cx="764793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0957" y="1458277"/>
            <a:ext cx="5330190" cy="2903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5419" y="2251646"/>
            <a:ext cx="6347460" cy="682625"/>
            <a:chOff x="1455419" y="2251646"/>
            <a:chExt cx="6347460" cy="682625"/>
          </a:xfrm>
        </p:grpSpPr>
        <p:sp>
          <p:nvSpPr>
            <p:cNvPr id="3" name="object 3"/>
            <p:cNvSpPr/>
            <p:nvPr/>
          </p:nvSpPr>
          <p:spPr>
            <a:xfrm>
              <a:off x="1455419" y="2251646"/>
              <a:ext cx="6347460" cy="682625"/>
            </a:xfrm>
            <a:custGeom>
              <a:avLst/>
              <a:gdLst/>
              <a:ahLst/>
              <a:cxnLst/>
              <a:rect l="l" t="t" r="r" b="b"/>
              <a:pathLst>
                <a:path w="6347459" h="682625">
                  <a:moveTo>
                    <a:pt x="0" y="682434"/>
                  </a:moveTo>
                  <a:lnTo>
                    <a:pt x="6347459" y="682434"/>
                  </a:lnTo>
                  <a:lnTo>
                    <a:pt x="6347459" y="0"/>
                  </a:lnTo>
                  <a:lnTo>
                    <a:pt x="0" y="0"/>
                  </a:lnTo>
                  <a:lnTo>
                    <a:pt x="0" y="682434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9225" y="2487802"/>
              <a:ext cx="5012944" cy="3636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030" y="2176094"/>
            <a:ext cx="29914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2D2D2D"/>
                </a:solidFill>
              </a:rPr>
              <a:t>Thank</a:t>
            </a:r>
            <a:r>
              <a:rPr sz="4800" spc="-90" dirty="0">
                <a:solidFill>
                  <a:srgbClr val="2D2D2D"/>
                </a:solidFill>
              </a:rPr>
              <a:t> </a:t>
            </a:r>
            <a:r>
              <a:rPr sz="4800" dirty="0">
                <a:solidFill>
                  <a:srgbClr val="2D2D2D"/>
                </a:solidFill>
              </a:rPr>
              <a:t>You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7800" y="1428750"/>
            <a:ext cx="6086730" cy="2859024"/>
            <a:chOff x="1205483" y="1507236"/>
            <a:chExt cx="6086730" cy="2859024"/>
          </a:xfrm>
        </p:grpSpPr>
        <p:sp>
          <p:nvSpPr>
            <p:cNvPr id="3" name="object 3"/>
            <p:cNvSpPr/>
            <p:nvPr/>
          </p:nvSpPr>
          <p:spPr>
            <a:xfrm>
              <a:off x="3238373" y="1759204"/>
              <a:ext cx="4053840" cy="1680845"/>
            </a:xfrm>
            <a:custGeom>
              <a:avLst/>
              <a:gdLst/>
              <a:ahLst/>
              <a:cxnLst/>
              <a:rect l="l" t="t" r="r" b="b"/>
              <a:pathLst>
                <a:path w="4053840" h="1680845">
                  <a:moveTo>
                    <a:pt x="0" y="1680718"/>
                  </a:moveTo>
                  <a:lnTo>
                    <a:pt x="4053840" y="1680718"/>
                  </a:lnTo>
                  <a:lnTo>
                    <a:pt x="4053840" y="0"/>
                  </a:lnTo>
                  <a:lnTo>
                    <a:pt x="0" y="0"/>
                  </a:lnTo>
                  <a:lnTo>
                    <a:pt x="0" y="168071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5483" y="1507236"/>
              <a:ext cx="2033015" cy="285902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13093DC-BA91-89D3-F352-D0094AF80E3E}"/>
              </a:ext>
            </a:extLst>
          </p:cNvPr>
          <p:cNvSpPr txBox="1"/>
          <p:nvPr/>
        </p:nvSpPr>
        <p:spPr>
          <a:xfrm>
            <a:off x="4162410" y="2044086"/>
            <a:ext cx="269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Ahad Sharif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18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97773" y="1044702"/>
            <a:ext cx="844550" cy="845819"/>
          </a:xfrm>
          <a:custGeom>
            <a:avLst/>
            <a:gdLst/>
            <a:ahLst/>
            <a:cxnLst/>
            <a:rect l="l" t="t" r="r" b="b"/>
            <a:pathLst>
              <a:path w="844550" h="845819">
                <a:moveTo>
                  <a:pt x="0" y="45593"/>
                </a:moveTo>
                <a:lnTo>
                  <a:pt x="3587" y="27860"/>
                </a:lnTo>
                <a:lnTo>
                  <a:pt x="13366" y="13366"/>
                </a:lnTo>
                <a:lnTo>
                  <a:pt x="27860" y="3587"/>
                </a:lnTo>
                <a:lnTo>
                  <a:pt x="45593" y="0"/>
                </a:lnTo>
                <a:lnTo>
                  <a:pt x="798702" y="0"/>
                </a:lnTo>
                <a:lnTo>
                  <a:pt x="816435" y="3587"/>
                </a:lnTo>
                <a:lnTo>
                  <a:pt x="830929" y="13366"/>
                </a:lnTo>
                <a:lnTo>
                  <a:pt x="840708" y="27860"/>
                </a:lnTo>
                <a:lnTo>
                  <a:pt x="844296" y="45593"/>
                </a:lnTo>
                <a:lnTo>
                  <a:pt x="844296" y="800226"/>
                </a:lnTo>
                <a:lnTo>
                  <a:pt x="840708" y="817959"/>
                </a:lnTo>
                <a:lnTo>
                  <a:pt x="830929" y="832453"/>
                </a:lnTo>
                <a:lnTo>
                  <a:pt x="816435" y="842232"/>
                </a:lnTo>
                <a:lnTo>
                  <a:pt x="798702" y="845820"/>
                </a:lnTo>
                <a:lnTo>
                  <a:pt x="45593" y="845820"/>
                </a:lnTo>
                <a:lnTo>
                  <a:pt x="27860" y="842232"/>
                </a:lnTo>
                <a:lnTo>
                  <a:pt x="13366" y="832453"/>
                </a:lnTo>
                <a:lnTo>
                  <a:pt x="3587" y="817959"/>
                </a:lnTo>
                <a:lnTo>
                  <a:pt x="0" y="800226"/>
                </a:lnTo>
                <a:lnTo>
                  <a:pt x="0" y="45593"/>
                </a:lnTo>
                <a:close/>
              </a:path>
            </a:pathLst>
          </a:custGeom>
          <a:ln w="1981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257" y="2440685"/>
            <a:ext cx="844550" cy="844550"/>
          </a:xfrm>
          <a:custGeom>
            <a:avLst/>
            <a:gdLst/>
            <a:ahLst/>
            <a:cxnLst/>
            <a:rect l="l" t="t" r="r" b="b"/>
            <a:pathLst>
              <a:path w="844550" h="844550">
                <a:moveTo>
                  <a:pt x="0" y="45593"/>
                </a:moveTo>
                <a:lnTo>
                  <a:pt x="3577" y="27860"/>
                </a:lnTo>
                <a:lnTo>
                  <a:pt x="13335" y="13366"/>
                </a:lnTo>
                <a:lnTo>
                  <a:pt x="27807" y="3587"/>
                </a:lnTo>
                <a:lnTo>
                  <a:pt x="45529" y="0"/>
                </a:lnTo>
                <a:lnTo>
                  <a:pt x="798766" y="0"/>
                </a:lnTo>
                <a:lnTo>
                  <a:pt x="816488" y="3587"/>
                </a:lnTo>
                <a:lnTo>
                  <a:pt x="830961" y="13366"/>
                </a:lnTo>
                <a:lnTo>
                  <a:pt x="840718" y="27860"/>
                </a:lnTo>
                <a:lnTo>
                  <a:pt x="844295" y="45593"/>
                </a:lnTo>
                <a:lnTo>
                  <a:pt x="844295" y="798702"/>
                </a:lnTo>
                <a:lnTo>
                  <a:pt x="840718" y="816435"/>
                </a:lnTo>
                <a:lnTo>
                  <a:pt x="830961" y="830929"/>
                </a:lnTo>
                <a:lnTo>
                  <a:pt x="816488" y="840708"/>
                </a:lnTo>
                <a:lnTo>
                  <a:pt x="798766" y="844295"/>
                </a:lnTo>
                <a:lnTo>
                  <a:pt x="45529" y="844295"/>
                </a:lnTo>
                <a:lnTo>
                  <a:pt x="27807" y="840708"/>
                </a:lnTo>
                <a:lnTo>
                  <a:pt x="13335" y="830929"/>
                </a:lnTo>
                <a:lnTo>
                  <a:pt x="3577" y="816435"/>
                </a:lnTo>
                <a:lnTo>
                  <a:pt x="0" y="798702"/>
                </a:lnTo>
                <a:lnTo>
                  <a:pt x="0" y="45593"/>
                </a:lnTo>
                <a:close/>
              </a:path>
            </a:pathLst>
          </a:custGeom>
          <a:ln w="1981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260341"/>
            <a:ext cx="2099310" cy="883285"/>
          </a:xfrm>
          <a:custGeom>
            <a:avLst/>
            <a:gdLst/>
            <a:ahLst/>
            <a:cxnLst/>
            <a:rect l="l" t="t" r="r" b="b"/>
            <a:pathLst>
              <a:path w="2099310" h="883285">
                <a:moveTo>
                  <a:pt x="0" y="0"/>
                </a:moveTo>
                <a:lnTo>
                  <a:pt x="1824355" y="0"/>
                </a:lnTo>
                <a:lnTo>
                  <a:pt x="1873788" y="4430"/>
                </a:lnTo>
                <a:lnTo>
                  <a:pt x="1920311" y="17205"/>
                </a:lnTo>
                <a:lnTo>
                  <a:pt x="1963147" y="37546"/>
                </a:lnTo>
                <a:lnTo>
                  <a:pt x="2001520" y="64678"/>
                </a:lnTo>
                <a:lnTo>
                  <a:pt x="2034656" y="97823"/>
                </a:lnTo>
                <a:lnTo>
                  <a:pt x="2061779" y="136206"/>
                </a:lnTo>
                <a:lnTo>
                  <a:pt x="2082112" y="179048"/>
                </a:lnTo>
                <a:lnTo>
                  <a:pt x="2094881" y="225573"/>
                </a:lnTo>
                <a:lnTo>
                  <a:pt x="2099310" y="275005"/>
                </a:lnTo>
                <a:lnTo>
                  <a:pt x="2099310" y="883156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110483"/>
            <a:ext cx="330835" cy="520065"/>
          </a:xfrm>
          <a:custGeom>
            <a:avLst/>
            <a:gdLst/>
            <a:ahLst/>
            <a:cxnLst/>
            <a:rect l="l" t="t" r="r" b="b"/>
            <a:pathLst>
              <a:path w="330835" h="520064">
                <a:moveTo>
                  <a:pt x="302679" y="0"/>
                </a:moveTo>
                <a:lnTo>
                  <a:pt x="0" y="0"/>
                </a:lnTo>
                <a:lnTo>
                  <a:pt x="0" y="519684"/>
                </a:lnTo>
                <a:lnTo>
                  <a:pt x="302679" y="519684"/>
                </a:lnTo>
                <a:lnTo>
                  <a:pt x="313589" y="517477"/>
                </a:lnTo>
                <a:lnTo>
                  <a:pt x="322499" y="511460"/>
                </a:lnTo>
                <a:lnTo>
                  <a:pt x="328505" y="502539"/>
                </a:lnTo>
                <a:lnTo>
                  <a:pt x="330708" y="491617"/>
                </a:lnTo>
                <a:lnTo>
                  <a:pt x="330708" y="28067"/>
                </a:lnTo>
                <a:lnTo>
                  <a:pt x="328505" y="17145"/>
                </a:lnTo>
                <a:lnTo>
                  <a:pt x="322499" y="8223"/>
                </a:lnTo>
                <a:lnTo>
                  <a:pt x="313589" y="2206"/>
                </a:lnTo>
                <a:lnTo>
                  <a:pt x="302679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-4572" y="0"/>
            <a:ext cx="1384300" cy="3461385"/>
            <a:chOff x="-4572" y="0"/>
            <a:chExt cx="1384300" cy="3461385"/>
          </a:xfrm>
        </p:grpSpPr>
        <p:sp>
          <p:nvSpPr>
            <p:cNvPr id="8" name="object 8"/>
            <p:cNvSpPr/>
            <p:nvPr/>
          </p:nvSpPr>
          <p:spPr>
            <a:xfrm>
              <a:off x="158496" y="507491"/>
              <a:ext cx="955675" cy="957580"/>
            </a:xfrm>
            <a:custGeom>
              <a:avLst/>
              <a:gdLst/>
              <a:ahLst/>
              <a:cxnLst/>
              <a:rect l="l" t="t" r="r" b="b"/>
              <a:pathLst>
                <a:path w="955675" h="957580">
                  <a:moveTo>
                    <a:pt x="904011" y="0"/>
                  </a:moveTo>
                  <a:lnTo>
                    <a:pt x="51536" y="0"/>
                  </a:lnTo>
                  <a:lnTo>
                    <a:pt x="31477" y="4056"/>
                  </a:lnTo>
                  <a:lnTo>
                    <a:pt x="15095" y="15112"/>
                  </a:lnTo>
                  <a:lnTo>
                    <a:pt x="4050" y="31503"/>
                  </a:lnTo>
                  <a:lnTo>
                    <a:pt x="0" y="51562"/>
                  </a:lnTo>
                  <a:lnTo>
                    <a:pt x="0" y="905510"/>
                  </a:lnTo>
                  <a:lnTo>
                    <a:pt x="4050" y="925568"/>
                  </a:lnTo>
                  <a:lnTo>
                    <a:pt x="15095" y="941959"/>
                  </a:lnTo>
                  <a:lnTo>
                    <a:pt x="31477" y="953015"/>
                  </a:lnTo>
                  <a:lnTo>
                    <a:pt x="51536" y="957072"/>
                  </a:lnTo>
                  <a:lnTo>
                    <a:pt x="904011" y="957072"/>
                  </a:lnTo>
                  <a:lnTo>
                    <a:pt x="924070" y="953015"/>
                  </a:lnTo>
                  <a:lnTo>
                    <a:pt x="940452" y="941959"/>
                  </a:lnTo>
                  <a:lnTo>
                    <a:pt x="951497" y="925568"/>
                  </a:lnTo>
                  <a:lnTo>
                    <a:pt x="955547" y="905510"/>
                  </a:lnTo>
                  <a:lnTo>
                    <a:pt x="955547" y="51562"/>
                  </a:lnTo>
                  <a:lnTo>
                    <a:pt x="951497" y="31503"/>
                  </a:lnTo>
                  <a:lnTo>
                    <a:pt x="940452" y="15112"/>
                  </a:lnTo>
                  <a:lnTo>
                    <a:pt x="924070" y="4056"/>
                  </a:lnTo>
                  <a:lnTo>
                    <a:pt x="904011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40891" cy="15880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0"/>
              <a:ext cx="548640" cy="896619"/>
            </a:xfrm>
            <a:custGeom>
              <a:avLst/>
              <a:gdLst/>
              <a:ahLst/>
              <a:cxnLst/>
              <a:rect l="l" t="t" r="r" b="b"/>
              <a:pathLst>
                <a:path w="548640" h="896619">
                  <a:moveTo>
                    <a:pt x="548640" y="0"/>
                  </a:moveTo>
                  <a:lnTo>
                    <a:pt x="0" y="0"/>
                  </a:lnTo>
                  <a:lnTo>
                    <a:pt x="0" y="896112"/>
                  </a:lnTo>
                  <a:lnTo>
                    <a:pt x="497027" y="896112"/>
                  </a:lnTo>
                  <a:lnTo>
                    <a:pt x="517114" y="892055"/>
                  </a:lnTo>
                  <a:lnTo>
                    <a:pt x="533520" y="880999"/>
                  </a:lnTo>
                  <a:lnTo>
                    <a:pt x="544583" y="864608"/>
                  </a:lnTo>
                  <a:lnTo>
                    <a:pt x="548640" y="844550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548640" cy="896619"/>
            </a:xfrm>
            <a:custGeom>
              <a:avLst/>
              <a:gdLst/>
              <a:ahLst/>
              <a:cxnLst/>
              <a:rect l="l" t="t" r="r" b="b"/>
              <a:pathLst>
                <a:path w="548640" h="896619">
                  <a:moveTo>
                    <a:pt x="548640" y="0"/>
                  </a:moveTo>
                  <a:lnTo>
                    <a:pt x="548640" y="844550"/>
                  </a:lnTo>
                  <a:lnTo>
                    <a:pt x="544583" y="864608"/>
                  </a:lnTo>
                  <a:lnTo>
                    <a:pt x="533520" y="880999"/>
                  </a:lnTo>
                  <a:lnTo>
                    <a:pt x="517114" y="892055"/>
                  </a:lnTo>
                  <a:lnTo>
                    <a:pt x="497027" y="896112"/>
                  </a:lnTo>
                  <a:lnTo>
                    <a:pt x="0" y="896112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39724"/>
              <a:ext cx="1379219" cy="261670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1132331"/>
              <a:ext cx="887094" cy="1632585"/>
            </a:xfrm>
            <a:custGeom>
              <a:avLst/>
              <a:gdLst/>
              <a:ahLst/>
              <a:cxnLst/>
              <a:rect l="l" t="t" r="r" b="b"/>
              <a:pathLst>
                <a:path w="887094" h="1632585">
                  <a:moveTo>
                    <a:pt x="798944" y="0"/>
                  </a:moveTo>
                  <a:lnTo>
                    <a:pt x="0" y="0"/>
                  </a:lnTo>
                  <a:lnTo>
                    <a:pt x="0" y="1632203"/>
                  </a:lnTo>
                  <a:lnTo>
                    <a:pt x="798944" y="1632203"/>
                  </a:lnTo>
                  <a:lnTo>
                    <a:pt x="833207" y="1625292"/>
                  </a:lnTo>
                  <a:lnTo>
                    <a:pt x="861187" y="1606438"/>
                  </a:lnTo>
                  <a:lnTo>
                    <a:pt x="880050" y="1578465"/>
                  </a:lnTo>
                  <a:lnTo>
                    <a:pt x="886968" y="1544192"/>
                  </a:lnTo>
                  <a:lnTo>
                    <a:pt x="886968" y="88010"/>
                  </a:lnTo>
                  <a:lnTo>
                    <a:pt x="880050" y="53738"/>
                  </a:lnTo>
                  <a:lnTo>
                    <a:pt x="861186" y="25765"/>
                  </a:lnTo>
                  <a:lnTo>
                    <a:pt x="833207" y="6911"/>
                  </a:lnTo>
                  <a:lnTo>
                    <a:pt x="798944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132331"/>
              <a:ext cx="887094" cy="1632585"/>
            </a:xfrm>
            <a:custGeom>
              <a:avLst/>
              <a:gdLst/>
              <a:ahLst/>
              <a:cxnLst/>
              <a:rect l="l" t="t" r="r" b="b"/>
              <a:pathLst>
                <a:path w="887094" h="1632585">
                  <a:moveTo>
                    <a:pt x="0" y="0"/>
                  </a:moveTo>
                  <a:lnTo>
                    <a:pt x="798944" y="0"/>
                  </a:lnTo>
                  <a:lnTo>
                    <a:pt x="833207" y="6911"/>
                  </a:lnTo>
                  <a:lnTo>
                    <a:pt x="861186" y="25765"/>
                  </a:lnTo>
                  <a:lnTo>
                    <a:pt x="880050" y="53738"/>
                  </a:lnTo>
                  <a:lnTo>
                    <a:pt x="886968" y="88010"/>
                  </a:lnTo>
                  <a:lnTo>
                    <a:pt x="886968" y="1544192"/>
                  </a:lnTo>
                  <a:lnTo>
                    <a:pt x="880050" y="1578465"/>
                  </a:lnTo>
                  <a:lnTo>
                    <a:pt x="861187" y="1606438"/>
                  </a:lnTo>
                  <a:lnTo>
                    <a:pt x="833207" y="1625292"/>
                  </a:lnTo>
                  <a:lnTo>
                    <a:pt x="798944" y="1632203"/>
                  </a:lnTo>
                  <a:lnTo>
                    <a:pt x="0" y="1632203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769352" y="0"/>
            <a:ext cx="1379220" cy="3954779"/>
            <a:chOff x="7769352" y="0"/>
            <a:chExt cx="1379220" cy="3954779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69352" y="1333500"/>
              <a:ext cx="1374648" cy="261670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261604" y="1626107"/>
              <a:ext cx="882650" cy="1632585"/>
            </a:xfrm>
            <a:custGeom>
              <a:avLst/>
              <a:gdLst/>
              <a:ahLst/>
              <a:cxnLst/>
              <a:rect l="l" t="t" r="r" b="b"/>
              <a:pathLst>
                <a:path w="882650" h="1632585">
                  <a:moveTo>
                    <a:pt x="882396" y="0"/>
                  </a:moveTo>
                  <a:lnTo>
                    <a:pt x="88011" y="0"/>
                  </a:lnTo>
                  <a:lnTo>
                    <a:pt x="53738" y="6911"/>
                  </a:lnTo>
                  <a:lnTo>
                    <a:pt x="25765" y="25765"/>
                  </a:lnTo>
                  <a:lnTo>
                    <a:pt x="6911" y="53738"/>
                  </a:lnTo>
                  <a:lnTo>
                    <a:pt x="0" y="88011"/>
                  </a:lnTo>
                  <a:lnTo>
                    <a:pt x="0" y="1544192"/>
                  </a:lnTo>
                  <a:lnTo>
                    <a:pt x="6911" y="1578465"/>
                  </a:lnTo>
                  <a:lnTo>
                    <a:pt x="25765" y="1606438"/>
                  </a:lnTo>
                  <a:lnTo>
                    <a:pt x="53738" y="1625292"/>
                  </a:lnTo>
                  <a:lnTo>
                    <a:pt x="88011" y="1632203"/>
                  </a:lnTo>
                  <a:lnTo>
                    <a:pt x="882396" y="1632203"/>
                  </a:lnTo>
                  <a:lnTo>
                    <a:pt x="882396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61604" y="1626107"/>
              <a:ext cx="882650" cy="1632585"/>
            </a:xfrm>
            <a:custGeom>
              <a:avLst/>
              <a:gdLst/>
              <a:ahLst/>
              <a:cxnLst/>
              <a:rect l="l" t="t" r="r" b="b"/>
              <a:pathLst>
                <a:path w="882650" h="1632585">
                  <a:moveTo>
                    <a:pt x="0" y="88011"/>
                  </a:moveTo>
                  <a:lnTo>
                    <a:pt x="6911" y="53738"/>
                  </a:lnTo>
                  <a:lnTo>
                    <a:pt x="25765" y="25765"/>
                  </a:lnTo>
                  <a:lnTo>
                    <a:pt x="53738" y="6911"/>
                  </a:lnTo>
                  <a:lnTo>
                    <a:pt x="88011" y="0"/>
                  </a:lnTo>
                  <a:lnTo>
                    <a:pt x="882396" y="0"/>
                  </a:lnTo>
                </a:path>
                <a:path w="882650" h="1632585">
                  <a:moveTo>
                    <a:pt x="882396" y="1632203"/>
                  </a:moveTo>
                  <a:lnTo>
                    <a:pt x="88011" y="1632203"/>
                  </a:lnTo>
                  <a:lnTo>
                    <a:pt x="53738" y="1625292"/>
                  </a:lnTo>
                  <a:lnTo>
                    <a:pt x="25765" y="1606438"/>
                  </a:lnTo>
                  <a:lnTo>
                    <a:pt x="6911" y="1578465"/>
                  </a:lnTo>
                  <a:lnTo>
                    <a:pt x="0" y="1544192"/>
                  </a:lnTo>
                  <a:lnTo>
                    <a:pt x="0" y="88011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89392" y="0"/>
              <a:ext cx="1054607" cy="13807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581644" y="0"/>
              <a:ext cx="562610" cy="688975"/>
            </a:xfrm>
            <a:custGeom>
              <a:avLst/>
              <a:gdLst/>
              <a:ahLst/>
              <a:cxnLst/>
              <a:rect l="l" t="t" r="r" b="b"/>
              <a:pathLst>
                <a:path w="562609" h="688975">
                  <a:moveTo>
                    <a:pt x="562355" y="0"/>
                  </a:moveTo>
                  <a:lnTo>
                    <a:pt x="0" y="0"/>
                  </a:lnTo>
                  <a:lnTo>
                    <a:pt x="0" y="648462"/>
                  </a:lnTo>
                  <a:lnTo>
                    <a:pt x="3184" y="664148"/>
                  </a:lnTo>
                  <a:lnTo>
                    <a:pt x="11858" y="676989"/>
                  </a:lnTo>
                  <a:lnTo>
                    <a:pt x="24699" y="685663"/>
                  </a:lnTo>
                  <a:lnTo>
                    <a:pt x="40385" y="688848"/>
                  </a:lnTo>
                  <a:lnTo>
                    <a:pt x="562355" y="688848"/>
                  </a:lnTo>
                  <a:lnTo>
                    <a:pt x="56235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81644" y="0"/>
              <a:ext cx="562610" cy="688975"/>
            </a:xfrm>
            <a:custGeom>
              <a:avLst/>
              <a:gdLst/>
              <a:ahLst/>
              <a:cxnLst/>
              <a:rect l="l" t="t" r="r" b="b"/>
              <a:pathLst>
                <a:path w="562609" h="688975">
                  <a:moveTo>
                    <a:pt x="562355" y="688848"/>
                  </a:moveTo>
                  <a:lnTo>
                    <a:pt x="40385" y="688848"/>
                  </a:lnTo>
                  <a:lnTo>
                    <a:pt x="24699" y="685663"/>
                  </a:lnTo>
                  <a:lnTo>
                    <a:pt x="11858" y="676989"/>
                  </a:lnTo>
                  <a:lnTo>
                    <a:pt x="3184" y="664148"/>
                  </a:lnTo>
                  <a:lnTo>
                    <a:pt x="0" y="648462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-4572" y="3214116"/>
            <a:ext cx="1457325" cy="1929764"/>
            <a:chOff x="-4572" y="3214116"/>
            <a:chExt cx="1457325" cy="1929764"/>
          </a:xfrm>
        </p:grpSpPr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3214116"/>
              <a:ext cx="1452371" cy="192938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3506724"/>
              <a:ext cx="960119" cy="1632585"/>
            </a:xfrm>
            <a:custGeom>
              <a:avLst/>
              <a:gdLst/>
              <a:ahLst/>
              <a:cxnLst/>
              <a:rect l="l" t="t" r="r" b="b"/>
              <a:pathLst>
                <a:path w="960119" h="1632585">
                  <a:moveTo>
                    <a:pt x="872096" y="0"/>
                  </a:moveTo>
                  <a:lnTo>
                    <a:pt x="0" y="0"/>
                  </a:lnTo>
                  <a:lnTo>
                    <a:pt x="0" y="1632203"/>
                  </a:lnTo>
                  <a:lnTo>
                    <a:pt x="872096" y="1632203"/>
                  </a:lnTo>
                  <a:lnTo>
                    <a:pt x="906359" y="1625285"/>
                  </a:lnTo>
                  <a:lnTo>
                    <a:pt x="934338" y="1606421"/>
                  </a:lnTo>
                  <a:lnTo>
                    <a:pt x="953202" y="1578441"/>
                  </a:lnTo>
                  <a:lnTo>
                    <a:pt x="960119" y="1544177"/>
                  </a:lnTo>
                  <a:lnTo>
                    <a:pt x="960119" y="88010"/>
                  </a:lnTo>
                  <a:lnTo>
                    <a:pt x="953202" y="53738"/>
                  </a:lnTo>
                  <a:lnTo>
                    <a:pt x="934338" y="25765"/>
                  </a:lnTo>
                  <a:lnTo>
                    <a:pt x="906359" y="6911"/>
                  </a:lnTo>
                  <a:lnTo>
                    <a:pt x="872096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3506724"/>
              <a:ext cx="960119" cy="1632585"/>
            </a:xfrm>
            <a:custGeom>
              <a:avLst/>
              <a:gdLst/>
              <a:ahLst/>
              <a:cxnLst/>
              <a:rect l="l" t="t" r="r" b="b"/>
              <a:pathLst>
                <a:path w="960119" h="1632585">
                  <a:moveTo>
                    <a:pt x="0" y="0"/>
                  </a:moveTo>
                  <a:lnTo>
                    <a:pt x="872096" y="0"/>
                  </a:lnTo>
                  <a:lnTo>
                    <a:pt x="906359" y="6911"/>
                  </a:lnTo>
                  <a:lnTo>
                    <a:pt x="934338" y="25765"/>
                  </a:lnTo>
                  <a:lnTo>
                    <a:pt x="953202" y="53738"/>
                  </a:lnTo>
                  <a:lnTo>
                    <a:pt x="960119" y="88010"/>
                  </a:lnTo>
                  <a:lnTo>
                    <a:pt x="960119" y="1544177"/>
                  </a:lnTo>
                  <a:lnTo>
                    <a:pt x="953202" y="1578441"/>
                  </a:lnTo>
                  <a:lnTo>
                    <a:pt x="934338" y="1606421"/>
                  </a:lnTo>
                  <a:lnTo>
                    <a:pt x="906359" y="1625285"/>
                  </a:lnTo>
                  <a:lnTo>
                    <a:pt x="872096" y="1632203"/>
                  </a:lnTo>
                  <a:lnTo>
                    <a:pt x="0" y="1632203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648956" y="3808476"/>
            <a:ext cx="1499870" cy="1335405"/>
            <a:chOff x="7648956" y="3808476"/>
            <a:chExt cx="1499870" cy="1335405"/>
          </a:xfrm>
        </p:grpSpPr>
        <p:sp>
          <p:nvSpPr>
            <p:cNvPr id="27" name="object 27"/>
            <p:cNvSpPr/>
            <p:nvPr/>
          </p:nvSpPr>
          <p:spPr>
            <a:xfrm>
              <a:off x="7655052" y="4437888"/>
              <a:ext cx="1179830" cy="706120"/>
            </a:xfrm>
            <a:custGeom>
              <a:avLst/>
              <a:gdLst/>
              <a:ahLst/>
              <a:cxnLst/>
              <a:rect l="l" t="t" r="r" b="b"/>
              <a:pathLst>
                <a:path w="1179829" h="706120">
                  <a:moveTo>
                    <a:pt x="1115949" y="0"/>
                  </a:moveTo>
                  <a:lnTo>
                    <a:pt x="63626" y="0"/>
                  </a:lnTo>
                  <a:lnTo>
                    <a:pt x="38844" y="4999"/>
                  </a:lnTo>
                  <a:lnTo>
                    <a:pt x="18621" y="18634"/>
                  </a:lnTo>
                  <a:lnTo>
                    <a:pt x="4994" y="38854"/>
                  </a:lnTo>
                  <a:lnTo>
                    <a:pt x="0" y="63614"/>
                  </a:lnTo>
                  <a:lnTo>
                    <a:pt x="0" y="705610"/>
                  </a:lnTo>
                  <a:lnTo>
                    <a:pt x="1179576" y="705610"/>
                  </a:lnTo>
                  <a:lnTo>
                    <a:pt x="1179576" y="63614"/>
                  </a:lnTo>
                  <a:lnTo>
                    <a:pt x="1174581" y="38854"/>
                  </a:lnTo>
                  <a:lnTo>
                    <a:pt x="1160954" y="18634"/>
                  </a:lnTo>
                  <a:lnTo>
                    <a:pt x="1140731" y="4999"/>
                  </a:lnTo>
                  <a:lnTo>
                    <a:pt x="1115949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48956" y="3808476"/>
              <a:ext cx="1495044" cy="133502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141208" y="4101084"/>
              <a:ext cx="1003300" cy="1042669"/>
            </a:xfrm>
            <a:custGeom>
              <a:avLst/>
              <a:gdLst/>
              <a:ahLst/>
              <a:cxnLst/>
              <a:rect l="l" t="t" r="r" b="b"/>
              <a:pathLst>
                <a:path w="1003300" h="1042670">
                  <a:moveTo>
                    <a:pt x="1002792" y="0"/>
                  </a:moveTo>
                  <a:lnTo>
                    <a:pt x="66928" y="0"/>
                  </a:lnTo>
                  <a:lnTo>
                    <a:pt x="40880" y="5263"/>
                  </a:lnTo>
                  <a:lnTo>
                    <a:pt x="19605" y="19616"/>
                  </a:lnTo>
                  <a:lnTo>
                    <a:pt x="5260" y="40906"/>
                  </a:lnTo>
                  <a:lnTo>
                    <a:pt x="0" y="66979"/>
                  </a:lnTo>
                  <a:lnTo>
                    <a:pt x="0" y="1042414"/>
                  </a:lnTo>
                  <a:lnTo>
                    <a:pt x="1002792" y="1042414"/>
                  </a:lnTo>
                  <a:lnTo>
                    <a:pt x="1002792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41208" y="4101084"/>
              <a:ext cx="1003300" cy="1042669"/>
            </a:xfrm>
            <a:custGeom>
              <a:avLst/>
              <a:gdLst/>
              <a:ahLst/>
              <a:cxnLst/>
              <a:rect l="l" t="t" r="r" b="b"/>
              <a:pathLst>
                <a:path w="1003300" h="1042670">
                  <a:moveTo>
                    <a:pt x="0" y="66979"/>
                  </a:moveTo>
                  <a:lnTo>
                    <a:pt x="5260" y="40906"/>
                  </a:lnTo>
                  <a:lnTo>
                    <a:pt x="19605" y="19616"/>
                  </a:lnTo>
                  <a:lnTo>
                    <a:pt x="40880" y="5263"/>
                  </a:lnTo>
                  <a:lnTo>
                    <a:pt x="66928" y="0"/>
                  </a:lnTo>
                  <a:lnTo>
                    <a:pt x="1002792" y="0"/>
                  </a:lnTo>
                </a:path>
                <a:path w="1003300" h="1042670">
                  <a:moveTo>
                    <a:pt x="0" y="1042414"/>
                  </a:moveTo>
                  <a:lnTo>
                    <a:pt x="0" y="66979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6924293" y="0"/>
            <a:ext cx="2219960" cy="689610"/>
          </a:xfrm>
          <a:custGeom>
            <a:avLst/>
            <a:gdLst/>
            <a:ahLst/>
            <a:cxnLst/>
            <a:rect l="l" t="t" r="r" b="b"/>
            <a:pathLst>
              <a:path w="2219959" h="689610">
                <a:moveTo>
                  <a:pt x="2219705" y="689610"/>
                </a:moveTo>
                <a:lnTo>
                  <a:pt x="321182" y="689610"/>
                </a:lnTo>
                <a:lnTo>
                  <a:pt x="273713" y="686128"/>
                </a:lnTo>
                <a:lnTo>
                  <a:pt x="228408" y="676014"/>
                </a:lnTo>
                <a:lnTo>
                  <a:pt x="185765" y="659764"/>
                </a:lnTo>
                <a:lnTo>
                  <a:pt x="146280" y="637874"/>
                </a:lnTo>
                <a:lnTo>
                  <a:pt x="110449" y="610840"/>
                </a:lnTo>
                <a:lnTo>
                  <a:pt x="78769" y="579160"/>
                </a:lnTo>
                <a:lnTo>
                  <a:pt x="51735" y="543329"/>
                </a:lnTo>
                <a:lnTo>
                  <a:pt x="29845" y="503844"/>
                </a:lnTo>
                <a:lnTo>
                  <a:pt x="13595" y="461201"/>
                </a:lnTo>
                <a:lnTo>
                  <a:pt x="3481" y="415896"/>
                </a:lnTo>
                <a:lnTo>
                  <a:pt x="0" y="368426"/>
                </a:lnTo>
                <a:lnTo>
                  <a:pt x="0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4224273" y="1798447"/>
            <a:ext cx="6184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5" dirty="0">
                <a:solidFill>
                  <a:srgbClr val="2D2D2D"/>
                </a:solidFill>
                <a:latin typeface="Cambria"/>
                <a:cs typeface="Cambria"/>
              </a:rPr>
              <a:t>T</a:t>
            </a:r>
            <a:r>
              <a:rPr spc="-60" dirty="0">
                <a:solidFill>
                  <a:srgbClr val="2D2D2D"/>
                </a:solidFill>
                <a:latin typeface="Cambria"/>
                <a:cs typeface="Cambria"/>
              </a:rPr>
              <a:t>i</a:t>
            </a:r>
            <a:r>
              <a:rPr spc="-90" dirty="0">
                <a:solidFill>
                  <a:srgbClr val="2D2D2D"/>
                </a:solidFill>
                <a:latin typeface="Cambria"/>
                <a:cs typeface="Cambria"/>
              </a:rPr>
              <a:t>t</a:t>
            </a:r>
            <a:r>
              <a:rPr spc="-65" dirty="0">
                <a:solidFill>
                  <a:srgbClr val="2D2D2D"/>
                </a:solidFill>
                <a:latin typeface="Cambria"/>
                <a:cs typeface="Cambria"/>
              </a:rPr>
              <a:t>l</a:t>
            </a:r>
            <a:r>
              <a:rPr spc="-110" dirty="0">
                <a:solidFill>
                  <a:srgbClr val="2D2D2D"/>
                </a:solidFill>
                <a:latin typeface="Cambria"/>
                <a:cs typeface="Cambria"/>
              </a:rPr>
              <a:t>e</a:t>
            </a:r>
            <a:r>
              <a:rPr spc="20" dirty="0">
                <a:solidFill>
                  <a:srgbClr val="2D2D2D"/>
                </a:solidFill>
                <a:latin typeface="Cambria"/>
                <a:cs typeface="Cambria"/>
              </a:rPr>
              <a:t>: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916939" y="2405252"/>
            <a:ext cx="72256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17550" algn="ctr">
              <a:lnSpc>
                <a:spcPct val="100000"/>
              </a:lnSpc>
              <a:spcBef>
                <a:spcPts val="100"/>
              </a:spcBef>
            </a:pPr>
            <a:r>
              <a:rPr sz="2400" b="1" spc="25" dirty="0">
                <a:solidFill>
                  <a:srgbClr val="2D2D2D"/>
                </a:solidFill>
                <a:latin typeface="Cambria"/>
                <a:cs typeface="Cambria"/>
              </a:rPr>
              <a:t>“</a:t>
            </a:r>
            <a:r>
              <a:rPr lang="en-US" sz="2400" b="1" spc="25" dirty="0">
                <a:solidFill>
                  <a:srgbClr val="2D2D2D"/>
                </a:solidFill>
                <a:latin typeface="Cambria"/>
                <a:cs typeface="Cambria"/>
              </a:rPr>
              <a:t>Financial and Operational Analysis of a Shared Mess for November</a:t>
            </a:r>
            <a:r>
              <a:rPr sz="2400" b="1" spc="-5" dirty="0">
                <a:solidFill>
                  <a:srgbClr val="2D2D2D"/>
                </a:solidFill>
                <a:latin typeface="Cambria"/>
                <a:cs typeface="Cambria"/>
              </a:rPr>
              <a:t>.”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067561"/>
            <a:ext cx="9144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1532" y="2007870"/>
            <a:ext cx="7763509" cy="2342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Points: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Focus: Managing shared mess operations for equitable cost distribution.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Dataset: Daily meal counts, financial contributions, shared expenses.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Objectives: 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Assess individual contributions vs. expenses.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 cost-sharing efficiency and identify improvements.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Promote financial transparency and accountability.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967740" algn="just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0" y="1047750"/>
            <a:ext cx="9125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200" dirty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-200" dirty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20" dirty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30" dirty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-70" dirty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odo</a:t>
            </a:r>
            <a:r>
              <a:rPr sz="2400" spc="-25" dirty="0">
                <a:solidFill>
                  <a:srgbClr val="2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D2DE5-637F-3F5B-59C9-08AEEE97F876}"/>
              </a:ext>
            </a:extLst>
          </p:cNvPr>
          <p:cNvSpPr txBox="1"/>
          <p:nvPr/>
        </p:nvSpPr>
        <p:spPr>
          <a:xfrm>
            <a:off x="762000" y="1809750"/>
            <a:ext cx="7543800" cy="213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ADC1C-B762-055F-0CA3-C286D205AC1A}"/>
              </a:ext>
            </a:extLst>
          </p:cNvPr>
          <p:cNvSpPr txBox="1"/>
          <p:nvPr/>
        </p:nvSpPr>
        <p:spPr>
          <a:xfrm>
            <a:off x="1066800" y="1809750"/>
            <a:ext cx="7239000" cy="2967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Steps Overview: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1.Data Collection: Meals, expenses, deposits, shared costs.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2.Data Organization: Daily meal tracking, expense summaries.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3.Computation: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Meal charge = Total Expenses ÷ Total Meals.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Individual costs = Meals Consumed × Meal Charge.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Search Individual Information: VLOOKUP(L17,C17:H23,2,0)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4.Validation: Cross-verification of totals.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5.Reporting: Structured tables and insights.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05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633716" y="0"/>
            <a:ext cx="1520190" cy="1533525"/>
            <a:chOff x="7633716" y="0"/>
            <a:chExt cx="1520190" cy="1533525"/>
          </a:xfrm>
        </p:grpSpPr>
        <p:sp>
          <p:nvSpPr>
            <p:cNvPr id="4" name="object 4"/>
            <p:cNvSpPr/>
            <p:nvPr/>
          </p:nvSpPr>
          <p:spPr>
            <a:xfrm>
              <a:off x="8710422" y="358902"/>
              <a:ext cx="433705" cy="1164590"/>
            </a:xfrm>
            <a:custGeom>
              <a:avLst/>
              <a:gdLst/>
              <a:ahLst/>
              <a:cxnLst/>
              <a:rect l="l" t="t" r="r" b="b"/>
              <a:pathLst>
                <a:path w="433704" h="1164590">
                  <a:moveTo>
                    <a:pt x="121411" y="1164336"/>
                  </a:moveTo>
                  <a:lnTo>
                    <a:pt x="74152" y="1154795"/>
                  </a:lnTo>
                  <a:lnTo>
                    <a:pt x="35560" y="1128776"/>
                  </a:lnTo>
                  <a:lnTo>
                    <a:pt x="9540" y="1090183"/>
                  </a:lnTo>
                  <a:lnTo>
                    <a:pt x="0" y="1042924"/>
                  </a:lnTo>
                  <a:lnTo>
                    <a:pt x="0" y="121412"/>
                  </a:lnTo>
                  <a:lnTo>
                    <a:pt x="9540" y="74152"/>
                  </a:lnTo>
                  <a:lnTo>
                    <a:pt x="35560" y="35560"/>
                  </a:lnTo>
                  <a:lnTo>
                    <a:pt x="74152" y="9540"/>
                  </a:lnTo>
                  <a:lnTo>
                    <a:pt x="121411" y="0"/>
                  </a:lnTo>
                  <a:lnTo>
                    <a:pt x="427227" y="0"/>
                  </a:lnTo>
                  <a:lnTo>
                    <a:pt x="433577" y="1281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90204" y="0"/>
              <a:ext cx="654050" cy="843280"/>
            </a:xfrm>
            <a:custGeom>
              <a:avLst/>
              <a:gdLst/>
              <a:ahLst/>
              <a:cxnLst/>
              <a:rect l="l" t="t" r="r" b="b"/>
              <a:pathLst>
                <a:path w="654050" h="843280">
                  <a:moveTo>
                    <a:pt x="653796" y="0"/>
                  </a:moveTo>
                  <a:lnTo>
                    <a:pt x="0" y="0"/>
                  </a:lnTo>
                  <a:lnTo>
                    <a:pt x="0" y="789559"/>
                  </a:lnTo>
                  <a:lnTo>
                    <a:pt x="4171" y="810303"/>
                  </a:lnTo>
                  <a:lnTo>
                    <a:pt x="15557" y="827214"/>
                  </a:lnTo>
                  <a:lnTo>
                    <a:pt x="32468" y="838600"/>
                  </a:lnTo>
                  <a:lnTo>
                    <a:pt x="53213" y="842772"/>
                  </a:lnTo>
                  <a:lnTo>
                    <a:pt x="653796" y="842772"/>
                  </a:lnTo>
                  <a:lnTo>
                    <a:pt x="653796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3716" y="0"/>
              <a:ext cx="1453896" cy="11993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125968" y="38100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444118" y="0"/>
                  </a:moveTo>
                  <a:lnTo>
                    <a:pt x="25273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3"/>
                  </a:lnTo>
                  <a:lnTo>
                    <a:pt x="0" y="444119"/>
                  </a:lnTo>
                  <a:lnTo>
                    <a:pt x="1984" y="453961"/>
                  </a:lnTo>
                  <a:lnTo>
                    <a:pt x="7397" y="461994"/>
                  </a:lnTo>
                  <a:lnTo>
                    <a:pt x="15430" y="467407"/>
                  </a:lnTo>
                  <a:lnTo>
                    <a:pt x="25273" y="469391"/>
                  </a:lnTo>
                  <a:lnTo>
                    <a:pt x="444118" y="469391"/>
                  </a:lnTo>
                  <a:lnTo>
                    <a:pt x="453961" y="467407"/>
                  </a:lnTo>
                  <a:lnTo>
                    <a:pt x="461994" y="461994"/>
                  </a:lnTo>
                  <a:lnTo>
                    <a:pt x="467407" y="453961"/>
                  </a:lnTo>
                  <a:lnTo>
                    <a:pt x="469391" y="444119"/>
                  </a:lnTo>
                  <a:lnTo>
                    <a:pt x="469391" y="25273"/>
                  </a:lnTo>
                  <a:lnTo>
                    <a:pt x="467407" y="15430"/>
                  </a:lnTo>
                  <a:lnTo>
                    <a:pt x="461994" y="7397"/>
                  </a:lnTo>
                  <a:lnTo>
                    <a:pt x="453961" y="1984"/>
                  </a:lnTo>
                  <a:lnTo>
                    <a:pt x="444118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5968" y="38100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5273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3" y="0"/>
                  </a:lnTo>
                  <a:lnTo>
                    <a:pt x="444118" y="0"/>
                  </a:lnTo>
                  <a:lnTo>
                    <a:pt x="453961" y="1984"/>
                  </a:lnTo>
                  <a:lnTo>
                    <a:pt x="461994" y="7397"/>
                  </a:lnTo>
                  <a:lnTo>
                    <a:pt x="467407" y="15430"/>
                  </a:lnTo>
                  <a:lnTo>
                    <a:pt x="469391" y="25273"/>
                  </a:lnTo>
                  <a:lnTo>
                    <a:pt x="469391" y="444119"/>
                  </a:lnTo>
                  <a:lnTo>
                    <a:pt x="467407" y="453961"/>
                  </a:lnTo>
                  <a:lnTo>
                    <a:pt x="461994" y="461994"/>
                  </a:lnTo>
                  <a:lnTo>
                    <a:pt x="453961" y="467407"/>
                  </a:lnTo>
                  <a:lnTo>
                    <a:pt x="444118" y="469391"/>
                  </a:lnTo>
                  <a:lnTo>
                    <a:pt x="25273" y="469391"/>
                  </a:lnTo>
                  <a:lnTo>
                    <a:pt x="15430" y="467407"/>
                  </a:lnTo>
                  <a:lnTo>
                    <a:pt x="7397" y="461994"/>
                  </a:lnTo>
                  <a:lnTo>
                    <a:pt x="1984" y="453961"/>
                  </a:lnTo>
                  <a:lnTo>
                    <a:pt x="0" y="444119"/>
                  </a:lnTo>
                  <a:lnTo>
                    <a:pt x="0" y="2527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-9905" y="3639311"/>
            <a:ext cx="1497330" cy="1504315"/>
            <a:chOff x="-9905" y="3639311"/>
            <a:chExt cx="1497330" cy="1504315"/>
          </a:xfrm>
        </p:grpSpPr>
        <p:sp>
          <p:nvSpPr>
            <p:cNvPr id="10" name="object 10"/>
            <p:cNvSpPr/>
            <p:nvPr/>
          </p:nvSpPr>
          <p:spPr>
            <a:xfrm>
              <a:off x="0" y="3649217"/>
              <a:ext cx="414020" cy="1165860"/>
            </a:xfrm>
            <a:custGeom>
              <a:avLst/>
              <a:gdLst/>
              <a:ahLst/>
              <a:cxnLst/>
              <a:rect l="l" t="t" r="r" b="b"/>
              <a:pathLst>
                <a:path w="414020" h="1165860">
                  <a:moveTo>
                    <a:pt x="292290" y="0"/>
                  </a:moveTo>
                  <a:lnTo>
                    <a:pt x="339576" y="9540"/>
                  </a:lnTo>
                  <a:lnTo>
                    <a:pt x="378188" y="35559"/>
                  </a:lnTo>
                  <a:lnTo>
                    <a:pt x="404220" y="74152"/>
                  </a:lnTo>
                  <a:lnTo>
                    <a:pt x="413766" y="121411"/>
                  </a:lnTo>
                  <a:lnTo>
                    <a:pt x="413766" y="1044384"/>
                  </a:lnTo>
                  <a:lnTo>
                    <a:pt x="404220" y="1091670"/>
                  </a:lnTo>
                  <a:lnTo>
                    <a:pt x="378188" y="1130282"/>
                  </a:lnTo>
                  <a:lnTo>
                    <a:pt x="339576" y="1156314"/>
                  </a:lnTo>
                  <a:lnTo>
                    <a:pt x="292290" y="1165859"/>
                  </a:lnTo>
                  <a:lnTo>
                    <a:pt x="0" y="1165859"/>
                  </a:lnTo>
                </a:path>
                <a:path w="414020" h="1165860">
                  <a:moveTo>
                    <a:pt x="0" y="0"/>
                  </a:moveTo>
                  <a:lnTo>
                    <a:pt x="292290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308347"/>
              <a:ext cx="1487423" cy="83515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27303" y="4645151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442633" y="0"/>
                  </a:moveTo>
                  <a:lnTo>
                    <a:pt x="25234" y="0"/>
                  </a:lnTo>
                  <a:lnTo>
                    <a:pt x="15414" y="1983"/>
                  </a:lnTo>
                  <a:lnTo>
                    <a:pt x="7392" y="7392"/>
                  </a:lnTo>
                  <a:lnTo>
                    <a:pt x="1983" y="15414"/>
                  </a:lnTo>
                  <a:lnTo>
                    <a:pt x="0" y="25234"/>
                  </a:lnTo>
                  <a:lnTo>
                    <a:pt x="0" y="442635"/>
                  </a:lnTo>
                  <a:lnTo>
                    <a:pt x="1983" y="452456"/>
                  </a:lnTo>
                  <a:lnTo>
                    <a:pt x="7392" y="460477"/>
                  </a:lnTo>
                  <a:lnTo>
                    <a:pt x="15414" y="465884"/>
                  </a:lnTo>
                  <a:lnTo>
                    <a:pt x="25234" y="467868"/>
                  </a:lnTo>
                  <a:lnTo>
                    <a:pt x="442633" y="467868"/>
                  </a:lnTo>
                  <a:lnTo>
                    <a:pt x="452453" y="465884"/>
                  </a:lnTo>
                  <a:lnTo>
                    <a:pt x="460475" y="460477"/>
                  </a:lnTo>
                  <a:lnTo>
                    <a:pt x="465884" y="452456"/>
                  </a:lnTo>
                  <a:lnTo>
                    <a:pt x="467867" y="442635"/>
                  </a:lnTo>
                  <a:lnTo>
                    <a:pt x="467867" y="25234"/>
                  </a:lnTo>
                  <a:lnTo>
                    <a:pt x="465884" y="15414"/>
                  </a:lnTo>
                  <a:lnTo>
                    <a:pt x="460475" y="7392"/>
                  </a:lnTo>
                  <a:lnTo>
                    <a:pt x="452453" y="1983"/>
                  </a:lnTo>
                  <a:lnTo>
                    <a:pt x="442633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7303" y="4645151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467867" y="442635"/>
                  </a:moveTo>
                  <a:lnTo>
                    <a:pt x="465884" y="452456"/>
                  </a:lnTo>
                  <a:lnTo>
                    <a:pt x="460475" y="460477"/>
                  </a:lnTo>
                  <a:lnTo>
                    <a:pt x="452453" y="465884"/>
                  </a:lnTo>
                  <a:lnTo>
                    <a:pt x="442633" y="467868"/>
                  </a:lnTo>
                  <a:lnTo>
                    <a:pt x="25234" y="467868"/>
                  </a:lnTo>
                  <a:lnTo>
                    <a:pt x="15414" y="465884"/>
                  </a:lnTo>
                  <a:lnTo>
                    <a:pt x="7392" y="460477"/>
                  </a:lnTo>
                  <a:lnTo>
                    <a:pt x="1983" y="452456"/>
                  </a:lnTo>
                  <a:lnTo>
                    <a:pt x="0" y="442635"/>
                  </a:lnTo>
                  <a:lnTo>
                    <a:pt x="0" y="25234"/>
                  </a:lnTo>
                  <a:lnTo>
                    <a:pt x="1983" y="15414"/>
                  </a:lnTo>
                  <a:lnTo>
                    <a:pt x="7392" y="7392"/>
                  </a:lnTo>
                  <a:lnTo>
                    <a:pt x="15414" y="1983"/>
                  </a:lnTo>
                  <a:lnTo>
                    <a:pt x="25234" y="0"/>
                  </a:lnTo>
                  <a:lnTo>
                    <a:pt x="442633" y="0"/>
                  </a:lnTo>
                  <a:lnTo>
                    <a:pt x="452453" y="1983"/>
                  </a:lnTo>
                  <a:lnTo>
                    <a:pt x="460475" y="7392"/>
                  </a:lnTo>
                  <a:lnTo>
                    <a:pt x="465884" y="15414"/>
                  </a:lnTo>
                  <a:lnTo>
                    <a:pt x="467867" y="25234"/>
                  </a:lnTo>
                  <a:lnTo>
                    <a:pt x="467867" y="442635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0" y="1005882"/>
            <a:ext cx="9145018" cy="3892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09228" y="1284224"/>
            <a:ext cx="398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5445" algn="l"/>
              </a:tabLst>
            </a:pPr>
            <a:r>
              <a:rPr sz="1400" u="heavy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7CABC1-46F1-9B91-4F19-262E882A45E2}"/>
              </a:ext>
            </a:extLst>
          </p:cNvPr>
          <p:cNvSpPr txBox="1"/>
          <p:nvPr/>
        </p:nvSpPr>
        <p:spPr>
          <a:xfrm>
            <a:off x="226186" y="1812918"/>
            <a:ext cx="5376418" cy="238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Meal Consumption: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Total: 373.5 meals.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Range: 44 (Karim) to 69.5 meals (Noman).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Financial Analysis: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Expense: 18,680৳; Cost per Meal: 50.01৳.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Contributions vs. Costs: 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Karim owes 1,620.59৳, while Ahad Sharif owes the least (845.80৳).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Significant variances in dues highlight need for improved planning.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D2AE30B-8957-E45C-C3C5-54492FF50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200" y="1746489"/>
            <a:ext cx="3583814" cy="251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F1B7840-6965-FD70-7508-226040FA1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F6AA121-4ADD-3201-97AD-CA5E074E881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9E9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974402A0-BF8C-27B7-C84A-D79AC29F41C0}"/>
              </a:ext>
            </a:extLst>
          </p:cNvPr>
          <p:cNvGrpSpPr/>
          <p:nvPr/>
        </p:nvGrpSpPr>
        <p:grpSpPr>
          <a:xfrm>
            <a:off x="7633716" y="0"/>
            <a:ext cx="1520190" cy="1533525"/>
            <a:chOff x="7633716" y="0"/>
            <a:chExt cx="1520190" cy="153352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3C8430E-2C5C-D2F4-CD2A-991ACA5E4968}"/>
                </a:ext>
              </a:extLst>
            </p:cNvPr>
            <p:cNvSpPr/>
            <p:nvPr/>
          </p:nvSpPr>
          <p:spPr>
            <a:xfrm>
              <a:off x="8710422" y="358902"/>
              <a:ext cx="433705" cy="1164590"/>
            </a:xfrm>
            <a:custGeom>
              <a:avLst/>
              <a:gdLst/>
              <a:ahLst/>
              <a:cxnLst/>
              <a:rect l="l" t="t" r="r" b="b"/>
              <a:pathLst>
                <a:path w="433704" h="1164590">
                  <a:moveTo>
                    <a:pt x="121411" y="1164336"/>
                  </a:moveTo>
                  <a:lnTo>
                    <a:pt x="74152" y="1154795"/>
                  </a:lnTo>
                  <a:lnTo>
                    <a:pt x="35560" y="1128776"/>
                  </a:lnTo>
                  <a:lnTo>
                    <a:pt x="9540" y="1090183"/>
                  </a:lnTo>
                  <a:lnTo>
                    <a:pt x="0" y="1042924"/>
                  </a:lnTo>
                  <a:lnTo>
                    <a:pt x="0" y="121412"/>
                  </a:lnTo>
                  <a:lnTo>
                    <a:pt x="9540" y="74152"/>
                  </a:lnTo>
                  <a:lnTo>
                    <a:pt x="35560" y="35560"/>
                  </a:lnTo>
                  <a:lnTo>
                    <a:pt x="74152" y="9540"/>
                  </a:lnTo>
                  <a:lnTo>
                    <a:pt x="121411" y="0"/>
                  </a:lnTo>
                  <a:lnTo>
                    <a:pt x="427227" y="0"/>
                  </a:lnTo>
                  <a:lnTo>
                    <a:pt x="433577" y="1281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4C44D73-F804-C5A5-A06D-9423C39CCD87}"/>
                </a:ext>
              </a:extLst>
            </p:cNvPr>
            <p:cNvSpPr/>
            <p:nvPr/>
          </p:nvSpPr>
          <p:spPr>
            <a:xfrm>
              <a:off x="8490204" y="0"/>
              <a:ext cx="654050" cy="843280"/>
            </a:xfrm>
            <a:custGeom>
              <a:avLst/>
              <a:gdLst/>
              <a:ahLst/>
              <a:cxnLst/>
              <a:rect l="l" t="t" r="r" b="b"/>
              <a:pathLst>
                <a:path w="654050" h="843280">
                  <a:moveTo>
                    <a:pt x="653796" y="0"/>
                  </a:moveTo>
                  <a:lnTo>
                    <a:pt x="0" y="0"/>
                  </a:lnTo>
                  <a:lnTo>
                    <a:pt x="0" y="789559"/>
                  </a:lnTo>
                  <a:lnTo>
                    <a:pt x="4171" y="810303"/>
                  </a:lnTo>
                  <a:lnTo>
                    <a:pt x="15557" y="827214"/>
                  </a:lnTo>
                  <a:lnTo>
                    <a:pt x="32468" y="838600"/>
                  </a:lnTo>
                  <a:lnTo>
                    <a:pt x="53213" y="842772"/>
                  </a:lnTo>
                  <a:lnTo>
                    <a:pt x="653796" y="842772"/>
                  </a:lnTo>
                  <a:lnTo>
                    <a:pt x="653796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01CF1BBD-508D-F099-F04A-D889C21BB90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3716" y="0"/>
              <a:ext cx="1453896" cy="1199388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739B0A68-C919-D2DC-14D8-86F158EA96DE}"/>
                </a:ext>
              </a:extLst>
            </p:cNvPr>
            <p:cNvSpPr/>
            <p:nvPr/>
          </p:nvSpPr>
          <p:spPr>
            <a:xfrm>
              <a:off x="8125968" y="38100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444118" y="0"/>
                  </a:moveTo>
                  <a:lnTo>
                    <a:pt x="25273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3"/>
                  </a:lnTo>
                  <a:lnTo>
                    <a:pt x="0" y="444119"/>
                  </a:lnTo>
                  <a:lnTo>
                    <a:pt x="1984" y="453961"/>
                  </a:lnTo>
                  <a:lnTo>
                    <a:pt x="7397" y="461994"/>
                  </a:lnTo>
                  <a:lnTo>
                    <a:pt x="15430" y="467407"/>
                  </a:lnTo>
                  <a:lnTo>
                    <a:pt x="25273" y="469391"/>
                  </a:lnTo>
                  <a:lnTo>
                    <a:pt x="444118" y="469391"/>
                  </a:lnTo>
                  <a:lnTo>
                    <a:pt x="453961" y="467407"/>
                  </a:lnTo>
                  <a:lnTo>
                    <a:pt x="461994" y="461994"/>
                  </a:lnTo>
                  <a:lnTo>
                    <a:pt x="467407" y="453961"/>
                  </a:lnTo>
                  <a:lnTo>
                    <a:pt x="469391" y="444119"/>
                  </a:lnTo>
                  <a:lnTo>
                    <a:pt x="469391" y="25273"/>
                  </a:lnTo>
                  <a:lnTo>
                    <a:pt x="467407" y="15430"/>
                  </a:lnTo>
                  <a:lnTo>
                    <a:pt x="461994" y="7397"/>
                  </a:lnTo>
                  <a:lnTo>
                    <a:pt x="453961" y="1984"/>
                  </a:lnTo>
                  <a:lnTo>
                    <a:pt x="444118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B24A8CA-8ECF-F2D0-411D-FD32112B9C96}"/>
                </a:ext>
              </a:extLst>
            </p:cNvPr>
            <p:cNvSpPr/>
            <p:nvPr/>
          </p:nvSpPr>
          <p:spPr>
            <a:xfrm>
              <a:off x="8125968" y="38100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5273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3" y="0"/>
                  </a:lnTo>
                  <a:lnTo>
                    <a:pt x="444118" y="0"/>
                  </a:lnTo>
                  <a:lnTo>
                    <a:pt x="453961" y="1984"/>
                  </a:lnTo>
                  <a:lnTo>
                    <a:pt x="461994" y="7397"/>
                  </a:lnTo>
                  <a:lnTo>
                    <a:pt x="467407" y="15430"/>
                  </a:lnTo>
                  <a:lnTo>
                    <a:pt x="469391" y="25273"/>
                  </a:lnTo>
                  <a:lnTo>
                    <a:pt x="469391" y="444119"/>
                  </a:lnTo>
                  <a:lnTo>
                    <a:pt x="467407" y="453961"/>
                  </a:lnTo>
                  <a:lnTo>
                    <a:pt x="461994" y="461994"/>
                  </a:lnTo>
                  <a:lnTo>
                    <a:pt x="453961" y="467407"/>
                  </a:lnTo>
                  <a:lnTo>
                    <a:pt x="444118" y="469391"/>
                  </a:lnTo>
                  <a:lnTo>
                    <a:pt x="25273" y="469391"/>
                  </a:lnTo>
                  <a:lnTo>
                    <a:pt x="15430" y="467407"/>
                  </a:lnTo>
                  <a:lnTo>
                    <a:pt x="7397" y="461994"/>
                  </a:lnTo>
                  <a:lnTo>
                    <a:pt x="1984" y="453961"/>
                  </a:lnTo>
                  <a:lnTo>
                    <a:pt x="0" y="444119"/>
                  </a:lnTo>
                  <a:lnTo>
                    <a:pt x="0" y="2527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>
            <a:extLst>
              <a:ext uri="{FF2B5EF4-FFF2-40B4-BE49-F238E27FC236}">
                <a16:creationId xmlns:a16="http://schemas.microsoft.com/office/drawing/2014/main" id="{8ACA3584-6F43-18FF-9BD2-6885814BAB23}"/>
              </a:ext>
            </a:extLst>
          </p:cNvPr>
          <p:cNvGrpSpPr/>
          <p:nvPr/>
        </p:nvGrpSpPr>
        <p:grpSpPr>
          <a:xfrm>
            <a:off x="-9905" y="3639311"/>
            <a:ext cx="1497330" cy="1504315"/>
            <a:chOff x="-9905" y="3639311"/>
            <a:chExt cx="1497330" cy="1504315"/>
          </a:xfrm>
        </p:grpSpPr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2806ED33-2FB1-123C-9621-3D190464D052}"/>
                </a:ext>
              </a:extLst>
            </p:cNvPr>
            <p:cNvSpPr/>
            <p:nvPr/>
          </p:nvSpPr>
          <p:spPr>
            <a:xfrm>
              <a:off x="0" y="3649217"/>
              <a:ext cx="414020" cy="1165860"/>
            </a:xfrm>
            <a:custGeom>
              <a:avLst/>
              <a:gdLst/>
              <a:ahLst/>
              <a:cxnLst/>
              <a:rect l="l" t="t" r="r" b="b"/>
              <a:pathLst>
                <a:path w="414020" h="1165860">
                  <a:moveTo>
                    <a:pt x="292290" y="0"/>
                  </a:moveTo>
                  <a:lnTo>
                    <a:pt x="339576" y="9540"/>
                  </a:lnTo>
                  <a:lnTo>
                    <a:pt x="378188" y="35559"/>
                  </a:lnTo>
                  <a:lnTo>
                    <a:pt x="404220" y="74152"/>
                  </a:lnTo>
                  <a:lnTo>
                    <a:pt x="413766" y="121411"/>
                  </a:lnTo>
                  <a:lnTo>
                    <a:pt x="413766" y="1044384"/>
                  </a:lnTo>
                  <a:lnTo>
                    <a:pt x="404220" y="1091670"/>
                  </a:lnTo>
                  <a:lnTo>
                    <a:pt x="378188" y="1130282"/>
                  </a:lnTo>
                  <a:lnTo>
                    <a:pt x="339576" y="1156314"/>
                  </a:lnTo>
                  <a:lnTo>
                    <a:pt x="292290" y="1165859"/>
                  </a:lnTo>
                  <a:lnTo>
                    <a:pt x="0" y="1165859"/>
                  </a:lnTo>
                </a:path>
                <a:path w="414020" h="1165860">
                  <a:moveTo>
                    <a:pt x="0" y="0"/>
                  </a:moveTo>
                  <a:lnTo>
                    <a:pt x="292290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>
              <a:extLst>
                <a:ext uri="{FF2B5EF4-FFF2-40B4-BE49-F238E27FC236}">
                  <a16:creationId xmlns:a16="http://schemas.microsoft.com/office/drawing/2014/main" id="{5F63F134-CA6A-4226-C277-8E6F1CEB79E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308347"/>
              <a:ext cx="1487423" cy="835151"/>
            </a:xfrm>
            <a:prstGeom prst="rect">
              <a:avLst/>
            </a:prstGeom>
          </p:spPr>
        </p:pic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620C1683-881B-053D-863F-487C99D6F9E7}"/>
                </a:ext>
              </a:extLst>
            </p:cNvPr>
            <p:cNvSpPr/>
            <p:nvPr/>
          </p:nvSpPr>
          <p:spPr>
            <a:xfrm>
              <a:off x="527303" y="4645151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442633" y="0"/>
                  </a:moveTo>
                  <a:lnTo>
                    <a:pt x="25234" y="0"/>
                  </a:lnTo>
                  <a:lnTo>
                    <a:pt x="15414" y="1983"/>
                  </a:lnTo>
                  <a:lnTo>
                    <a:pt x="7392" y="7392"/>
                  </a:lnTo>
                  <a:lnTo>
                    <a:pt x="1983" y="15414"/>
                  </a:lnTo>
                  <a:lnTo>
                    <a:pt x="0" y="25234"/>
                  </a:lnTo>
                  <a:lnTo>
                    <a:pt x="0" y="442635"/>
                  </a:lnTo>
                  <a:lnTo>
                    <a:pt x="1983" y="452456"/>
                  </a:lnTo>
                  <a:lnTo>
                    <a:pt x="7392" y="460477"/>
                  </a:lnTo>
                  <a:lnTo>
                    <a:pt x="15414" y="465884"/>
                  </a:lnTo>
                  <a:lnTo>
                    <a:pt x="25234" y="467868"/>
                  </a:lnTo>
                  <a:lnTo>
                    <a:pt x="442633" y="467868"/>
                  </a:lnTo>
                  <a:lnTo>
                    <a:pt x="452453" y="465884"/>
                  </a:lnTo>
                  <a:lnTo>
                    <a:pt x="460475" y="460477"/>
                  </a:lnTo>
                  <a:lnTo>
                    <a:pt x="465884" y="452456"/>
                  </a:lnTo>
                  <a:lnTo>
                    <a:pt x="467867" y="442635"/>
                  </a:lnTo>
                  <a:lnTo>
                    <a:pt x="467867" y="25234"/>
                  </a:lnTo>
                  <a:lnTo>
                    <a:pt x="465884" y="15414"/>
                  </a:lnTo>
                  <a:lnTo>
                    <a:pt x="460475" y="7392"/>
                  </a:lnTo>
                  <a:lnTo>
                    <a:pt x="452453" y="1983"/>
                  </a:lnTo>
                  <a:lnTo>
                    <a:pt x="442633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023BC0AA-9564-8622-6C89-672B1AEEA0F9}"/>
                </a:ext>
              </a:extLst>
            </p:cNvPr>
            <p:cNvSpPr/>
            <p:nvPr/>
          </p:nvSpPr>
          <p:spPr>
            <a:xfrm>
              <a:off x="527303" y="4645151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467867" y="442635"/>
                  </a:moveTo>
                  <a:lnTo>
                    <a:pt x="465884" y="452456"/>
                  </a:lnTo>
                  <a:lnTo>
                    <a:pt x="460475" y="460477"/>
                  </a:lnTo>
                  <a:lnTo>
                    <a:pt x="452453" y="465884"/>
                  </a:lnTo>
                  <a:lnTo>
                    <a:pt x="442633" y="467868"/>
                  </a:lnTo>
                  <a:lnTo>
                    <a:pt x="25234" y="467868"/>
                  </a:lnTo>
                  <a:lnTo>
                    <a:pt x="15414" y="465884"/>
                  </a:lnTo>
                  <a:lnTo>
                    <a:pt x="7392" y="460477"/>
                  </a:lnTo>
                  <a:lnTo>
                    <a:pt x="1983" y="452456"/>
                  </a:lnTo>
                  <a:lnTo>
                    <a:pt x="0" y="442635"/>
                  </a:lnTo>
                  <a:lnTo>
                    <a:pt x="0" y="25234"/>
                  </a:lnTo>
                  <a:lnTo>
                    <a:pt x="1983" y="15414"/>
                  </a:lnTo>
                  <a:lnTo>
                    <a:pt x="7392" y="7392"/>
                  </a:lnTo>
                  <a:lnTo>
                    <a:pt x="15414" y="1983"/>
                  </a:lnTo>
                  <a:lnTo>
                    <a:pt x="25234" y="0"/>
                  </a:lnTo>
                  <a:lnTo>
                    <a:pt x="442633" y="0"/>
                  </a:lnTo>
                  <a:lnTo>
                    <a:pt x="452453" y="1983"/>
                  </a:lnTo>
                  <a:lnTo>
                    <a:pt x="460475" y="7392"/>
                  </a:lnTo>
                  <a:lnTo>
                    <a:pt x="465884" y="15414"/>
                  </a:lnTo>
                  <a:lnTo>
                    <a:pt x="467867" y="25234"/>
                  </a:lnTo>
                  <a:lnTo>
                    <a:pt x="467867" y="442635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B22997D6-1C83-A682-93CE-8BE2369EE7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59348"/>
            <a:ext cx="914400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Observations</a:t>
            </a:r>
            <a:endParaRPr sz="2800" dirty="0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1328A663-A18A-9C0A-62FA-F73E6A52B5D2}"/>
              </a:ext>
            </a:extLst>
          </p:cNvPr>
          <p:cNvSpPr txBox="1"/>
          <p:nvPr/>
        </p:nvSpPr>
        <p:spPr>
          <a:xfrm>
            <a:off x="8809228" y="1284224"/>
            <a:ext cx="398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5445" algn="l"/>
              </a:tabLst>
            </a:pPr>
            <a:r>
              <a:rPr sz="1400" u="heavy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66119"/>
              </p:ext>
            </p:extLst>
          </p:nvPr>
        </p:nvGraphicFramePr>
        <p:xfrm>
          <a:off x="4910797" y="2112992"/>
          <a:ext cx="3711389" cy="2439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4F18693-78F1-F0FF-E0DF-3ED294F3685F}"/>
              </a:ext>
            </a:extLst>
          </p:cNvPr>
          <p:cNvSpPr txBox="1"/>
          <p:nvPr/>
        </p:nvSpPr>
        <p:spPr>
          <a:xfrm>
            <a:off x="243610" y="2123639"/>
            <a:ext cx="4462715" cy="1236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Observations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1.Fair Distribution: Costs align with meal consumption.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2.Dues: Largest outstanding dues by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Piyas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(3,320.91৳).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3.Efficiency: Total expenses balanced; shared costs evenly distributed.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4.Challenges: Variances in contributions and dues.</a:t>
            </a:r>
          </a:p>
        </p:txBody>
      </p:sp>
    </p:spTree>
    <p:extLst>
      <p:ext uri="{BB962C8B-B14F-4D97-AF65-F5344CB8AC3E}">
        <p14:creationId xmlns:p14="http://schemas.microsoft.com/office/powerpoint/2010/main" val="1972985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8F7A595-AFBB-1133-D4D8-D30AE0574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516613D-4911-DDA1-A861-AECBA354670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9E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04C02098-AF61-C618-EE9D-98CE6FE54AAC}"/>
              </a:ext>
            </a:extLst>
          </p:cNvPr>
          <p:cNvGrpSpPr/>
          <p:nvPr/>
        </p:nvGrpSpPr>
        <p:grpSpPr>
          <a:xfrm>
            <a:off x="7633716" y="0"/>
            <a:ext cx="1520190" cy="1533525"/>
            <a:chOff x="7633716" y="0"/>
            <a:chExt cx="1520190" cy="153352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CCCEC-40A3-C748-00BA-20D2A8E06DB2}"/>
                </a:ext>
              </a:extLst>
            </p:cNvPr>
            <p:cNvSpPr/>
            <p:nvPr/>
          </p:nvSpPr>
          <p:spPr>
            <a:xfrm>
              <a:off x="8710422" y="358902"/>
              <a:ext cx="433705" cy="1164590"/>
            </a:xfrm>
            <a:custGeom>
              <a:avLst/>
              <a:gdLst/>
              <a:ahLst/>
              <a:cxnLst/>
              <a:rect l="l" t="t" r="r" b="b"/>
              <a:pathLst>
                <a:path w="433704" h="1164590">
                  <a:moveTo>
                    <a:pt x="121411" y="1164336"/>
                  </a:moveTo>
                  <a:lnTo>
                    <a:pt x="74152" y="1154795"/>
                  </a:lnTo>
                  <a:lnTo>
                    <a:pt x="35560" y="1128776"/>
                  </a:lnTo>
                  <a:lnTo>
                    <a:pt x="9540" y="1090183"/>
                  </a:lnTo>
                  <a:lnTo>
                    <a:pt x="0" y="1042924"/>
                  </a:lnTo>
                  <a:lnTo>
                    <a:pt x="0" y="121412"/>
                  </a:lnTo>
                  <a:lnTo>
                    <a:pt x="9540" y="74152"/>
                  </a:lnTo>
                  <a:lnTo>
                    <a:pt x="35560" y="35560"/>
                  </a:lnTo>
                  <a:lnTo>
                    <a:pt x="74152" y="9540"/>
                  </a:lnTo>
                  <a:lnTo>
                    <a:pt x="121411" y="0"/>
                  </a:lnTo>
                  <a:lnTo>
                    <a:pt x="427227" y="0"/>
                  </a:lnTo>
                  <a:lnTo>
                    <a:pt x="433577" y="1281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E494409-8AC3-67F1-4C4A-65AD488523A6}"/>
                </a:ext>
              </a:extLst>
            </p:cNvPr>
            <p:cNvSpPr/>
            <p:nvPr/>
          </p:nvSpPr>
          <p:spPr>
            <a:xfrm>
              <a:off x="8490204" y="0"/>
              <a:ext cx="654050" cy="843280"/>
            </a:xfrm>
            <a:custGeom>
              <a:avLst/>
              <a:gdLst/>
              <a:ahLst/>
              <a:cxnLst/>
              <a:rect l="l" t="t" r="r" b="b"/>
              <a:pathLst>
                <a:path w="654050" h="843280">
                  <a:moveTo>
                    <a:pt x="653796" y="0"/>
                  </a:moveTo>
                  <a:lnTo>
                    <a:pt x="0" y="0"/>
                  </a:lnTo>
                  <a:lnTo>
                    <a:pt x="0" y="789559"/>
                  </a:lnTo>
                  <a:lnTo>
                    <a:pt x="4171" y="810303"/>
                  </a:lnTo>
                  <a:lnTo>
                    <a:pt x="15557" y="827214"/>
                  </a:lnTo>
                  <a:lnTo>
                    <a:pt x="32468" y="838600"/>
                  </a:lnTo>
                  <a:lnTo>
                    <a:pt x="53213" y="842772"/>
                  </a:lnTo>
                  <a:lnTo>
                    <a:pt x="653796" y="842772"/>
                  </a:lnTo>
                  <a:lnTo>
                    <a:pt x="653796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94D8A5D4-A190-068A-E7D5-36CDFFC406E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3716" y="0"/>
              <a:ext cx="1453896" cy="1199388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87971A1D-4500-7AEC-6D2D-2A13BF16F949}"/>
                </a:ext>
              </a:extLst>
            </p:cNvPr>
            <p:cNvSpPr/>
            <p:nvPr/>
          </p:nvSpPr>
          <p:spPr>
            <a:xfrm>
              <a:off x="8125968" y="38100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444118" y="0"/>
                  </a:moveTo>
                  <a:lnTo>
                    <a:pt x="25273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3"/>
                  </a:lnTo>
                  <a:lnTo>
                    <a:pt x="0" y="444119"/>
                  </a:lnTo>
                  <a:lnTo>
                    <a:pt x="1984" y="453961"/>
                  </a:lnTo>
                  <a:lnTo>
                    <a:pt x="7397" y="461994"/>
                  </a:lnTo>
                  <a:lnTo>
                    <a:pt x="15430" y="467407"/>
                  </a:lnTo>
                  <a:lnTo>
                    <a:pt x="25273" y="469391"/>
                  </a:lnTo>
                  <a:lnTo>
                    <a:pt x="444118" y="469391"/>
                  </a:lnTo>
                  <a:lnTo>
                    <a:pt x="453961" y="467407"/>
                  </a:lnTo>
                  <a:lnTo>
                    <a:pt x="461994" y="461994"/>
                  </a:lnTo>
                  <a:lnTo>
                    <a:pt x="467407" y="453961"/>
                  </a:lnTo>
                  <a:lnTo>
                    <a:pt x="469391" y="444119"/>
                  </a:lnTo>
                  <a:lnTo>
                    <a:pt x="469391" y="25273"/>
                  </a:lnTo>
                  <a:lnTo>
                    <a:pt x="467407" y="15430"/>
                  </a:lnTo>
                  <a:lnTo>
                    <a:pt x="461994" y="7397"/>
                  </a:lnTo>
                  <a:lnTo>
                    <a:pt x="453961" y="1984"/>
                  </a:lnTo>
                  <a:lnTo>
                    <a:pt x="444118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789BE6E-C094-87D1-CCBA-5183DE1AF103}"/>
                </a:ext>
              </a:extLst>
            </p:cNvPr>
            <p:cNvSpPr/>
            <p:nvPr/>
          </p:nvSpPr>
          <p:spPr>
            <a:xfrm>
              <a:off x="8125968" y="38100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5273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3" y="0"/>
                  </a:lnTo>
                  <a:lnTo>
                    <a:pt x="444118" y="0"/>
                  </a:lnTo>
                  <a:lnTo>
                    <a:pt x="453961" y="1984"/>
                  </a:lnTo>
                  <a:lnTo>
                    <a:pt x="461994" y="7397"/>
                  </a:lnTo>
                  <a:lnTo>
                    <a:pt x="467407" y="15430"/>
                  </a:lnTo>
                  <a:lnTo>
                    <a:pt x="469391" y="25273"/>
                  </a:lnTo>
                  <a:lnTo>
                    <a:pt x="469391" y="444119"/>
                  </a:lnTo>
                  <a:lnTo>
                    <a:pt x="467407" y="453961"/>
                  </a:lnTo>
                  <a:lnTo>
                    <a:pt x="461994" y="461994"/>
                  </a:lnTo>
                  <a:lnTo>
                    <a:pt x="453961" y="467407"/>
                  </a:lnTo>
                  <a:lnTo>
                    <a:pt x="444118" y="469391"/>
                  </a:lnTo>
                  <a:lnTo>
                    <a:pt x="25273" y="469391"/>
                  </a:lnTo>
                  <a:lnTo>
                    <a:pt x="15430" y="467407"/>
                  </a:lnTo>
                  <a:lnTo>
                    <a:pt x="7397" y="461994"/>
                  </a:lnTo>
                  <a:lnTo>
                    <a:pt x="1984" y="453961"/>
                  </a:lnTo>
                  <a:lnTo>
                    <a:pt x="0" y="444119"/>
                  </a:lnTo>
                  <a:lnTo>
                    <a:pt x="0" y="2527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>
            <a:extLst>
              <a:ext uri="{FF2B5EF4-FFF2-40B4-BE49-F238E27FC236}">
                <a16:creationId xmlns:a16="http://schemas.microsoft.com/office/drawing/2014/main" id="{DA40CA4C-84C9-41A9-D4A6-6A77A2B7063D}"/>
              </a:ext>
            </a:extLst>
          </p:cNvPr>
          <p:cNvGrpSpPr/>
          <p:nvPr/>
        </p:nvGrpSpPr>
        <p:grpSpPr>
          <a:xfrm>
            <a:off x="-9905" y="3639311"/>
            <a:ext cx="1497330" cy="1504315"/>
            <a:chOff x="-9905" y="3639311"/>
            <a:chExt cx="1497330" cy="1504315"/>
          </a:xfrm>
        </p:grpSpPr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FD295636-EFDA-9B87-3869-C36DE54881DE}"/>
                </a:ext>
              </a:extLst>
            </p:cNvPr>
            <p:cNvSpPr/>
            <p:nvPr/>
          </p:nvSpPr>
          <p:spPr>
            <a:xfrm>
              <a:off x="0" y="3649217"/>
              <a:ext cx="414020" cy="1165860"/>
            </a:xfrm>
            <a:custGeom>
              <a:avLst/>
              <a:gdLst/>
              <a:ahLst/>
              <a:cxnLst/>
              <a:rect l="l" t="t" r="r" b="b"/>
              <a:pathLst>
                <a:path w="414020" h="1165860">
                  <a:moveTo>
                    <a:pt x="292290" y="0"/>
                  </a:moveTo>
                  <a:lnTo>
                    <a:pt x="339576" y="9540"/>
                  </a:lnTo>
                  <a:lnTo>
                    <a:pt x="378188" y="35559"/>
                  </a:lnTo>
                  <a:lnTo>
                    <a:pt x="404220" y="74152"/>
                  </a:lnTo>
                  <a:lnTo>
                    <a:pt x="413766" y="121411"/>
                  </a:lnTo>
                  <a:lnTo>
                    <a:pt x="413766" y="1044384"/>
                  </a:lnTo>
                  <a:lnTo>
                    <a:pt x="404220" y="1091670"/>
                  </a:lnTo>
                  <a:lnTo>
                    <a:pt x="378188" y="1130282"/>
                  </a:lnTo>
                  <a:lnTo>
                    <a:pt x="339576" y="1156314"/>
                  </a:lnTo>
                  <a:lnTo>
                    <a:pt x="292290" y="1165859"/>
                  </a:lnTo>
                  <a:lnTo>
                    <a:pt x="0" y="1165859"/>
                  </a:lnTo>
                </a:path>
                <a:path w="414020" h="1165860">
                  <a:moveTo>
                    <a:pt x="0" y="0"/>
                  </a:moveTo>
                  <a:lnTo>
                    <a:pt x="292290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>
              <a:extLst>
                <a:ext uri="{FF2B5EF4-FFF2-40B4-BE49-F238E27FC236}">
                  <a16:creationId xmlns:a16="http://schemas.microsoft.com/office/drawing/2014/main" id="{FBB96E8B-4ED6-9F3B-31DD-F6BB5C51333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308347"/>
              <a:ext cx="1487423" cy="835151"/>
            </a:xfrm>
            <a:prstGeom prst="rect">
              <a:avLst/>
            </a:prstGeom>
          </p:spPr>
        </p:pic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54D545F6-543B-DAAF-00FA-A906A280E162}"/>
                </a:ext>
              </a:extLst>
            </p:cNvPr>
            <p:cNvSpPr/>
            <p:nvPr/>
          </p:nvSpPr>
          <p:spPr>
            <a:xfrm>
              <a:off x="527303" y="4645151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442633" y="0"/>
                  </a:moveTo>
                  <a:lnTo>
                    <a:pt x="25234" y="0"/>
                  </a:lnTo>
                  <a:lnTo>
                    <a:pt x="15414" y="1983"/>
                  </a:lnTo>
                  <a:lnTo>
                    <a:pt x="7392" y="7392"/>
                  </a:lnTo>
                  <a:lnTo>
                    <a:pt x="1983" y="15414"/>
                  </a:lnTo>
                  <a:lnTo>
                    <a:pt x="0" y="25234"/>
                  </a:lnTo>
                  <a:lnTo>
                    <a:pt x="0" y="442635"/>
                  </a:lnTo>
                  <a:lnTo>
                    <a:pt x="1983" y="452456"/>
                  </a:lnTo>
                  <a:lnTo>
                    <a:pt x="7392" y="460477"/>
                  </a:lnTo>
                  <a:lnTo>
                    <a:pt x="15414" y="465884"/>
                  </a:lnTo>
                  <a:lnTo>
                    <a:pt x="25234" y="467868"/>
                  </a:lnTo>
                  <a:lnTo>
                    <a:pt x="442633" y="467868"/>
                  </a:lnTo>
                  <a:lnTo>
                    <a:pt x="452453" y="465884"/>
                  </a:lnTo>
                  <a:lnTo>
                    <a:pt x="460475" y="460477"/>
                  </a:lnTo>
                  <a:lnTo>
                    <a:pt x="465884" y="452456"/>
                  </a:lnTo>
                  <a:lnTo>
                    <a:pt x="467867" y="442635"/>
                  </a:lnTo>
                  <a:lnTo>
                    <a:pt x="467867" y="25234"/>
                  </a:lnTo>
                  <a:lnTo>
                    <a:pt x="465884" y="15414"/>
                  </a:lnTo>
                  <a:lnTo>
                    <a:pt x="460475" y="7392"/>
                  </a:lnTo>
                  <a:lnTo>
                    <a:pt x="452453" y="1983"/>
                  </a:lnTo>
                  <a:lnTo>
                    <a:pt x="442633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9917502F-6542-9B39-D05E-E73F907A4710}"/>
                </a:ext>
              </a:extLst>
            </p:cNvPr>
            <p:cNvSpPr/>
            <p:nvPr/>
          </p:nvSpPr>
          <p:spPr>
            <a:xfrm>
              <a:off x="527303" y="4645151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467867" y="442635"/>
                  </a:moveTo>
                  <a:lnTo>
                    <a:pt x="465884" y="452456"/>
                  </a:lnTo>
                  <a:lnTo>
                    <a:pt x="460475" y="460477"/>
                  </a:lnTo>
                  <a:lnTo>
                    <a:pt x="452453" y="465884"/>
                  </a:lnTo>
                  <a:lnTo>
                    <a:pt x="442633" y="467868"/>
                  </a:lnTo>
                  <a:lnTo>
                    <a:pt x="25234" y="467868"/>
                  </a:lnTo>
                  <a:lnTo>
                    <a:pt x="15414" y="465884"/>
                  </a:lnTo>
                  <a:lnTo>
                    <a:pt x="7392" y="460477"/>
                  </a:lnTo>
                  <a:lnTo>
                    <a:pt x="1983" y="452456"/>
                  </a:lnTo>
                  <a:lnTo>
                    <a:pt x="0" y="442635"/>
                  </a:lnTo>
                  <a:lnTo>
                    <a:pt x="0" y="25234"/>
                  </a:lnTo>
                  <a:lnTo>
                    <a:pt x="1983" y="15414"/>
                  </a:lnTo>
                  <a:lnTo>
                    <a:pt x="7392" y="7392"/>
                  </a:lnTo>
                  <a:lnTo>
                    <a:pt x="15414" y="1983"/>
                  </a:lnTo>
                  <a:lnTo>
                    <a:pt x="25234" y="0"/>
                  </a:lnTo>
                  <a:lnTo>
                    <a:pt x="442633" y="0"/>
                  </a:lnTo>
                  <a:lnTo>
                    <a:pt x="452453" y="1983"/>
                  </a:lnTo>
                  <a:lnTo>
                    <a:pt x="460475" y="7392"/>
                  </a:lnTo>
                  <a:lnTo>
                    <a:pt x="465884" y="15414"/>
                  </a:lnTo>
                  <a:lnTo>
                    <a:pt x="467867" y="25234"/>
                  </a:lnTo>
                  <a:lnTo>
                    <a:pt x="467867" y="442635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29976120-9235-53CB-B58A-C4CEEE933F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65075"/>
            <a:ext cx="9143999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Recommendations</a:t>
            </a:r>
            <a:endParaRPr sz="2800" dirty="0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8BD04549-B4A9-7823-591C-D38F044F99F0}"/>
              </a:ext>
            </a:extLst>
          </p:cNvPr>
          <p:cNvSpPr txBox="1"/>
          <p:nvPr/>
        </p:nvSpPr>
        <p:spPr>
          <a:xfrm>
            <a:off x="8809228" y="1284224"/>
            <a:ext cx="398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5445" algn="l"/>
              </a:tabLst>
            </a:pPr>
            <a:r>
              <a:rPr sz="1400" u="heavy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5867D7-7F65-C745-DA34-4FF2D6EB6096}"/>
              </a:ext>
            </a:extLst>
          </p:cNvPr>
          <p:cNvSpPr txBox="1"/>
          <p:nvPr/>
        </p:nvSpPr>
        <p:spPr>
          <a:xfrm>
            <a:off x="1143000" y="2004947"/>
            <a:ext cx="66384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1.Improved Financial Planning: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Standard monthly deposit policy.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Clearer communication of costs.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2.Enhanced Accountability: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Regular updates on financial status.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Encourage timely contributions.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3.Potential Automation: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 digital tools for real-time tracking.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91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2391956-09E0-328A-D54E-F8262CF7D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424B697-D9C6-6C71-4C3C-1B4B103B162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EAF306BB-14B3-3F23-0D32-542B416E60CD}"/>
              </a:ext>
            </a:extLst>
          </p:cNvPr>
          <p:cNvGrpSpPr/>
          <p:nvPr/>
        </p:nvGrpSpPr>
        <p:grpSpPr>
          <a:xfrm>
            <a:off x="7633716" y="0"/>
            <a:ext cx="1520190" cy="1533525"/>
            <a:chOff x="7633716" y="0"/>
            <a:chExt cx="1520190" cy="153352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780A453-BDE4-A580-F309-740B128EE474}"/>
                </a:ext>
              </a:extLst>
            </p:cNvPr>
            <p:cNvSpPr/>
            <p:nvPr/>
          </p:nvSpPr>
          <p:spPr>
            <a:xfrm>
              <a:off x="8710422" y="358902"/>
              <a:ext cx="433705" cy="1164590"/>
            </a:xfrm>
            <a:custGeom>
              <a:avLst/>
              <a:gdLst/>
              <a:ahLst/>
              <a:cxnLst/>
              <a:rect l="l" t="t" r="r" b="b"/>
              <a:pathLst>
                <a:path w="433704" h="1164590">
                  <a:moveTo>
                    <a:pt x="121411" y="1164336"/>
                  </a:moveTo>
                  <a:lnTo>
                    <a:pt x="74152" y="1154795"/>
                  </a:lnTo>
                  <a:lnTo>
                    <a:pt x="35560" y="1128776"/>
                  </a:lnTo>
                  <a:lnTo>
                    <a:pt x="9540" y="1090183"/>
                  </a:lnTo>
                  <a:lnTo>
                    <a:pt x="0" y="1042924"/>
                  </a:lnTo>
                  <a:lnTo>
                    <a:pt x="0" y="121412"/>
                  </a:lnTo>
                  <a:lnTo>
                    <a:pt x="9540" y="74152"/>
                  </a:lnTo>
                  <a:lnTo>
                    <a:pt x="35560" y="35560"/>
                  </a:lnTo>
                  <a:lnTo>
                    <a:pt x="74152" y="9540"/>
                  </a:lnTo>
                  <a:lnTo>
                    <a:pt x="121411" y="0"/>
                  </a:lnTo>
                  <a:lnTo>
                    <a:pt x="427227" y="0"/>
                  </a:lnTo>
                  <a:lnTo>
                    <a:pt x="433577" y="1281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CE0EF3D-3BC2-89B4-C505-DB454931EADA}"/>
                </a:ext>
              </a:extLst>
            </p:cNvPr>
            <p:cNvSpPr/>
            <p:nvPr/>
          </p:nvSpPr>
          <p:spPr>
            <a:xfrm>
              <a:off x="8490204" y="0"/>
              <a:ext cx="654050" cy="843280"/>
            </a:xfrm>
            <a:custGeom>
              <a:avLst/>
              <a:gdLst/>
              <a:ahLst/>
              <a:cxnLst/>
              <a:rect l="l" t="t" r="r" b="b"/>
              <a:pathLst>
                <a:path w="654050" h="843280">
                  <a:moveTo>
                    <a:pt x="653796" y="0"/>
                  </a:moveTo>
                  <a:lnTo>
                    <a:pt x="0" y="0"/>
                  </a:lnTo>
                  <a:lnTo>
                    <a:pt x="0" y="789559"/>
                  </a:lnTo>
                  <a:lnTo>
                    <a:pt x="4171" y="810303"/>
                  </a:lnTo>
                  <a:lnTo>
                    <a:pt x="15557" y="827214"/>
                  </a:lnTo>
                  <a:lnTo>
                    <a:pt x="32468" y="838600"/>
                  </a:lnTo>
                  <a:lnTo>
                    <a:pt x="53213" y="842772"/>
                  </a:lnTo>
                  <a:lnTo>
                    <a:pt x="653796" y="842772"/>
                  </a:lnTo>
                  <a:lnTo>
                    <a:pt x="653796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427B95C3-1308-9690-8C37-CE79867A844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3716" y="0"/>
              <a:ext cx="1453896" cy="1199388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C34E7673-E7EF-E7B1-B336-27EEC4963D1F}"/>
                </a:ext>
              </a:extLst>
            </p:cNvPr>
            <p:cNvSpPr/>
            <p:nvPr/>
          </p:nvSpPr>
          <p:spPr>
            <a:xfrm>
              <a:off x="8125968" y="38100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444118" y="0"/>
                  </a:moveTo>
                  <a:lnTo>
                    <a:pt x="25273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3"/>
                  </a:lnTo>
                  <a:lnTo>
                    <a:pt x="0" y="444119"/>
                  </a:lnTo>
                  <a:lnTo>
                    <a:pt x="1984" y="453961"/>
                  </a:lnTo>
                  <a:lnTo>
                    <a:pt x="7397" y="461994"/>
                  </a:lnTo>
                  <a:lnTo>
                    <a:pt x="15430" y="467407"/>
                  </a:lnTo>
                  <a:lnTo>
                    <a:pt x="25273" y="469391"/>
                  </a:lnTo>
                  <a:lnTo>
                    <a:pt x="444118" y="469391"/>
                  </a:lnTo>
                  <a:lnTo>
                    <a:pt x="453961" y="467407"/>
                  </a:lnTo>
                  <a:lnTo>
                    <a:pt x="461994" y="461994"/>
                  </a:lnTo>
                  <a:lnTo>
                    <a:pt x="467407" y="453961"/>
                  </a:lnTo>
                  <a:lnTo>
                    <a:pt x="469391" y="444119"/>
                  </a:lnTo>
                  <a:lnTo>
                    <a:pt x="469391" y="25273"/>
                  </a:lnTo>
                  <a:lnTo>
                    <a:pt x="467407" y="15430"/>
                  </a:lnTo>
                  <a:lnTo>
                    <a:pt x="461994" y="7397"/>
                  </a:lnTo>
                  <a:lnTo>
                    <a:pt x="453961" y="1984"/>
                  </a:lnTo>
                  <a:lnTo>
                    <a:pt x="444118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0671B28-D832-E7DC-6B91-9466130E0F41}"/>
                </a:ext>
              </a:extLst>
            </p:cNvPr>
            <p:cNvSpPr/>
            <p:nvPr/>
          </p:nvSpPr>
          <p:spPr>
            <a:xfrm>
              <a:off x="8125968" y="38100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5273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3" y="0"/>
                  </a:lnTo>
                  <a:lnTo>
                    <a:pt x="444118" y="0"/>
                  </a:lnTo>
                  <a:lnTo>
                    <a:pt x="453961" y="1984"/>
                  </a:lnTo>
                  <a:lnTo>
                    <a:pt x="461994" y="7397"/>
                  </a:lnTo>
                  <a:lnTo>
                    <a:pt x="467407" y="15430"/>
                  </a:lnTo>
                  <a:lnTo>
                    <a:pt x="469391" y="25273"/>
                  </a:lnTo>
                  <a:lnTo>
                    <a:pt x="469391" y="444119"/>
                  </a:lnTo>
                  <a:lnTo>
                    <a:pt x="467407" y="453961"/>
                  </a:lnTo>
                  <a:lnTo>
                    <a:pt x="461994" y="461994"/>
                  </a:lnTo>
                  <a:lnTo>
                    <a:pt x="453961" y="467407"/>
                  </a:lnTo>
                  <a:lnTo>
                    <a:pt x="444118" y="469391"/>
                  </a:lnTo>
                  <a:lnTo>
                    <a:pt x="25273" y="469391"/>
                  </a:lnTo>
                  <a:lnTo>
                    <a:pt x="15430" y="467407"/>
                  </a:lnTo>
                  <a:lnTo>
                    <a:pt x="7397" y="461994"/>
                  </a:lnTo>
                  <a:lnTo>
                    <a:pt x="1984" y="453961"/>
                  </a:lnTo>
                  <a:lnTo>
                    <a:pt x="0" y="444119"/>
                  </a:lnTo>
                  <a:lnTo>
                    <a:pt x="0" y="2527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>
            <a:extLst>
              <a:ext uri="{FF2B5EF4-FFF2-40B4-BE49-F238E27FC236}">
                <a16:creationId xmlns:a16="http://schemas.microsoft.com/office/drawing/2014/main" id="{341C4FBD-1F81-8650-6F0E-FCCD9F65FE72}"/>
              </a:ext>
            </a:extLst>
          </p:cNvPr>
          <p:cNvGrpSpPr/>
          <p:nvPr/>
        </p:nvGrpSpPr>
        <p:grpSpPr>
          <a:xfrm>
            <a:off x="-9905" y="3639311"/>
            <a:ext cx="1497330" cy="1504315"/>
            <a:chOff x="-9905" y="3639311"/>
            <a:chExt cx="1497330" cy="1504315"/>
          </a:xfrm>
        </p:grpSpPr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3274B8A4-0753-512C-350F-45C485E5FD75}"/>
                </a:ext>
              </a:extLst>
            </p:cNvPr>
            <p:cNvSpPr/>
            <p:nvPr/>
          </p:nvSpPr>
          <p:spPr>
            <a:xfrm>
              <a:off x="0" y="3649217"/>
              <a:ext cx="414020" cy="1165860"/>
            </a:xfrm>
            <a:custGeom>
              <a:avLst/>
              <a:gdLst/>
              <a:ahLst/>
              <a:cxnLst/>
              <a:rect l="l" t="t" r="r" b="b"/>
              <a:pathLst>
                <a:path w="414020" h="1165860">
                  <a:moveTo>
                    <a:pt x="292290" y="0"/>
                  </a:moveTo>
                  <a:lnTo>
                    <a:pt x="339576" y="9540"/>
                  </a:lnTo>
                  <a:lnTo>
                    <a:pt x="378188" y="35559"/>
                  </a:lnTo>
                  <a:lnTo>
                    <a:pt x="404220" y="74152"/>
                  </a:lnTo>
                  <a:lnTo>
                    <a:pt x="413766" y="121411"/>
                  </a:lnTo>
                  <a:lnTo>
                    <a:pt x="413766" y="1044384"/>
                  </a:lnTo>
                  <a:lnTo>
                    <a:pt x="404220" y="1091670"/>
                  </a:lnTo>
                  <a:lnTo>
                    <a:pt x="378188" y="1130282"/>
                  </a:lnTo>
                  <a:lnTo>
                    <a:pt x="339576" y="1156314"/>
                  </a:lnTo>
                  <a:lnTo>
                    <a:pt x="292290" y="1165859"/>
                  </a:lnTo>
                  <a:lnTo>
                    <a:pt x="0" y="1165859"/>
                  </a:lnTo>
                </a:path>
                <a:path w="414020" h="1165860">
                  <a:moveTo>
                    <a:pt x="0" y="0"/>
                  </a:moveTo>
                  <a:lnTo>
                    <a:pt x="292290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>
              <a:extLst>
                <a:ext uri="{FF2B5EF4-FFF2-40B4-BE49-F238E27FC236}">
                  <a16:creationId xmlns:a16="http://schemas.microsoft.com/office/drawing/2014/main" id="{E97788C9-285B-23F2-0ADE-0A115F89CDB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308347"/>
              <a:ext cx="1487423" cy="835151"/>
            </a:xfrm>
            <a:prstGeom prst="rect">
              <a:avLst/>
            </a:prstGeom>
          </p:spPr>
        </p:pic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D093E301-AADD-BB1C-04CC-3DDF12B1A714}"/>
                </a:ext>
              </a:extLst>
            </p:cNvPr>
            <p:cNvSpPr/>
            <p:nvPr/>
          </p:nvSpPr>
          <p:spPr>
            <a:xfrm>
              <a:off x="527303" y="4645151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442633" y="0"/>
                  </a:moveTo>
                  <a:lnTo>
                    <a:pt x="25234" y="0"/>
                  </a:lnTo>
                  <a:lnTo>
                    <a:pt x="15414" y="1983"/>
                  </a:lnTo>
                  <a:lnTo>
                    <a:pt x="7392" y="7392"/>
                  </a:lnTo>
                  <a:lnTo>
                    <a:pt x="1983" y="15414"/>
                  </a:lnTo>
                  <a:lnTo>
                    <a:pt x="0" y="25234"/>
                  </a:lnTo>
                  <a:lnTo>
                    <a:pt x="0" y="442635"/>
                  </a:lnTo>
                  <a:lnTo>
                    <a:pt x="1983" y="452456"/>
                  </a:lnTo>
                  <a:lnTo>
                    <a:pt x="7392" y="460477"/>
                  </a:lnTo>
                  <a:lnTo>
                    <a:pt x="15414" y="465884"/>
                  </a:lnTo>
                  <a:lnTo>
                    <a:pt x="25234" y="467868"/>
                  </a:lnTo>
                  <a:lnTo>
                    <a:pt x="442633" y="467868"/>
                  </a:lnTo>
                  <a:lnTo>
                    <a:pt x="452453" y="465884"/>
                  </a:lnTo>
                  <a:lnTo>
                    <a:pt x="460475" y="460477"/>
                  </a:lnTo>
                  <a:lnTo>
                    <a:pt x="465884" y="452456"/>
                  </a:lnTo>
                  <a:lnTo>
                    <a:pt x="467867" y="442635"/>
                  </a:lnTo>
                  <a:lnTo>
                    <a:pt x="467867" y="25234"/>
                  </a:lnTo>
                  <a:lnTo>
                    <a:pt x="465884" y="15414"/>
                  </a:lnTo>
                  <a:lnTo>
                    <a:pt x="460475" y="7392"/>
                  </a:lnTo>
                  <a:lnTo>
                    <a:pt x="452453" y="1983"/>
                  </a:lnTo>
                  <a:lnTo>
                    <a:pt x="442633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FE3DC80-AF81-AD25-6B79-5B2BA8460CCD}"/>
                </a:ext>
              </a:extLst>
            </p:cNvPr>
            <p:cNvSpPr/>
            <p:nvPr/>
          </p:nvSpPr>
          <p:spPr>
            <a:xfrm>
              <a:off x="527303" y="4645151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467867" y="442635"/>
                  </a:moveTo>
                  <a:lnTo>
                    <a:pt x="465884" y="452456"/>
                  </a:lnTo>
                  <a:lnTo>
                    <a:pt x="460475" y="460477"/>
                  </a:lnTo>
                  <a:lnTo>
                    <a:pt x="452453" y="465884"/>
                  </a:lnTo>
                  <a:lnTo>
                    <a:pt x="442633" y="467868"/>
                  </a:lnTo>
                  <a:lnTo>
                    <a:pt x="25234" y="467868"/>
                  </a:lnTo>
                  <a:lnTo>
                    <a:pt x="15414" y="465884"/>
                  </a:lnTo>
                  <a:lnTo>
                    <a:pt x="7392" y="460477"/>
                  </a:lnTo>
                  <a:lnTo>
                    <a:pt x="1983" y="452456"/>
                  </a:lnTo>
                  <a:lnTo>
                    <a:pt x="0" y="442635"/>
                  </a:lnTo>
                  <a:lnTo>
                    <a:pt x="0" y="25234"/>
                  </a:lnTo>
                  <a:lnTo>
                    <a:pt x="1983" y="15414"/>
                  </a:lnTo>
                  <a:lnTo>
                    <a:pt x="7392" y="7392"/>
                  </a:lnTo>
                  <a:lnTo>
                    <a:pt x="15414" y="1983"/>
                  </a:lnTo>
                  <a:lnTo>
                    <a:pt x="25234" y="0"/>
                  </a:lnTo>
                  <a:lnTo>
                    <a:pt x="442633" y="0"/>
                  </a:lnTo>
                  <a:lnTo>
                    <a:pt x="452453" y="1983"/>
                  </a:lnTo>
                  <a:lnTo>
                    <a:pt x="460475" y="7392"/>
                  </a:lnTo>
                  <a:lnTo>
                    <a:pt x="465884" y="15414"/>
                  </a:lnTo>
                  <a:lnTo>
                    <a:pt x="467867" y="25234"/>
                  </a:lnTo>
                  <a:lnTo>
                    <a:pt x="467867" y="442635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ADA24BE6-0672-28F4-EFDE-FC8B52DD99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54" y="1045953"/>
            <a:ext cx="9144253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  <a:endParaRPr sz="2800" dirty="0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E2604F67-B2F4-BC32-C1B4-B51D4BC99687}"/>
              </a:ext>
            </a:extLst>
          </p:cNvPr>
          <p:cNvSpPr txBox="1"/>
          <p:nvPr/>
        </p:nvSpPr>
        <p:spPr>
          <a:xfrm>
            <a:off x="8809228" y="1284224"/>
            <a:ext cx="398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5445" algn="l"/>
              </a:tabLst>
            </a:pPr>
            <a:r>
              <a:rPr sz="1400" u="heavy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FDA4FE-87C1-6029-852F-FEE9E77A7B8D}"/>
              </a:ext>
            </a:extLst>
          </p:cNvPr>
          <p:cNvSpPr txBox="1"/>
          <p:nvPr/>
        </p:nvSpPr>
        <p:spPr>
          <a:xfrm>
            <a:off x="1156394" y="2038350"/>
            <a:ext cx="7590028" cy="127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 system ensures transparency and equity.</a:t>
            </a:r>
          </a:p>
          <a:p>
            <a:pPr marL="285750" marR="0" lvl="0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Opportunities to enhance planning and reduce discrepancies.</a:t>
            </a:r>
          </a:p>
          <a:p>
            <a:pPr marL="285750" marR="0" lvl="0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of recommendations to foster efficiency and trust.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04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353</Words>
  <Application>Microsoft Office PowerPoint</Application>
  <PresentationFormat>On-screen Show (16:9)</PresentationFormat>
  <Paragraphs>58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Arial MT</vt:lpstr>
      <vt:lpstr>Calibri</vt:lpstr>
      <vt:lpstr>Cambria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Title:</vt:lpstr>
      <vt:lpstr>Introduction</vt:lpstr>
      <vt:lpstr>Methodology</vt:lpstr>
      <vt:lpstr>Key Findings</vt:lpstr>
      <vt:lpstr>Observations</vt:lpstr>
      <vt:lpstr>Recommendations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 “The Impact of Liquidity Management on Profitability of the Cement Industry in Bangladesh.”</dc:title>
  <dc:creator>Dell</dc:creator>
  <cp:lastModifiedBy>CSEian</cp:lastModifiedBy>
  <cp:revision>4</cp:revision>
  <dcterms:created xsi:type="dcterms:W3CDTF">2023-08-16T16:27:30Z</dcterms:created>
  <dcterms:modified xsi:type="dcterms:W3CDTF">2024-12-07T11:30:12Z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2023-08-16T00:00:00Z</vt:filetime>
  </property>
</Properties>
</file>