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Ahalya Renjith M 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C2145487A1D511ABC8E4815145316C80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(corperate secretaryship)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Avichi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 name="Google Shape;89;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0" name="Google Shape;90;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1" name="Google Shape;91;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2" name="Google Shape;92;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8"/>
          <p:cNvSpPr txBox="1"/>
          <p:nvPr/>
        </p:nvSpPr>
        <p:spPr>
          <a:xfrm>
            <a:off x="739775" y="1534050"/>
            <a:ext cx="8794800" cy="5052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900"/>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 name="Google Shape;98;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9" name="Google Shape;99;p9"/>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0" name="Google Shape;100;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1" name="Google Shape;101;p9"/>
          <p:cNvSpPr txBox="1"/>
          <p:nvPr/>
        </p:nvSpPr>
        <p:spPr>
          <a:xfrm>
            <a:off x="475032" y="2019300"/>
            <a:ext cx="9335700" cy="451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8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 name="Google Shape;104;p10"/>
          <p:cNvSpPr txBox="1"/>
          <p:nvPr/>
        </p:nvSpPr>
        <p:spPr>
          <a:xfrm>
            <a:off x="389754" y="1326000"/>
            <a:ext cx="9908400" cy="5264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676275" y="2019300"/>
            <a:ext cx="7157400" cy="451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100"/>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 name="Google Shape;57;p3"/>
          <p:cNvSpPr txBox="1"/>
          <p:nvPr/>
        </p:nvSpPr>
        <p:spPr>
          <a:xfrm>
            <a:off x="676275" y="1867950"/>
            <a:ext cx="7924800" cy="4536900"/>
          </a:xfrm>
          <a:prstGeom prst="rect">
            <a:avLst/>
          </a:prstGeom>
          <a:noFill/>
          <a:ln>
            <a:noFill/>
          </a:ln>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600"/>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3" name="Google Shape;63;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4" name="Google Shape;64;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5" name="Google Shape;65;p4"/>
          <p:cNvSpPr txBox="1"/>
          <p:nvPr/>
        </p:nvSpPr>
        <p:spPr>
          <a:xfrm>
            <a:off x="699450" y="2005625"/>
            <a:ext cx="8654100" cy="451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800"/>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5"/>
          <p:cNvPicPr preferRelativeResize="0"/>
          <p:nvPr/>
        </p:nvPicPr>
        <p:blipFill/>
        <p:spPr>
          <a:xfrm>
            <a:off x="0" y="1476375"/>
            <a:ext cx="2695574" cy="3248025"/>
          </a:xfrm>
          <a:prstGeom prst="rect">
            <a:avLst/>
          </a:prstGeom>
          <a:noFill/>
          <a:ln>
            <a:noFill/>
          </a:ln>
        </p:spPr>
      </p:pic>
      <p:sp>
        <p:nvSpPr>
          <p:cNvPr id="68" name="Google Shape;6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2" name="Google Shape;72;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3" name="Google Shape;73;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4" name="Google Shape;74;p5"/>
          <p:cNvSpPr txBox="1"/>
          <p:nvPr/>
        </p:nvSpPr>
        <p:spPr>
          <a:xfrm>
            <a:off x="3130225" y="1695450"/>
            <a:ext cx="6680400" cy="4937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7" name="Google Shape;77;p6"/>
          <p:cNvSpPr txBox="1"/>
          <p:nvPr/>
        </p:nvSpPr>
        <p:spPr>
          <a:xfrm>
            <a:off x="377575" y="1386875"/>
            <a:ext cx="9488100" cy="5091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2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0" name="Google Shape;8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 name="Google Shape;83;p7"/>
          <p:cNvPicPr preferRelativeResize="0"/>
          <p:nvPr/>
        </p:nvPicPr>
        <p:blipFill/>
        <p:spPr>
          <a:xfrm>
            <a:off x="66675" y="3381373"/>
            <a:ext cx="2466975" cy="3419475"/>
          </a:xfrm>
          <a:prstGeom prst="rect">
            <a:avLst/>
          </a:prstGeom>
          <a:noFill/>
          <a:ln>
            <a:noFill/>
          </a:ln>
        </p:spPr>
      </p:pic>
      <p:sp>
        <p:nvSpPr>
          <p:cNvPr id="84" name="Google Shape;84;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5" name="Google Shape;85;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6" name="Google Shape;86;p7"/>
          <p:cNvSpPr txBox="1"/>
          <p:nvPr/>
        </p:nvSpPr>
        <p:spPr>
          <a:xfrm>
            <a:off x="2526025" y="1695450"/>
            <a:ext cx="6827400" cy="5094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5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25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