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DSRN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Realisation%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Trend by Key Metrics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Booking Platforms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DSRN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Realisation%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Booking Platforms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Filter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Booking Platforms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Successful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Cancelled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Checked Out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No Show Booking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Ratings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1f4d00a-a048-491e-a5f1-8cd58f47df2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2b03b85fd604ee0" /><Relationship Type="http://schemas.openxmlformats.org/officeDocument/2006/relationships/slideLayout" Target="/ppt/slideLayouts/slideLayout8.xml" Id="R7f7b8d341b4a4d6a" /><Relationship Type="http://schemas.openxmlformats.org/officeDocument/2006/relationships/hyperlink" Target="https://app.powerbi.com/groups/me/reports/71f4d00a-a048-491e-a5f1-8cd58f47df2e/?pbi_source=PowerPoint" TargetMode="External" Id="RelId0" /><Relationship Type="http://schemas.openxmlformats.org/officeDocument/2006/relationships/image" Target="/ppt/media/image4.png" Id="imgId6379357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06b0201a7f7453c" /><Relationship Type="http://schemas.openxmlformats.org/officeDocument/2006/relationships/slideLayout" Target="/ppt/slideLayouts/slideLayout8.xml" Id="Rebc96ba5dda142a4" /><Relationship Type="http://schemas.openxmlformats.org/officeDocument/2006/relationships/hyperlink" Target="https://app.powerbi.com/groups/me/reports/71f4d00a-a048-491e-a5f1-8cd58f47df2e/?pbi_source=PowerPoint" TargetMode="External" Id="RelId1" /><Relationship Type="http://schemas.openxmlformats.org/officeDocument/2006/relationships/image" Target="/ppt/media/image5.png" Id="imgId6379357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32ad9710e203409c" /><Relationship Type="http://schemas.openxmlformats.org/officeDocument/2006/relationships/slideLayout" Target="/ppt/slideLayouts/slideLayout8.xml" Id="R42f21dc0f9df4b80" /><Relationship Type="http://schemas.openxmlformats.org/officeDocument/2006/relationships/hyperlink" Target="https://app.powerbi.com/groups/me/reports/71f4d00a-a048-491e-a5f1-8cd58f47df2e/?pbi_source=PowerPoint" TargetMode="External" Id="RelId2" /><Relationship Type="http://schemas.openxmlformats.org/officeDocument/2006/relationships/image" Target="/ppt/media/image6.png" Id="imgId6379357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Hospitality Project PowerBI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10/6/2024 3:00:44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10/6/2024 2:58:29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Revenue ,RevPAR ,tableEx ,DSRN ,ADR ,Occupancy% ,Realisation% ,tableEx ,lineClusteredColumnComboChart ,Trend by Key Metrics ,shape ,textbox ,textbox ,image ,textbox ,Filter By Booking Platforms ,Filter By Room Class ,Filter by City ,slicer ,slicer ,textbox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37935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Revenue ,RevPAR ,DSRN ,ADR ,Occupancy% ,Realisation% ,textbox ,textbox ,image ,donutChart ,barChart ,hundredPercentStackedBarChart ,barChart ,pieChart ,donutChart ,textbox ,Filter by City ,Filter By Room Class ,Filter By Booking Platforms ,slicer ,slicer ,textbox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6379357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 and Occupancy</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Filter by City ,slicer ,slicer ,Filter By Room Class ,Filter By Booking Platforms ,textbox ,image ,textbox ,textbox ,Total Successful Bookings ,Total Cancelled Bookings ,Total Checked Out ,Total No Show Booking ,Average Ratings ,donutChart ,clusteredBarChart ,clusteredColumnChart ,donutChart ,clusteredBarChart ,donutChart ,clusteredColumnChart ,donutChart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6379357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Booking and Average Ratings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