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 Performance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NP%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GM% 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 Performance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a09db41-2db7-49d9-9756-cfc185893ec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428b551db844b1a" /><Relationship Type="http://schemas.openxmlformats.org/officeDocument/2006/relationships/slideLayout" Target="/ppt/slideLayouts/slideLayout8.xml" Id="R5bbaa69571454649" /><Relationship Type="http://schemas.openxmlformats.org/officeDocument/2006/relationships/hyperlink" Target="https://app.powerbi.com/groups/me/reports/0a09db41-2db7-49d9-9756-cfc185893ec4/?pbi_source=PowerPoint" TargetMode="External" Id="RelId0" /><Relationship Type="http://schemas.openxmlformats.org/officeDocument/2006/relationships/image" Target="/ppt/media/image4.png" Id="imgId6297585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d6807158b575417e" /><Relationship Type="http://schemas.openxmlformats.org/officeDocument/2006/relationships/slideLayout" Target="/ppt/slideLayouts/slideLayout8.xml" Id="R29109c046ab24c23" /><Relationship Type="http://schemas.openxmlformats.org/officeDocument/2006/relationships/hyperlink" Target="https://app.powerbi.com/groups/me/reports/0a09db41-2db7-49d9-9756-cfc185893ec4/?pbi_source=PowerPoint" TargetMode="External" Id="RelId1" /><Relationship Type="http://schemas.openxmlformats.org/officeDocument/2006/relationships/image" Target="/ppt/media/image5.png" Id="imgId6297585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e64fc68ce8bf496b" /><Relationship Type="http://schemas.openxmlformats.org/officeDocument/2006/relationships/slideLayout" Target="/ppt/slideLayouts/slideLayout8.xml" Id="Rcec555c721554ca8" /><Relationship Type="http://schemas.openxmlformats.org/officeDocument/2006/relationships/hyperlink" Target="https://app.powerbi.com/groups/me/reports/0a09db41-2db7-49d9-9756-cfc185893ec4/?pbi_source=PowerPoint" TargetMode="External" Id="RelId2" /><Relationship Type="http://schemas.openxmlformats.org/officeDocument/2006/relationships/image" Target="/ppt/media/image6.png" Id="imgId62975854"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42d503df3aeb4a19" /><Relationship Type="http://schemas.openxmlformats.org/officeDocument/2006/relationships/slideLayout" Target="/ppt/slideLayouts/slideLayout8.xml" Id="Rf33a3f529bfd4577" /><Relationship Type="http://schemas.openxmlformats.org/officeDocument/2006/relationships/hyperlink" Target="https://app.powerbi.com/groups/me/reports/0a09db41-2db7-49d9-9756-cfc185893ec4/?pbi_source=PowerPoint" TargetMode="External" Id="RelId3" /><Relationship Type="http://schemas.openxmlformats.org/officeDocument/2006/relationships/image" Target="/ppt/media/image7.png" Id="imgId62975855"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17e2442640df4bbb" /><Relationship Type="http://schemas.openxmlformats.org/officeDocument/2006/relationships/slideLayout" Target="/ppt/slideLayouts/slideLayout8.xml" Id="R40b4b00b9b6f49bf" /><Relationship Type="http://schemas.openxmlformats.org/officeDocument/2006/relationships/hyperlink" Target="https://app.powerbi.com/groups/me/reports/0a09db41-2db7-49d9-9756-cfc185893ec4/?pbi_source=PowerPoint" TargetMode="External" Id="RelId4" /><Relationship Type="http://schemas.openxmlformats.org/officeDocument/2006/relationships/image" Target="/ppt/media/image8.png" Id="imgId62975856"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671f2fbe5d1c41ab" /><Relationship Type="http://schemas.openxmlformats.org/officeDocument/2006/relationships/slideLayout" Target="/ppt/slideLayouts/slideLayout8.xml" Id="Rff35605fed6145e8" /><Relationship Type="http://schemas.openxmlformats.org/officeDocument/2006/relationships/hyperlink" Target="https://app.powerbi.com/groups/me/reports/0a09db41-2db7-49d9-9756-cfc185893ec4/?pbi_source=PowerPoint" TargetMode="External" Id="RelId5" /><Relationship Type="http://schemas.openxmlformats.org/officeDocument/2006/relationships/image" Target="/ppt/media/image9.png" Id="imgId62975857"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e96c7c3fa9a446e1" /><Relationship Type="http://schemas.openxmlformats.org/officeDocument/2006/relationships/slideLayout" Target="/ppt/slideLayouts/slideLayout8.xml" Id="R254cb7eb661c4e52" /><Relationship Type="http://schemas.openxmlformats.org/officeDocument/2006/relationships/hyperlink" Target="https://app.powerbi.com/groups/me/reports/0a09db41-2db7-49d9-9756-cfc185893ec4/?pbi_source=PowerPoint" TargetMode="External" Id="RelId6" /><Relationship Type="http://schemas.openxmlformats.org/officeDocument/2006/relationships/image" Target="/ppt/media/imagea.png" Id="imgId62975858"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92e40f1ed634429f" /><Relationship Type="http://schemas.openxmlformats.org/officeDocument/2006/relationships/slideLayout" Target="/ppt/slideLayouts/slideLayout8.xml" Id="Rc68781601f904352" /><Relationship Type="http://schemas.openxmlformats.org/officeDocument/2006/relationships/hyperlink" Target="https://app.powerbi.com/groups/me/reports/0a09db41-2db7-49d9-9756-cfc185893ec4/?pbi_source=PowerPoint" TargetMode="External" Id="RelId7" /><Relationship Type="http://schemas.openxmlformats.org/officeDocument/2006/relationships/image" Target="/ppt/media/imageb.png" Id="imgId6297585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PowerBi 360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9/26/2024 10:11:35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9/26/2024 10:05:28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image ,image ,image ,image ,image ,image ,image ,textbox ,textbox ,textbox ,textbox ,textbox ,textbox ,textbox ,textbox ,textbox ,textbox ,textbox ,textbox ,textbox ,textbox ,textbox ,shape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29758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6297585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Info</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pivotTable ,slicer ,slicer ,slicer ,Net Sales Performance Over Time ,pivotTable ,pivotTable ,card ,card ,textbox ,slicer ,slicer ,slicer ,kpi ,textbox ,kpi ,textbox ,kpi ,textbox ,image ,shape ,image ,image ,image ,image ,image ,image ,shape ,textbox ,slicer ,card.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6297585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Finance 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licer ,slicer ,slicer ,textbox ,slicer ,slicer ,slicer ,textbox ,image ,shape ,image ,image ,image ,image ,image ,image ,shape ,tableEx ,donutChart ,donutChart ,shape ,donutChart ,pivotTable ,scatterChart ,textbox ,textbox ,textbox ,textbo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6297585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View</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licer ,slicer ,slicer ,textbox ,slicer ,slicer ,slicer ,textbox ,image ,shape ,image ,image ,image ,image ,image ,image ,shape ,donutChart ,donutChart ,waterfallChart ,shape ,pivotTable ,pivotTable ,textbox ,textbox ,textbox ,textbox ,NP% Button ,GM% Visual ,actionButton ,scatterChart.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6297585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Marketing View</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slicer ,slicer ,slicer ,textbox ,slicer ,slicer ,slicer ,textbox ,image ,shape ,image ,image ,image ,image ,image ,image ,shape ,donutChart ,kpi ,kpi ,textbox ,kpi ,textbox ,tableEx ,Net Sales Performance Over Time ,textbox ,pivotTable ,textbox ,textbox.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6297585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Supply Chain View</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slicer ,slicer ,slicer ,pivotTable ,textbox ,slicer ,slicer ,slicer ,kpi ,textbox ,kpi ,textbox ,kpi ,textbox ,image ,shape ,image ,image ,image ,image ,image ,image ,shape ,textbox ,slicer ,card ,kpi ,textbox ,donutChart ,textbox ,donutChart ,textbox ,tableEx ,pivotTable ,textbox ,textbox.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6297585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View</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textbox ,shape ,shape ,shape ,shape ,shape.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6297585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