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7"/>
  </p:notesMasterIdLst>
  <p:sldIdLst>
    <p:sldId id="256" r:id="rId2"/>
    <p:sldId id="260" r:id="rId3"/>
    <p:sldId id="258" r:id="rId4"/>
    <p:sldId id="259" r:id="rId5"/>
    <p:sldId id="261" r:id="rId6"/>
    <p:sldId id="262" r:id="rId7"/>
    <p:sldId id="312" r:id="rId8"/>
    <p:sldId id="263" r:id="rId9"/>
    <p:sldId id="313" r:id="rId10"/>
    <p:sldId id="264" r:id="rId11"/>
    <p:sldId id="315" r:id="rId12"/>
    <p:sldId id="265" r:id="rId13"/>
    <p:sldId id="314" r:id="rId14"/>
    <p:sldId id="316" r:id="rId15"/>
    <p:sldId id="317" r:id="rId16"/>
  </p:sldIdLst>
  <p:sldSz cx="9144000" cy="5143500" type="screen16x9"/>
  <p:notesSz cx="6858000" cy="9144000"/>
  <p:embeddedFontLst>
    <p:embeddedFont>
      <p:font typeface="DM Sans" pitchFamily="2" charset="0"/>
      <p:regular r:id="rId18"/>
      <p:bold r:id="rId19"/>
      <p:italic r:id="rId20"/>
      <p:boldItalic r:id="rId21"/>
    </p:embeddedFont>
    <p:embeddedFont>
      <p:font typeface="Viga"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C51"/>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85479D-C553-45B1-B6C1-F2D9828BBE34}">
  <a:tblStyle styleId="{3E85479D-C553-45B1-B6C1-F2D9828BBE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84"/>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rgbClr val="8BE3FF"/>
            </a:gs>
            <a:gs pos="100000">
              <a:srgbClr val="ACFFD9"/>
            </a:gs>
          </a:gsLst>
          <a:lin ang="5400700" scaled="0"/>
        </a:gra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4807302"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22" name="Google Shape;22;p5"/>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5"/>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8" r:id="rId6"/>
    <p:sldLayoutId id="2147483659" r:id="rId7"/>
    <p:sldLayoutId id="2147483660" r:id="rId8"/>
    <p:sldLayoutId id="2147483661" r:id="rId9"/>
    <p:sldLayoutId id="2147483662" r:id="rId10"/>
    <p:sldLayoutId id="2147483663" r:id="rId11"/>
    <p:sldLayoutId id="214748366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CYBER SECURITY FRAUD DETECTION </a:t>
            </a:r>
            <a:endParaRPr dirty="0">
              <a:solidFill>
                <a:schemeClr val="lt2"/>
              </a:solidFill>
            </a:endParaRPr>
          </a:p>
        </p:txBody>
      </p:sp>
      <p:sp>
        <p:nvSpPr>
          <p:cNvPr id="160" name="Google Shape;160;p29"/>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SUBMITED BY-SAHIL AHAMED</a:t>
            </a:r>
            <a:endParaRPr dirty="0">
              <a:solidFill>
                <a:schemeClr val="lt2"/>
              </a:solidFill>
            </a:endParaRP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Model Selection</a:t>
            </a:r>
          </a:p>
        </p:txBody>
      </p:sp>
      <p:grpSp>
        <p:nvGrpSpPr>
          <p:cNvPr id="884" name="Google Shape;884;p37"/>
          <p:cNvGrpSpPr/>
          <p:nvPr/>
        </p:nvGrpSpPr>
        <p:grpSpPr>
          <a:xfrm>
            <a:off x="6881837" y="1926712"/>
            <a:ext cx="639868" cy="685078"/>
            <a:chOff x="7055134" y="2919170"/>
            <a:chExt cx="290321" cy="310820"/>
          </a:xfrm>
        </p:grpSpPr>
        <p:sp>
          <p:nvSpPr>
            <p:cNvPr id="885" name="Google Shape;885;p37"/>
            <p:cNvSpPr/>
            <p:nvPr/>
          </p:nvSpPr>
          <p:spPr>
            <a:xfrm>
              <a:off x="7102497" y="2970989"/>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37"/>
          <p:cNvGrpSpPr/>
          <p:nvPr/>
        </p:nvGrpSpPr>
        <p:grpSpPr>
          <a:xfrm>
            <a:off x="1604013" y="2015763"/>
            <a:ext cx="676401" cy="506963"/>
            <a:chOff x="1817317" y="2480330"/>
            <a:chExt cx="350958" cy="263043"/>
          </a:xfrm>
        </p:grpSpPr>
        <p:sp>
          <p:nvSpPr>
            <p:cNvPr id="900" name="Google Shape;900;p37"/>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8A825BA1-60EF-9A72-7628-213FB10193FB}"/>
              </a:ext>
            </a:extLst>
          </p:cNvPr>
          <p:cNvSpPr txBox="1"/>
          <p:nvPr/>
        </p:nvSpPr>
        <p:spPr>
          <a:xfrm>
            <a:off x="626626" y="1048048"/>
            <a:ext cx="5607920" cy="523220"/>
          </a:xfrm>
          <a:prstGeom prst="rect">
            <a:avLst/>
          </a:prstGeom>
          <a:noFill/>
        </p:spPr>
        <p:txBody>
          <a:bodyPr wrap="square" rtlCol="0">
            <a:spAutoFit/>
          </a:bodyPr>
          <a:lstStyle/>
          <a:p>
            <a:r>
              <a:rPr lang="en-US" dirty="0">
                <a:solidFill>
                  <a:srgbClr val="1F1C51"/>
                </a:solidFill>
              </a:rPr>
              <a:t>In our dataset the “Y” variable is having ‘0’ and ‘1’ values and for this situation classification models are best.</a:t>
            </a:r>
          </a:p>
        </p:txBody>
      </p:sp>
      <p:sp>
        <p:nvSpPr>
          <p:cNvPr id="15" name="TextBox 14">
            <a:extLst>
              <a:ext uri="{FF2B5EF4-FFF2-40B4-BE49-F238E27FC236}">
                <a16:creationId xmlns:a16="http://schemas.microsoft.com/office/drawing/2014/main" id="{D3C3654A-C744-CB8B-783E-B9D55C6A231F}"/>
              </a:ext>
            </a:extLst>
          </p:cNvPr>
          <p:cNvSpPr txBox="1"/>
          <p:nvPr/>
        </p:nvSpPr>
        <p:spPr>
          <a:xfrm>
            <a:off x="626625" y="2447920"/>
            <a:ext cx="6191794" cy="138499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F1C51"/>
                </a:solidFill>
              </a:rPr>
              <a:t>decision Tree classifier</a:t>
            </a:r>
          </a:p>
          <a:p>
            <a:pPr marL="285750" indent="-285750">
              <a:buFont typeface="Arial" panose="020B0604020202020204" pitchFamily="34" charset="0"/>
              <a:buChar char="•"/>
            </a:pPr>
            <a:r>
              <a:rPr lang="en-US" dirty="0">
                <a:solidFill>
                  <a:srgbClr val="1F1C51"/>
                </a:solidFill>
              </a:rPr>
              <a:t>Random Forest classifier</a:t>
            </a:r>
          </a:p>
          <a:p>
            <a:pPr marL="285750" indent="-285750">
              <a:buFont typeface="Arial" panose="020B0604020202020204" pitchFamily="34" charset="0"/>
              <a:buChar char="•"/>
            </a:pPr>
            <a:r>
              <a:rPr lang="en-US" dirty="0">
                <a:solidFill>
                  <a:srgbClr val="1F1C51"/>
                </a:solidFill>
              </a:rPr>
              <a:t>Logistic regression</a:t>
            </a:r>
          </a:p>
          <a:p>
            <a:pPr marL="285750" indent="-285750">
              <a:buFont typeface="Arial" panose="020B0604020202020204" pitchFamily="34" charset="0"/>
              <a:buChar char="•"/>
            </a:pPr>
            <a:r>
              <a:rPr lang="en-US" dirty="0">
                <a:solidFill>
                  <a:srgbClr val="1F1C51"/>
                </a:solidFill>
              </a:rPr>
              <a:t>KNN model</a:t>
            </a:r>
          </a:p>
          <a:p>
            <a:pPr marL="285750" indent="-285750">
              <a:buFont typeface="Arial" panose="020B0604020202020204" pitchFamily="34" charset="0"/>
              <a:buChar char="•"/>
            </a:pPr>
            <a:r>
              <a:rPr lang="en-US" dirty="0">
                <a:solidFill>
                  <a:srgbClr val="1F1C51"/>
                </a:solidFill>
              </a:rPr>
              <a:t>Naive bayes model</a:t>
            </a:r>
          </a:p>
          <a:p>
            <a:pPr marL="285750" indent="-285750">
              <a:buFont typeface="Arial" panose="020B0604020202020204" pitchFamily="34" charset="0"/>
              <a:buChar char="•"/>
            </a:pPr>
            <a:r>
              <a:rPr lang="en-US" dirty="0">
                <a:solidFill>
                  <a:srgbClr val="1F1C51"/>
                </a:solidFill>
              </a:rPr>
              <a:t>Ensemble Learning bagging Model</a:t>
            </a:r>
          </a:p>
        </p:txBody>
      </p:sp>
      <p:sp>
        <p:nvSpPr>
          <p:cNvPr id="16" name="TextBox 15">
            <a:extLst>
              <a:ext uri="{FF2B5EF4-FFF2-40B4-BE49-F238E27FC236}">
                <a16:creationId xmlns:a16="http://schemas.microsoft.com/office/drawing/2014/main" id="{0290EB0D-7A58-958B-D874-956CAFB70C45}"/>
              </a:ext>
            </a:extLst>
          </p:cNvPr>
          <p:cNvSpPr txBox="1"/>
          <p:nvPr/>
        </p:nvSpPr>
        <p:spPr>
          <a:xfrm>
            <a:off x="626625" y="2049802"/>
            <a:ext cx="2400300" cy="307777"/>
          </a:xfrm>
          <a:prstGeom prst="rect">
            <a:avLst/>
          </a:prstGeom>
          <a:noFill/>
        </p:spPr>
        <p:txBody>
          <a:bodyPr wrap="square" rtlCol="0">
            <a:spAutoFit/>
          </a:bodyPr>
          <a:lstStyle/>
          <a:p>
            <a:r>
              <a:rPr lang="en-US" b="1" dirty="0">
                <a:solidFill>
                  <a:srgbClr val="1F1C51"/>
                </a:solidFill>
              </a:rPr>
              <a:t>Classification models</a:t>
            </a:r>
          </a:p>
        </p:txBody>
      </p:sp>
      <p:grpSp>
        <p:nvGrpSpPr>
          <p:cNvPr id="19" name="Google Shape;1371;p41">
            <a:extLst>
              <a:ext uri="{FF2B5EF4-FFF2-40B4-BE49-F238E27FC236}">
                <a16:creationId xmlns:a16="http://schemas.microsoft.com/office/drawing/2014/main" id="{88965A58-FD93-C35C-9CE5-9E2728A18E21}"/>
              </a:ext>
            </a:extLst>
          </p:cNvPr>
          <p:cNvGrpSpPr/>
          <p:nvPr/>
        </p:nvGrpSpPr>
        <p:grpSpPr>
          <a:xfrm>
            <a:off x="5250047" y="2021101"/>
            <a:ext cx="3646195" cy="2439279"/>
            <a:chOff x="133200" y="238100"/>
            <a:chExt cx="7227275" cy="5238150"/>
          </a:xfrm>
        </p:grpSpPr>
        <p:sp>
          <p:nvSpPr>
            <p:cNvPr id="20" name="Google Shape;1372;p41">
              <a:extLst>
                <a:ext uri="{FF2B5EF4-FFF2-40B4-BE49-F238E27FC236}">
                  <a16:creationId xmlns:a16="http://schemas.microsoft.com/office/drawing/2014/main" id="{B261C836-85EF-8140-CF09-D191C129AFD3}"/>
                </a:ext>
              </a:extLst>
            </p:cNvPr>
            <p:cNvSpPr/>
            <p:nvPr/>
          </p:nvSpPr>
          <p:spPr>
            <a:xfrm>
              <a:off x="133200" y="238100"/>
              <a:ext cx="7227275" cy="5238150"/>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73;p41">
              <a:extLst>
                <a:ext uri="{FF2B5EF4-FFF2-40B4-BE49-F238E27FC236}">
                  <a16:creationId xmlns:a16="http://schemas.microsoft.com/office/drawing/2014/main" id="{D3D50D38-2927-5C23-32C5-9AA36471DE2D}"/>
                </a:ext>
              </a:extLst>
            </p:cNvPr>
            <p:cNvSpPr/>
            <p:nvPr/>
          </p:nvSpPr>
          <p:spPr>
            <a:xfrm>
              <a:off x="2973700" y="480500"/>
              <a:ext cx="1210525" cy="1216150"/>
            </a:xfrm>
            <a:custGeom>
              <a:avLst/>
              <a:gdLst/>
              <a:ahLst/>
              <a:cxnLst/>
              <a:rect l="l" t="t" r="r" b="b"/>
              <a:pathLst>
                <a:path w="48421" h="48646" extrusionOk="0">
                  <a:moveTo>
                    <a:pt x="24183" y="11733"/>
                  </a:moveTo>
                  <a:cubicBezTo>
                    <a:pt x="31152" y="11733"/>
                    <a:pt x="36801" y="17382"/>
                    <a:pt x="36801" y="24350"/>
                  </a:cubicBezTo>
                  <a:cubicBezTo>
                    <a:pt x="36801" y="31319"/>
                    <a:pt x="31152" y="36968"/>
                    <a:pt x="24183" y="36968"/>
                  </a:cubicBezTo>
                  <a:cubicBezTo>
                    <a:pt x="17216" y="36968"/>
                    <a:pt x="11567" y="31319"/>
                    <a:pt x="11567" y="24350"/>
                  </a:cubicBezTo>
                  <a:cubicBezTo>
                    <a:pt x="11567" y="17382"/>
                    <a:pt x="17216" y="11733"/>
                    <a:pt x="24183" y="11733"/>
                  </a:cubicBezTo>
                  <a:close/>
                  <a:moveTo>
                    <a:pt x="21577" y="0"/>
                  </a:moveTo>
                  <a:lnTo>
                    <a:pt x="20414" y="4612"/>
                  </a:lnTo>
                  <a:cubicBezTo>
                    <a:pt x="18846" y="4911"/>
                    <a:pt x="17321" y="5395"/>
                    <a:pt x="15870" y="6056"/>
                  </a:cubicBezTo>
                  <a:lnTo>
                    <a:pt x="12257" y="2930"/>
                  </a:lnTo>
                  <a:lnTo>
                    <a:pt x="8117" y="5829"/>
                  </a:lnTo>
                  <a:lnTo>
                    <a:pt x="9824" y="10300"/>
                  </a:lnTo>
                  <a:cubicBezTo>
                    <a:pt x="8711" y="11436"/>
                    <a:pt x="7737" y="12700"/>
                    <a:pt x="6921" y="14066"/>
                  </a:cubicBezTo>
                  <a:lnTo>
                    <a:pt x="2163" y="13574"/>
                  </a:lnTo>
                  <a:lnTo>
                    <a:pt x="434" y="18323"/>
                  </a:lnTo>
                  <a:lnTo>
                    <a:pt x="4374" y="20996"/>
                  </a:lnTo>
                  <a:cubicBezTo>
                    <a:pt x="4185" y="22104"/>
                    <a:pt x="4090" y="23226"/>
                    <a:pt x="4090" y="24350"/>
                  </a:cubicBezTo>
                  <a:cubicBezTo>
                    <a:pt x="4090" y="24829"/>
                    <a:pt x="4112" y="25301"/>
                    <a:pt x="4145" y="25770"/>
                  </a:cubicBezTo>
                  <a:lnTo>
                    <a:pt x="1" y="28084"/>
                  </a:lnTo>
                  <a:lnTo>
                    <a:pt x="1309" y="32966"/>
                  </a:lnTo>
                  <a:lnTo>
                    <a:pt x="6000" y="32905"/>
                  </a:lnTo>
                  <a:cubicBezTo>
                    <a:pt x="6690" y="34369"/>
                    <a:pt x="7556" y="35746"/>
                    <a:pt x="8576" y="37002"/>
                  </a:cubicBezTo>
                  <a:lnTo>
                    <a:pt x="6551" y="41209"/>
                  </a:lnTo>
                  <a:lnTo>
                    <a:pt x="10422" y="44458"/>
                  </a:lnTo>
                  <a:lnTo>
                    <a:pt x="14173" y="41772"/>
                  </a:lnTo>
                  <a:cubicBezTo>
                    <a:pt x="15596" y="42590"/>
                    <a:pt x="17113" y="43232"/>
                    <a:pt x="18693" y="43679"/>
                  </a:cubicBezTo>
                  <a:lnTo>
                    <a:pt x="19445" y="48205"/>
                  </a:lnTo>
                  <a:lnTo>
                    <a:pt x="24478" y="48646"/>
                  </a:lnTo>
                  <a:lnTo>
                    <a:pt x="25998" y="44360"/>
                  </a:lnTo>
                  <a:cubicBezTo>
                    <a:pt x="27649" y="44213"/>
                    <a:pt x="29276" y="43860"/>
                    <a:pt x="30841" y="43310"/>
                  </a:cubicBezTo>
                  <a:lnTo>
                    <a:pt x="34018" y="46539"/>
                  </a:lnTo>
                  <a:lnTo>
                    <a:pt x="38395" y="44013"/>
                  </a:lnTo>
                  <a:lnTo>
                    <a:pt x="37193" y="39659"/>
                  </a:lnTo>
                  <a:cubicBezTo>
                    <a:pt x="38461" y="38581"/>
                    <a:pt x="39589" y="37350"/>
                    <a:pt x="40554" y="35995"/>
                  </a:cubicBezTo>
                  <a:lnTo>
                    <a:pt x="45000" y="36815"/>
                  </a:lnTo>
                  <a:lnTo>
                    <a:pt x="47137" y="32234"/>
                  </a:lnTo>
                  <a:lnTo>
                    <a:pt x="43649" y="29355"/>
                  </a:lnTo>
                  <a:cubicBezTo>
                    <a:pt x="44060" y="27748"/>
                    <a:pt x="44270" y="26095"/>
                    <a:pt x="44276" y="24438"/>
                  </a:cubicBezTo>
                  <a:lnTo>
                    <a:pt x="48420" y="22549"/>
                  </a:lnTo>
                  <a:lnTo>
                    <a:pt x="47543" y="17573"/>
                  </a:lnTo>
                  <a:lnTo>
                    <a:pt x="42970" y="17217"/>
                  </a:lnTo>
                  <a:cubicBezTo>
                    <a:pt x="42387" y="15684"/>
                    <a:pt x="41619" y="14229"/>
                    <a:pt x="40681" y="12884"/>
                  </a:cubicBezTo>
                  <a:lnTo>
                    <a:pt x="43039" y="8902"/>
                  </a:lnTo>
                  <a:lnTo>
                    <a:pt x="39466" y="5330"/>
                  </a:lnTo>
                  <a:lnTo>
                    <a:pt x="35454" y="7712"/>
                  </a:lnTo>
                  <a:cubicBezTo>
                    <a:pt x="33145" y="6146"/>
                    <a:pt x="30536" y="5082"/>
                    <a:pt x="27790" y="4584"/>
                  </a:cubicBezTo>
                  <a:lnTo>
                    <a:pt x="2663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74;p41">
              <a:extLst>
                <a:ext uri="{FF2B5EF4-FFF2-40B4-BE49-F238E27FC236}">
                  <a16:creationId xmlns:a16="http://schemas.microsoft.com/office/drawing/2014/main" id="{0B9F5BEE-BDE7-AD6C-5A26-C5D0EF661754}"/>
                </a:ext>
              </a:extLst>
            </p:cNvPr>
            <p:cNvSpPr/>
            <p:nvPr/>
          </p:nvSpPr>
          <p:spPr>
            <a:xfrm>
              <a:off x="2973700" y="416800"/>
              <a:ext cx="1210525" cy="1216150"/>
            </a:xfrm>
            <a:custGeom>
              <a:avLst/>
              <a:gdLst/>
              <a:ahLst/>
              <a:cxnLst/>
              <a:rect l="l" t="t" r="r" b="b"/>
              <a:pathLst>
                <a:path w="48421" h="48646" extrusionOk="0">
                  <a:moveTo>
                    <a:pt x="24183" y="11733"/>
                  </a:moveTo>
                  <a:cubicBezTo>
                    <a:pt x="31152" y="11733"/>
                    <a:pt x="36801" y="17381"/>
                    <a:pt x="36801" y="24350"/>
                  </a:cubicBezTo>
                  <a:cubicBezTo>
                    <a:pt x="36801" y="31318"/>
                    <a:pt x="31152" y="36968"/>
                    <a:pt x="24183" y="36968"/>
                  </a:cubicBezTo>
                  <a:cubicBezTo>
                    <a:pt x="17216" y="36968"/>
                    <a:pt x="11567" y="31318"/>
                    <a:pt x="11567" y="24350"/>
                  </a:cubicBezTo>
                  <a:cubicBezTo>
                    <a:pt x="11567" y="17381"/>
                    <a:pt x="17216" y="11733"/>
                    <a:pt x="24183" y="11733"/>
                  </a:cubicBezTo>
                  <a:close/>
                  <a:moveTo>
                    <a:pt x="21577" y="0"/>
                  </a:moveTo>
                  <a:lnTo>
                    <a:pt x="20414" y="4612"/>
                  </a:lnTo>
                  <a:cubicBezTo>
                    <a:pt x="18846" y="4911"/>
                    <a:pt x="17321" y="5395"/>
                    <a:pt x="15870" y="6056"/>
                  </a:cubicBezTo>
                  <a:lnTo>
                    <a:pt x="12257" y="2930"/>
                  </a:lnTo>
                  <a:lnTo>
                    <a:pt x="8117" y="5828"/>
                  </a:lnTo>
                  <a:lnTo>
                    <a:pt x="9824" y="10300"/>
                  </a:lnTo>
                  <a:cubicBezTo>
                    <a:pt x="8711" y="11436"/>
                    <a:pt x="7737" y="12699"/>
                    <a:pt x="6921" y="14065"/>
                  </a:cubicBezTo>
                  <a:lnTo>
                    <a:pt x="2163" y="13574"/>
                  </a:lnTo>
                  <a:lnTo>
                    <a:pt x="434" y="18323"/>
                  </a:lnTo>
                  <a:lnTo>
                    <a:pt x="4374" y="20996"/>
                  </a:lnTo>
                  <a:cubicBezTo>
                    <a:pt x="4185" y="22104"/>
                    <a:pt x="4090" y="23226"/>
                    <a:pt x="4090" y="24350"/>
                  </a:cubicBezTo>
                  <a:cubicBezTo>
                    <a:pt x="4090" y="24828"/>
                    <a:pt x="4112" y="25301"/>
                    <a:pt x="4145" y="25770"/>
                  </a:cubicBezTo>
                  <a:lnTo>
                    <a:pt x="1" y="28083"/>
                  </a:lnTo>
                  <a:lnTo>
                    <a:pt x="1309" y="32966"/>
                  </a:lnTo>
                  <a:lnTo>
                    <a:pt x="6000" y="32905"/>
                  </a:lnTo>
                  <a:cubicBezTo>
                    <a:pt x="6690" y="34369"/>
                    <a:pt x="7555" y="35744"/>
                    <a:pt x="8576" y="37002"/>
                  </a:cubicBezTo>
                  <a:lnTo>
                    <a:pt x="6551" y="41209"/>
                  </a:lnTo>
                  <a:lnTo>
                    <a:pt x="10422" y="44458"/>
                  </a:lnTo>
                  <a:lnTo>
                    <a:pt x="14173" y="41772"/>
                  </a:lnTo>
                  <a:cubicBezTo>
                    <a:pt x="15596" y="42590"/>
                    <a:pt x="17113" y="43231"/>
                    <a:pt x="18693" y="43678"/>
                  </a:cubicBezTo>
                  <a:lnTo>
                    <a:pt x="19445" y="48204"/>
                  </a:lnTo>
                  <a:lnTo>
                    <a:pt x="24478" y="48645"/>
                  </a:lnTo>
                  <a:lnTo>
                    <a:pt x="25998" y="44360"/>
                  </a:lnTo>
                  <a:cubicBezTo>
                    <a:pt x="27649" y="44213"/>
                    <a:pt x="29276" y="43859"/>
                    <a:pt x="30841" y="43310"/>
                  </a:cubicBezTo>
                  <a:lnTo>
                    <a:pt x="34018" y="46538"/>
                  </a:lnTo>
                  <a:lnTo>
                    <a:pt x="38395" y="44012"/>
                  </a:lnTo>
                  <a:lnTo>
                    <a:pt x="37193" y="39659"/>
                  </a:lnTo>
                  <a:cubicBezTo>
                    <a:pt x="38461" y="38581"/>
                    <a:pt x="39589" y="37349"/>
                    <a:pt x="40554" y="35995"/>
                  </a:cubicBezTo>
                  <a:lnTo>
                    <a:pt x="45000" y="36815"/>
                  </a:lnTo>
                  <a:lnTo>
                    <a:pt x="47137" y="32234"/>
                  </a:lnTo>
                  <a:lnTo>
                    <a:pt x="43649" y="29355"/>
                  </a:lnTo>
                  <a:cubicBezTo>
                    <a:pt x="44060" y="27748"/>
                    <a:pt x="44270" y="26095"/>
                    <a:pt x="44276" y="24436"/>
                  </a:cubicBezTo>
                  <a:lnTo>
                    <a:pt x="48420" y="22549"/>
                  </a:lnTo>
                  <a:lnTo>
                    <a:pt x="47543" y="17571"/>
                  </a:lnTo>
                  <a:lnTo>
                    <a:pt x="42970" y="17217"/>
                  </a:lnTo>
                  <a:cubicBezTo>
                    <a:pt x="42387" y="15684"/>
                    <a:pt x="41619" y="14229"/>
                    <a:pt x="40681" y="12883"/>
                  </a:cubicBezTo>
                  <a:lnTo>
                    <a:pt x="43039" y="8902"/>
                  </a:lnTo>
                  <a:lnTo>
                    <a:pt x="39466" y="5330"/>
                  </a:lnTo>
                  <a:lnTo>
                    <a:pt x="35454" y="7711"/>
                  </a:lnTo>
                  <a:cubicBezTo>
                    <a:pt x="33145" y="6146"/>
                    <a:pt x="30536" y="5080"/>
                    <a:pt x="27790" y="4584"/>
                  </a:cubicBezTo>
                  <a:lnTo>
                    <a:pt x="26630"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75;p41">
              <a:extLst>
                <a:ext uri="{FF2B5EF4-FFF2-40B4-BE49-F238E27FC236}">
                  <a16:creationId xmlns:a16="http://schemas.microsoft.com/office/drawing/2014/main" id="{87E889F3-10A9-0642-8BA7-9A808A74948E}"/>
                </a:ext>
              </a:extLst>
            </p:cNvPr>
            <p:cNvSpPr/>
            <p:nvPr/>
          </p:nvSpPr>
          <p:spPr>
            <a:xfrm>
              <a:off x="2963600" y="407500"/>
              <a:ext cx="1230500" cy="1234700"/>
            </a:xfrm>
            <a:custGeom>
              <a:avLst/>
              <a:gdLst/>
              <a:ahLst/>
              <a:cxnLst/>
              <a:rect l="l" t="t" r="r" b="b"/>
              <a:pathLst>
                <a:path w="49220" h="49388" extrusionOk="0">
                  <a:moveTo>
                    <a:pt x="24588" y="12476"/>
                  </a:moveTo>
                  <a:cubicBezTo>
                    <a:pt x="31341" y="12476"/>
                    <a:pt x="36833" y="17970"/>
                    <a:pt x="36833" y="24722"/>
                  </a:cubicBezTo>
                  <a:cubicBezTo>
                    <a:pt x="36833" y="31474"/>
                    <a:pt x="31341" y="36969"/>
                    <a:pt x="24588" y="36969"/>
                  </a:cubicBezTo>
                  <a:cubicBezTo>
                    <a:pt x="17836" y="36969"/>
                    <a:pt x="12342" y="31473"/>
                    <a:pt x="12342" y="24722"/>
                  </a:cubicBezTo>
                  <a:cubicBezTo>
                    <a:pt x="12342" y="17970"/>
                    <a:pt x="17836" y="12476"/>
                    <a:pt x="24588" y="12476"/>
                  </a:cubicBezTo>
                  <a:close/>
                  <a:moveTo>
                    <a:pt x="24587" y="11733"/>
                  </a:moveTo>
                  <a:cubicBezTo>
                    <a:pt x="17425" y="11733"/>
                    <a:pt x="11600" y="17560"/>
                    <a:pt x="11600" y="24722"/>
                  </a:cubicBezTo>
                  <a:cubicBezTo>
                    <a:pt x="11600" y="31884"/>
                    <a:pt x="17426" y="37711"/>
                    <a:pt x="24588" y="37711"/>
                  </a:cubicBezTo>
                  <a:lnTo>
                    <a:pt x="24588" y="37711"/>
                  </a:lnTo>
                  <a:cubicBezTo>
                    <a:pt x="31751" y="37711"/>
                    <a:pt x="37577" y="31884"/>
                    <a:pt x="37577" y="24722"/>
                  </a:cubicBezTo>
                  <a:cubicBezTo>
                    <a:pt x="37577" y="17560"/>
                    <a:pt x="31750" y="11733"/>
                    <a:pt x="24587" y="11733"/>
                  </a:cubicBezTo>
                  <a:close/>
                  <a:moveTo>
                    <a:pt x="24588" y="37711"/>
                  </a:moveTo>
                  <a:cubicBezTo>
                    <a:pt x="24587" y="37711"/>
                    <a:pt x="24587" y="37711"/>
                    <a:pt x="24587" y="37711"/>
                  </a:cubicBezTo>
                  <a:lnTo>
                    <a:pt x="24588" y="37711"/>
                  </a:lnTo>
                  <a:cubicBezTo>
                    <a:pt x="24588" y="37711"/>
                    <a:pt x="24588" y="37711"/>
                    <a:pt x="24588" y="37711"/>
                  </a:cubicBezTo>
                  <a:close/>
                  <a:moveTo>
                    <a:pt x="26745" y="743"/>
                  </a:moveTo>
                  <a:lnTo>
                    <a:pt x="27835" y="5048"/>
                  </a:lnTo>
                  <a:cubicBezTo>
                    <a:pt x="27870" y="5189"/>
                    <a:pt x="27985" y="5296"/>
                    <a:pt x="28129" y="5323"/>
                  </a:cubicBezTo>
                  <a:cubicBezTo>
                    <a:pt x="30843" y="5814"/>
                    <a:pt x="33373" y="6848"/>
                    <a:pt x="35648" y="8391"/>
                  </a:cubicBezTo>
                  <a:cubicBezTo>
                    <a:pt x="35711" y="8434"/>
                    <a:pt x="35784" y="8455"/>
                    <a:pt x="35857" y="8455"/>
                  </a:cubicBezTo>
                  <a:cubicBezTo>
                    <a:pt x="35922" y="8455"/>
                    <a:pt x="35988" y="8438"/>
                    <a:pt x="36046" y="8403"/>
                  </a:cubicBezTo>
                  <a:lnTo>
                    <a:pt x="39812" y="6168"/>
                  </a:lnTo>
                  <a:lnTo>
                    <a:pt x="42977" y="9334"/>
                  </a:lnTo>
                  <a:lnTo>
                    <a:pt x="40767" y="13067"/>
                  </a:lnTo>
                  <a:cubicBezTo>
                    <a:pt x="40693" y="13192"/>
                    <a:pt x="40699" y="13349"/>
                    <a:pt x="40782" y="13468"/>
                  </a:cubicBezTo>
                  <a:cubicBezTo>
                    <a:pt x="41701" y="14788"/>
                    <a:pt x="42455" y="16216"/>
                    <a:pt x="43027" y="17721"/>
                  </a:cubicBezTo>
                  <a:cubicBezTo>
                    <a:pt x="43078" y="17854"/>
                    <a:pt x="43202" y="17948"/>
                    <a:pt x="43346" y="17960"/>
                  </a:cubicBezTo>
                  <a:lnTo>
                    <a:pt x="47632" y="18292"/>
                  </a:lnTo>
                  <a:lnTo>
                    <a:pt x="48410" y="22701"/>
                  </a:lnTo>
                  <a:lnTo>
                    <a:pt x="44528" y="24470"/>
                  </a:lnTo>
                  <a:cubicBezTo>
                    <a:pt x="44396" y="24531"/>
                    <a:pt x="44311" y="24661"/>
                    <a:pt x="44310" y="24807"/>
                  </a:cubicBezTo>
                  <a:cubicBezTo>
                    <a:pt x="44304" y="26434"/>
                    <a:pt x="44099" y="28056"/>
                    <a:pt x="43695" y="29633"/>
                  </a:cubicBezTo>
                  <a:cubicBezTo>
                    <a:pt x="43660" y="29773"/>
                    <a:pt x="43707" y="29920"/>
                    <a:pt x="43818" y="30012"/>
                  </a:cubicBezTo>
                  <a:lnTo>
                    <a:pt x="47085" y="32708"/>
                  </a:lnTo>
                  <a:lnTo>
                    <a:pt x="45194" y="36768"/>
                  </a:lnTo>
                  <a:lnTo>
                    <a:pt x="41030" y="36000"/>
                  </a:lnTo>
                  <a:cubicBezTo>
                    <a:pt x="41007" y="35996"/>
                    <a:pt x="40984" y="35994"/>
                    <a:pt x="40961" y="35994"/>
                  </a:cubicBezTo>
                  <a:cubicBezTo>
                    <a:pt x="40842" y="35994"/>
                    <a:pt x="40728" y="36051"/>
                    <a:pt x="40659" y="36150"/>
                  </a:cubicBezTo>
                  <a:cubicBezTo>
                    <a:pt x="39711" y="37481"/>
                    <a:pt x="38602" y="38688"/>
                    <a:pt x="37359" y="39747"/>
                  </a:cubicBezTo>
                  <a:cubicBezTo>
                    <a:pt x="37248" y="39841"/>
                    <a:pt x="37202" y="39989"/>
                    <a:pt x="37240" y="40129"/>
                  </a:cubicBezTo>
                  <a:lnTo>
                    <a:pt x="38366" y="44205"/>
                  </a:lnTo>
                  <a:lnTo>
                    <a:pt x="34486" y="46444"/>
                  </a:lnTo>
                  <a:lnTo>
                    <a:pt x="31513" y="43421"/>
                  </a:lnTo>
                  <a:cubicBezTo>
                    <a:pt x="31441" y="43349"/>
                    <a:pt x="31346" y="43310"/>
                    <a:pt x="31248" y="43310"/>
                  </a:cubicBezTo>
                  <a:cubicBezTo>
                    <a:pt x="31207" y="43310"/>
                    <a:pt x="31165" y="43317"/>
                    <a:pt x="31124" y="43332"/>
                  </a:cubicBezTo>
                  <a:cubicBezTo>
                    <a:pt x="29588" y="43869"/>
                    <a:pt x="27990" y="44215"/>
                    <a:pt x="26369" y="44361"/>
                  </a:cubicBezTo>
                  <a:cubicBezTo>
                    <a:pt x="26223" y="44373"/>
                    <a:pt x="26100" y="44469"/>
                    <a:pt x="26051" y="44606"/>
                  </a:cubicBezTo>
                  <a:lnTo>
                    <a:pt x="24629" y="48621"/>
                  </a:lnTo>
                  <a:lnTo>
                    <a:pt x="20168" y="48230"/>
                  </a:lnTo>
                  <a:lnTo>
                    <a:pt x="19464" y="43988"/>
                  </a:lnTo>
                  <a:cubicBezTo>
                    <a:pt x="19440" y="43847"/>
                    <a:pt x="19338" y="43731"/>
                    <a:pt x="19198" y="43691"/>
                  </a:cubicBezTo>
                  <a:cubicBezTo>
                    <a:pt x="17649" y="43251"/>
                    <a:pt x="16160" y="42623"/>
                    <a:pt x="14764" y="41820"/>
                  </a:cubicBezTo>
                  <a:cubicBezTo>
                    <a:pt x="14706" y="41787"/>
                    <a:pt x="14642" y="41770"/>
                    <a:pt x="14578" y="41770"/>
                  </a:cubicBezTo>
                  <a:cubicBezTo>
                    <a:pt x="14502" y="41770"/>
                    <a:pt x="14426" y="41793"/>
                    <a:pt x="14362" y="41839"/>
                  </a:cubicBezTo>
                  <a:lnTo>
                    <a:pt x="10845" y="44358"/>
                  </a:lnTo>
                  <a:lnTo>
                    <a:pt x="7415" y="41481"/>
                  </a:lnTo>
                  <a:lnTo>
                    <a:pt x="9316" y="37534"/>
                  </a:lnTo>
                  <a:cubicBezTo>
                    <a:pt x="9378" y="37404"/>
                    <a:pt x="9359" y="37251"/>
                    <a:pt x="9268" y="37138"/>
                  </a:cubicBezTo>
                  <a:cubicBezTo>
                    <a:pt x="8267" y="35905"/>
                    <a:pt x="7418" y="34554"/>
                    <a:pt x="6741" y="33117"/>
                  </a:cubicBezTo>
                  <a:cubicBezTo>
                    <a:pt x="6679" y="32986"/>
                    <a:pt x="6542" y="32915"/>
                    <a:pt x="6399" y="32904"/>
                  </a:cubicBezTo>
                  <a:lnTo>
                    <a:pt x="1997" y="32961"/>
                  </a:lnTo>
                  <a:lnTo>
                    <a:pt x="840" y="28638"/>
                  </a:lnTo>
                  <a:lnTo>
                    <a:pt x="4730" y="26466"/>
                  </a:lnTo>
                  <a:cubicBezTo>
                    <a:pt x="4857" y="26396"/>
                    <a:pt x="4931" y="26259"/>
                    <a:pt x="4920" y="26115"/>
                  </a:cubicBezTo>
                  <a:cubicBezTo>
                    <a:pt x="4882" y="25582"/>
                    <a:pt x="4865" y="25140"/>
                    <a:pt x="4865" y="24722"/>
                  </a:cubicBezTo>
                  <a:cubicBezTo>
                    <a:pt x="4867" y="23617"/>
                    <a:pt x="4960" y="22516"/>
                    <a:pt x="5145" y="21429"/>
                  </a:cubicBezTo>
                  <a:cubicBezTo>
                    <a:pt x="5168" y="21285"/>
                    <a:pt x="5106" y="21141"/>
                    <a:pt x="4986" y="21059"/>
                  </a:cubicBezTo>
                  <a:lnTo>
                    <a:pt x="1287" y="18549"/>
                  </a:lnTo>
                  <a:lnTo>
                    <a:pt x="2818" y="14345"/>
                  </a:lnTo>
                  <a:lnTo>
                    <a:pt x="7286" y="14806"/>
                  </a:lnTo>
                  <a:cubicBezTo>
                    <a:pt x="7299" y="14807"/>
                    <a:pt x="7312" y="14808"/>
                    <a:pt x="7324" y="14808"/>
                  </a:cubicBezTo>
                  <a:cubicBezTo>
                    <a:pt x="7454" y="14808"/>
                    <a:pt x="7576" y="14740"/>
                    <a:pt x="7644" y="14628"/>
                  </a:cubicBezTo>
                  <a:cubicBezTo>
                    <a:pt x="8444" y="13287"/>
                    <a:pt x="9400" y="12047"/>
                    <a:pt x="10493" y="10932"/>
                  </a:cubicBezTo>
                  <a:cubicBezTo>
                    <a:pt x="10594" y="10828"/>
                    <a:pt x="10627" y="10675"/>
                    <a:pt x="10575" y="10540"/>
                  </a:cubicBezTo>
                  <a:lnTo>
                    <a:pt x="8971" y="6339"/>
                  </a:lnTo>
                  <a:lnTo>
                    <a:pt x="12638" y="3773"/>
                  </a:lnTo>
                  <a:lnTo>
                    <a:pt x="16031" y="6710"/>
                  </a:lnTo>
                  <a:cubicBezTo>
                    <a:pt x="16100" y="6770"/>
                    <a:pt x="16187" y="6801"/>
                    <a:pt x="16274" y="6801"/>
                  </a:cubicBezTo>
                  <a:cubicBezTo>
                    <a:pt x="16326" y="6801"/>
                    <a:pt x="16378" y="6790"/>
                    <a:pt x="16427" y="6768"/>
                  </a:cubicBezTo>
                  <a:cubicBezTo>
                    <a:pt x="17853" y="6119"/>
                    <a:pt x="19350" y="5644"/>
                    <a:pt x="20887" y="5351"/>
                  </a:cubicBezTo>
                  <a:cubicBezTo>
                    <a:pt x="21029" y="5323"/>
                    <a:pt x="21142" y="5216"/>
                    <a:pt x="21178" y="5076"/>
                  </a:cubicBezTo>
                  <a:lnTo>
                    <a:pt x="22270" y="743"/>
                  </a:lnTo>
                  <a:close/>
                  <a:moveTo>
                    <a:pt x="27037" y="1"/>
                  </a:moveTo>
                  <a:cubicBezTo>
                    <a:pt x="27036" y="1"/>
                    <a:pt x="27035" y="1"/>
                    <a:pt x="27034" y="1"/>
                  </a:cubicBezTo>
                  <a:lnTo>
                    <a:pt x="21981" y="1"/>
                  </a:lnTo>
                  <a:cubicBezTo>
                    <a:pt x="21980" y="1"/>
                    <a:pt x="21979" y="1"/>
                    <a:pt x="21978" y="1"/>
                  </a:cubicBezTo>
                  <a:cubicBezTo>
                    <a:pt x="21808" y="1"/>
                    <a:pt x="21661" y="116"/>
                    <a:pt x="21620" y="281"/>
                  </a:cubicBezTo>
                  <a:lnTo>
                    <a:pt x="20514" y="4667"/>
                  </a:lnTo>
                  <a:cubicBezTo>
                    <a:pt x="19078" y="4958"/>
                    <a:pt x="17678" y="5402"/>
                    <a:pt x="16338" y="5994"/>
                  </a:cubicBezTo>
                  <a:lnTo>
                    <a:pt x="12903" y="3021"/>
                  </a:lnTo>
                  <a:cubicBezTo>
                    <a:pt x="12834" y="2961"/>
                    <a:pt x="12747" y="2931"/>
                    <a:pt x="12660" y="2931"/>
                  </a:cubicBezTo>
                  <a:cubicBezTo>
                    <a:pt x="12586" y="2931"/>
                    <a:pt x="12512" y="2953"/>
                    <a:pt x="12448" y="2997"/>
                  </a:cubicBezTo>
                  <a:lnTo>
                    <a:pt x="8309" y="5896"/>
                  </a:lnTo>
                  <a:cubicBezTo>
                    <a:pt x="8168" y="5994"/>
                    <a:pt x="8113" y="6174"/>
                    <a:pt x="8174" y="6334"/>
                  </a:cubicBezTo>
                  <a:lnTo>
                    <a:pt x="9795" y="10583"/>
                  </a:lnTo>
                  <a:cubicBezTo>
                    <a:pt x="8787" y="11638"/>
                    <a:pt x="7893" y="12798"/>
                    <a:pt x="7129" y="14042"/>
                  </a:cubicBezTo>
                  <a:lnTo>
                    <a:pt x="2605" y="13576"/>
                  </a:lnTo>
                  <a:cubicBezTo>
                    <a:pt x="2592" y="13575"/>
                    <a:pt x="2580" y="13574"/>
                    <a:pt x="2567" y="13574"/>
                  </a:cubicBezTo>
                  <a:cubicBezTo>
                    <a:pt x="2412" y="13574"/>
                    <a:pt x="2271" y="13672"/>
                    <a:pt x="2218" y="13820"/>
                  </a:cubicBezTo>
                  <a:lnTo>
                    <a:pt x="489" y="18567"/>
                  </a:lnTo>
                  <a:cubicBezTo>
                    <a:pt x="431" y="18728"/>
                    <a:pt x="489" y="18906"/>
                    <a:pt x="630" y="19002"/>
                  </a:cubicBezTo>
                  <a:lnTo>
                    <a:pt x="4372" y="21541"/>
                  </a:lnTo>
                  <a:cubicBezTo>
                    <a:pt x="4208" y="22593"/>
                    <a:pt x="4123" y="23656"/>
                    <a:pt x="4121" y="24721"/>
                  </a:cubicBezTo>
                  <a:cubicBezTo>
                    <a:pt x="4121" y="25092"/>
                    <a:pt x="4135" y="25483"/>
                    <a:pt x="4163" y="25931"/>
                  </a:cubicBezTo>
                  <a:lnTo>
                    <a:pt x="222" y="28130"/>
                  </a:lnTo>
                  <a:cubicBezTo>
                    <a:pt x="74" y="28213"/>
                    <a:pt x="1" y="28387"/>
                    <a:pt x="45" y="28550"/>
                  </a:cubicBezTo>
                  <a:lnTo>
                    <a:pt x="1352" y="33433"/>
                  </a:lnTo>
                  <a:cubicBezTo>
                    <a:pt x="1397" y="33596"/>
                    <a:pt x="1558" y="33699"/>
                    <a:pt x="1716" y="33708"/>
                  </a:cubicBezTo>
                  <a:lnTo>
                    <a:pt x="6171" y="33651"/>
                  </a:lnTo>
                  <a:cubicBezTo>
                    <a:pt x="6823" y="34991"/>
                    <a:pt x="7617" y="36256"/>
                    <a:pt x="8544" y="37423"/>
                  </a:cubicBezTo>
                  <a:lnTo>
                    <a:pt x="6619" y="41420"/>
                  </a:lnTo>
                  <a:cubicBezTo>
                    <a:pt x="6546" y="41573"/>
                    <a:pt x="6585" y="41756"/>
                    <a:pt x="6716" y="41866"/>
                  </a:cubicBezTo>
                  <a:lnTo>
                    <a:pt x="10587" y="45114"/>
                  </a:lnTo>
                  <a:cubicBezTo>
                    <a:pt x="10656" y="45171"/>
                    <a:pt x="10741" y="45200"/>
                    <a:pt x="10827" y="45200"/>
                  </a:cubicBezTo>
                  <a:cubicBezTo>
                    <a:pt x="10902" y="45200"/>
                    <a:pt x="10978" y="45177"/>
                    <a:pt x="11043" y="45131"/>
                  </a:cubicBezTo>
                  <a:lnTo>
                    <a:pt x="14599" y="42583"/>
                  </a:lnTo>
                  <a:cubicBezTo>
                    <a:pt x="15919" y="43321"/>
                    <a:pt x="17317" y="43912"/>
                    <a:pt x="18767" y="44341"/>
                  </a:cubicBezTo>
                  <a:lnTo>
                    <a:pt x="19482" y="48637"/>
                  </a:lnTo>
                  <a:cubicBezTo>
                    <a:pt x="19510" y="48804"/>
                    <a:pt x="19647" y="48931"/>
                    <a:pt x="19816" y="48946"/>
                  </a:cubicBezTo>
                  <a:lnTo>
                    <a:pt x="24850" y="49386"/>
                  </a:lnTo>
                  <a:cubicBezTo>
                    <a:pt x="24862" y="49387"/>
                    <a:pt x="24872" y="49387"/>
                    <a:pt x="24882" y="49387"/>
                  </a:cubicBezTo>
                  <a:cubicBezTo>
                    <a:pt x="25040" y="49387"/>
                    <a:pt x="25181" y="49289"/>
                    <a:pt x="25233" y="49141"/>
                  </a:cubicBezTo>
                  <a:lnTo>
                    <a:pt x="26672" y="45078"/>
                  </a:lnTo>
                  <a:cubicBezTo>
                    <a:pt x="28195" y="44923"/>
                    <a:pt x="29695" y="44600"/>
                    <a:pt x="31146" y="44110"/>
                  </a:cubicBezTo>
                  <a:lnTo>
                    <a:pt x="34157" y="47170"/>
                  </a:lnTo>
                  <a:cubicBezTo>
                    <a:pt x="34229" y="47243"/>
                    <a:pt x="34325" y="47281"/>
                    <a:pt x="34423" y="47281"/>
                  </a:cubicBezTo>
                  <a:cubicBezTo>
                    <a:pt x="34486" y="47281"/>
                    <a:pt x="34551" y="47265"/>
                    <a:pt x="34609" y="47231"/>
                  </a:cubicBezTo>
                  <a:lnTo>
                    <a:pt x="38985" y="44705"/>
                  </a:lnTo>
                  <a:cubicBezTo>
                    <a:pt x="39132" y="44621"/>
                    <a:pt x="39203" y="44447"/>
                    <a:pt x="39159" y="44283"/>
                  </a:cubicBezTo>
                  <a:lnTo>
                    <a:pt x="38018" y="40158"/>
                  </a:lnTo>
                  <a:cubicBezTo>
                    <a:pt x="39177" y="39150"/>
                    <a:pt x="40219" y="38014"/>
                    <a:pt x="41125" y="36774"/>
                  </a:cubicBezTo>
                  <a:lnTo>
                    <a:pt x="45339" y="37551"/>
                  </a:lnTo>
                  <a:cubicBezTo>
                    <a:pt x="45362" y="37555"/>
                    <a:pt x="45385" y="37557"/>
                    <a:pt x="45407" y="37557"/>
                  </a:cubicBezTo>
                  <a:cubicBezTo>
                    <a:pt x="45549" y="37557"/>
                    <a:pt x="45681" y="37475"/>
                    <a:pt x="45743" y="37343"/>
                  </a:cubicBezTo>
                  <a:lnTo>
                    <a:pt x="47878" y="32762"/>
                  </a:lnTo>
                  <a:cubicBezTo>
                    <a:pt x="47950" y="32609"/>
                    <a:pt x="47908" y="32426"/>
                    <a:pt x="47777" y="32319"/>
                  </a:cubicBezTo>
                  <a:lnTo>
                    <a:pt x="44470" y="29588"/>
                  </a:lnTo>
                  <a:cubicBezTo>
                    <a:pt x="44831" y="28101"/>
                    <a:pt x="45026" y="26578"/>
                    <a:pt x="45048" y="25049"/>
                  </a:cubicBezTo>
                  <a:lnTo>
                    <a:pt x="48979" y="23260"/>
                  </a:lnTo>
                  <a:cubicBezTo>
                    <a:pt x="49133" y="23188"/>
                    <a:pt x="49219" y="23023"/>
                    <a:pt x="49191" y="22856"/>
                  </a:cubicBezTo>
                  <a:lnTo>
                    <a:pt x="48312" y="17880"/>
                  </a:lnTo>
                  <a:cubicBezTo>
                    <a:pt x="48282" y="17713"/>
                    <a:pt x="48144" y="17587"/>
                    <a:pt x="47975" y="17574"/>
                  </a:cubicBezTo>
                  <a:lnTo>
                    <a:pt x="43636" y="17237"/>
                  </a:lnTo>
                  <a:cubicBezTo>
                    <a:pt x="43083" y="15830"/>
                    <a:pt x="42375" y="14491"/>
                    <a:pt x="41527" y="13241"/>
                  </a:cubicBezTo>
                  <a:lnTo>
                    <a:pt x="43762" y="9464"/>
                  </a:lnTo>
                  <a:cubicBezTo>
                    <a:pt x="43848" y="9317"/>
                    <a:pt x="43826" y="9132"/>
                    <a:pt x="43706" y="9011"/>
                  </a:cubicBezTo>
                  <a:lnTo>
                    <a:pt x="40133" y="5439"/>
                  </a:lnTo>
                  <a:cubicBezTo>
                    <a:pt x="40061" y="5367"/>
                    <a:pt x="39966" y="5329"/>
                    <a:pt x="39869" y="5329"/>
                  </a:cubicBezTo>
                  <a:cubicBezTo>
                    <a:pt x="39804" y="5329"/>
                    <a:pt x="39739" y="5346"/>
                    <a:pt x="39680" y="5381"/>
                  </a:cubicBezTo>
                  <a:lnTo>
                    <a:pt x="35870" y="7644"/>
                  </a:lnTo>
                  <a:cubicBezTo>
                    <a:pt x="33635" y="6162"/>
                    <a:pt x="31128" y="5139"/>
                    <a:pt x="28497" y="4634"/>
                  </a:cubicBezTo>
                  <a:lnTo>
                    <a:pt x="27395" y="280"/>
                  </a:lnTo>
                  <a:cubicBezTo>
                    <a:pt x="27354" y="116"/>
                    <a:pt x="27207" y="1"/>
                    <a:pt x="27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76;p41">
              <a:extLst>
                <a:ext uri="{FF2B5EF4-FFF2-40B4-BE49-F238E27FC236}">
                  <a16:creationId xmlns:a16="http://schemas.microsoft.com/office/drawing/2014/main" id="{832AB261-3351-09C6-C3CD-6AA35681C72A}"/>
                </a:ext>
              </a:extLst>
            </p:cNvPr>
            <p:cNvSpPr/>
            <p:nvPr/>
          </p:nvSpPr>
          <p:spPr>
            <a:xfrm>
              <a:off x="1927200" y="1756100"/>
              <a:ext cx="2152400" cy="2162325"/>
            </a:xfrm>
            <a:custGeom>
              <a:avLst/>
              <a:gdLst/>
              <a:ahLst/>
              <a:cxnLst/>
              <a:rect l="l" t="t" r="r" b="b"/>
              <a:pathLst>
                <a:path w="86096" h="86493" extrusionOk="0">
                  <a:moveTo>
                    <a:pt x="43001" y="20861"/>
                  </a:moveTo>
                  <a:cubicBezTo>
                    <a:pt x="55391" y="20861"/>
                    <a:pt x="65436" y="30905"/>
                    <a:pt x="65436" y="43296"/>
                  </a:cubicBezTo>
                  <a:cubicBezTo>
                    <a:pt x="65436" y="55686"/>
                    <a:pt x="55391" y="65732"/>
                    <a:pt x="43001" y="65732"/>
                  </a:cubicBezTo>
                  <a:cubicBezTo>
                    <a:pt x="30611" y="65732"/>
                    <a:pt x="20565" y="55686"/>
                    <a:pt x="20565" y="43296"/>
                  </a:cubicBezTo>
                  <a:cubicBezTo>
                    <a:pt x="20565" y="30905"/>
                    <a:pt x="30611" y="20861"/>
                    <a:pt x="43001" y="20861"/>
                  </a:cubicBezTo>
                  <a:close/>
                  <a:moveTo>
                    <a:pt x="38365" y="1"/>
                  </a:moveTo>
                  <a:lnTo>
                    <a:pt x="36298" y="8203"/>
                  </a:lnTo>
                  <a:cubicBezTo>
                    <a:pt x="33511" y="8734"/>
                    <a:pt x="30798" y="9595"/>
                    <a:pt x="28217" y="10771"/>
                  </a:cubicBezTo>
                  <a:lnTo>
                    <a:pt x="21795" y="5211"/>
                  </a:lnTo>
                  <a:lnTo>
                    <a:pt x="14434" y="10364"/>
                  </a:lnTo>
                  <a:lnTo>
                    <a:pt x="17468" y="18313"/>
                  </a:lnTo>
                  <a:cubicBezTo>
                    <a:pt x="15488" y="20334"/>
                    <a:pt x="13757" y="22582"/>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6" y="58613"/>
                  </a:lnTo>
                  <a:lnTo>
                    <a:pt x="10668" y="58506"/>
                  </a:lnTo>
                  <a:cubicBezTo>
                    <a:pt x="11896" y="61111"/>
                    <a:pt x="13433" y="63556"/>
                    <a:pt x="15249" y="65793"/>
                  </a:cubicBezTo>
                  <a:lnTo>
                    <a:pt x="11648" y="73272"/>
                  </a:lnTo>
                  <a:lnTo>
                    <a:pt x="18531" y="79049"/>
                  </a:lnTo>
                  <a:lnTo>
                    <a:pt x="25201" y="74270"/>
                  </a:lnTo>
                  <a:cubicBezTo>
                    <a:pt x="27730" y="75727"/>
                    <a:pt x="30428" y="76867"/>
                    <a:pt x="33236" y="77663"/>
                  </a:cubicBezTo>
                  <a:lnTo>
                    <a:pt x="34574" y="85710"/>
                  </a:lnTo>
                  <a:lnTo>
                    <a:pt x="43525" y="86493"/>
                  </a:lnTo>
                  <a:lnTo>
                    <a:pt x="46225" y="78874"/>
                  </a:lnTo>
                  <a:cubicBezTo>
                    <a:pt x="49164" y="78612"/>
                    <a:pt x="52058" y="77986"/>
                    <a:pt x="54841" y="77009"/>
                  </a:cubicBezTo>
                  <a:lnTo>
                    <a:pt x="60489" y="82748"/>
                  </a:lnTo>
                  <a:lnTo>
                    <a:pt x="68270" y="78256"/>
                  </a:lnTo>
                  <a:lnTo>
                    <a:pt x="66134" y="70516"/>
                  </a:lnTo>
                  <a:cubicBezTo>
                    <a:pt x="68386" y="68598"/>
                    <a:pt x="70395" y="66410"/>
                    <a:pt x="72112" y="64000"/>
                  </a:cubicBezTo>
                  <a:lnTo>
                    <a:pt x="80018" y="65459"/>
                  </a:lnTo>
                  <a:lnTo>
                    <a:pt x="83815" y="57315"/>
                  </a:lnTo>
                  <a:lnTo>
                    <a:pt x="77612" y="52194"/>
                  </a:lnTo>
                  <a:cubicBezTo>
                    <a:pt x="78343" y="49336"/>
                    <a:pt x="78717" y="46399"/>
                    <a:pt x="78726" y="43452"/>
                  </a:cubicBezTo>
                  <a:lnTo>
                    <a:pt x="86096" y="40093"/>
                  </a:lnTo>
                  <a:lnTo>
                    <a:pt x="84536" y="31244"/>
                  </a:lnTo>
                  <a:lnTo>
                    <a:pt x="76406" y="30613"/>
                  </a:lnTo>
                  <a:cubicBezTo>
                    <a:pt x="75370" y="27888"/>
                    <a:pt x="74004" y="25301"/>
                    <a:pt x="72336" y="22909"/>
                  </a:cubicBezTo>
                  <a:lnTo>
                    <a:pt x="76528" y="15829"/>
                  </a:lnTo>
                  <a:lnTo>
                    <a:pt x="70176" y="9476"/>
                  </a:lnTo>
                  <a:lnTo>
                    <a:pt x="63039" y="13713"/>
                  </a:lnTo>
                  <a:cubicBezTo>
                    <a:pt x="58935" y="10928"/>
                    <a:pt x="54294" y="9033"/>
                    <a:pt x="49415" y="8151"/>
                  </a:cubicBezTo>
                  <a:lnTo>
                    <a:pt x="47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77;p41">
              <a:extLst>
                <a:ext uri="{FF2B5EF4-FFF2-40B4-BE49-F238E27FC236}">
                  <a16:creationId xmlns:a16="http://schemas.microsoft.com/office/drawing/2014/main" id="{89C05B14-A576-29FA-E839-FC9B748A2687}"/>
                </a:ext>
              </a:extLst>
            </p:cNvPr>
            <p:cNvSpPr/>
            <p:nvPr/>
          </p:nvSpPr>
          <p:spPr>
            <a:xfrm>
              <a:off x="1927200" y="1669825"/>
              <a:ext cx="2152400" cy="2162375"/>
            </a:xfrm>
            <a:custGeom>
              <a:avLst/>
              <a:gdLst/>
              <a:ahLst/>
              <a:cxnLst/>
              <a:rect l="l" t="t" r="r" b="b"/>
              <a:pathLst>
                <a:path w="86096" h="86495" extrusionOk="0">
                  <a:moveTo>
                    <a:pt x="43001" y="20861"/>
                  </a:moveTo>
                  <a:cubicBezTo>
                    <a:pt x="55391" y="20861"/>
                    <a:pt x="65436" y="30905"/>
                    <a:pt x="65436" y="43296"/>
                  </a:cubicBezTo>
                  <a:cubicBezTo>
                    <a:pt x="65436" y="55686"/>
                    <a:pt x="55391" y="65730"/>
                    <a:pt x="43001" y="65730"/>
                  </a:cubicBezTo>
                  <a:cubicBezTo>
                    <a:pt x="30611" y="65730"/>
                    <a:pt x="20565" y="55686"/>
                    <a:pt x="20565" y="43296"/>
                  </a:cubicBezTo>
                  <a:cubicBezTo>
                    <a:pt x="20565" y="30905"/>
                    <a:pt x="30611" y="20861"/>
                    <a:pt x="43001" y="20861"/>
                  </a:cubicBezTo>
                  <a:close/>
                  <a:moveTo>
                    <a:pt x="38365" y="1"/>
                  </a:moveTo>
                  <a:lnTo>
                    <a:pt x="36298" y="8203"/>
                  </a:lnTo>
                  <a:cubicBezTo>
                    <a:pt x="33511" y="8732"/>
                    <a:pt x="30798" y="9595"/>
                    <a:pt x="28217" y="10769"/>
                  </a:cubicBezTo>
                  <a:lnTo>
                    <a:pt x="21795" y="5210"/>
                  </a:lnTo>
                  <a:lnTo>
                    <a:pt x="14434" y="10364"/>
                  </a:lnTo>
                  <a:lnTo>
                    <a:pt x="17468" y="18313"/>
                  </a:lnTo>
                  <a:cubicBezTo>
                    <a:pt x="15488" y="20334"/>
                    <a:pt x="13757" y="22581"/>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7" y="58614"/>
                  </a:lnTo>
                  <a:lnTo>
                    <a:pt x="10668" y="58506"/>
                  </a:lnTo>
                  <a:cubicBezTo>
                    <a:pt x="11896" y="61111"/>
                    <a:pt x="13433" y="63556"/>
                    <a:pt x="15249" y="65791"/>
                  </a:cubicBezTo>
                  <a:lnTo>
                    <a:pt x="11648" y="73272"/>
                  </a:lnTo>
                  <a:lnTo>
                    <a:pt x="18531" y="79047"/>
                  </a:lnTo>
                  <a:lnTo>
                    <a:pt x="25201" y="74270"/>
                  </a:lnTo>
                  <a:cubicBezTo>
                    <a:pt x="27730" y="75727"/>
                    <a:pt x="30428" y="76866"/>
                    <a:pt x="33236" y="77663"/>
                  </a:cubicBezTo>
                  <a:lnTo>
                    <a:pt x="34574" y="85709"/>
                  </a:lnTo>
                  <a:lnTo>
                    <a:pt x="43525" y="86494"/>
                  </a:lnTo>
                  <a:lnTo>
                    <a:pt x="46225" y="78874"/>
                  </a:lnTo>
                  <a:cubicBezTo>
                    <a:pt x="49164" y="78612"/>
                    <a:pt x="52058" y="77986"/>
                    <a:pt x="54841" y="77008"/>
                  </a:cubicBezTo>
                  <a:lnTo>
                    <a:pt x="60489" y="82748"/>
                  </a:lnTo>
                  <a:lnTo>
                    <a:pt x="68270" y="78256"/>
                  </a:lnTo>
                  <a:lnTo>
                    <a:pt x="66134" y="70516"/>
                  </a:lnTo>
                  <a:cubicBezTo>
                    <a:pt x="68386" y="68599"/>
                    <a:pt x="70395" y="66412"/>
                    <a:pt x="72112" y="64002"/>
                  </a:cubicBezTo>
                  <a:lnTo>
                    <a:pt x="80018" y="65459"/>
                  </a:lnTo>
                  <a:lnTo>
                    <a:pt x="83815" y="57315"/>
                  </a:lnTo>
                  <a:lnTo>
                    <a:pt x="77612" y="52194"/>
                  </a:lnTo>
                  <a:cubicBezTo>
                    <a:pt x="78343" y="49336"/>
                    <a:pt x="78717" y="46399"/>
                    <a:pt x="78726" y="43450"/>
                  </a:cubicBezTo>
                  <a:lnTo>
                    <a:pt x="86096" y="40093"/>
                  </a:lnTo>
                  <a:lnTo>
                    <a:pt x="84536" y="31244"/>
                  </a:lnTo>
                  <a:lnTo>
                    <a:pt x="76406" y="30613"/>
                  </a:lnTo>
                  <a:cubicBezTo>
                    <a:pt x="75370" y="27888"/>
                    <a:pt x="74004" y="25301"/>
                    <a:pt x="72336" y="22909"/>
                  </a:cubicBezTo>
                  <a:lnTo>
                    <a:pt x="76528" y="15829"/>
                  </a:lnTo>
                  <a:lnTo>
                    <a:pt x="70174" y="9475"/>
                  </a:lnTo>
                  <a:lnTo>
                    <a:pt x="63039" y="13711"/>
                  </a:lnTo>
                  <a:cubicBezTo>
                    <a:pt x="58935" y="10928"/>
                    <a:pt x="54294" y="9033"/>
                    <a:pt x="49415" y="8151"/>
                  </a:cubicBezTo>
                  <a:lnTo>
                    <a:pt x="4735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78;p41">
              <a:extLst>
                <a:ext uri="{FF2B5EF4-FFF2-40B4-BE49-F238E27FC236}">
                  <a16:creationId xmlns:a16="http://schemas.microsoft.com/office/drawing/2014/main" id="{5F108C5E-C95D-454E-6231-5A0140086777}"/>
                </a:ext>
              </a:extLst>
            </p:cNvPr>
            <p:cNvSpPr/>
            <p:nvPr/>
          </p:nvSpPr>
          <p:spPr>
            <a:xfrm>
              <a:off x="1917125" y="1660550"/>
              <a:ext cx="2172350" cy="2180925"/>
            </a:xfrm>
            <a:custGeom>
              <a:avLst/>
              <a:gdLst/>
              <a:ahLst/>
              <a:cxnLst/>
              <a:rect l="l" t="t" r="r" b="b"/>
              <a:pathLst>
                <a:path w="86894" h="87237" extrusionOk="0">
                  <a:moveTo>
                    <a:pt x="43404" y="21603"/>
                  </a:moveTo>
                  <a:cubicBezTo>
                    <a:pt x="55570" y="21603"/>
                    <a:pt x="65467" y="31502"/>
                    <a:pt x="65467" y="43667"/>
                  </a:cubicBezTo>
                  <a:cubicBezTo>
                    <a:pt x="65467" y="55833"/>
                    <a:pt x="55570" y="65730"/>
                    <a:pt x="43404" y="65730"/>
                  </a:cubicBezTo>
                  <a:cubicBezTo>
                    <a:pt x="31238" y="65730"/>
                    <a:pt x="21339" y="55833"/>
                    <a:pt x="21339" y="43667"/>
                  </a:cubicBezTo>
                  <a:cubicBezTo>
                    <a:pt x="21339" y="31501"/>
                    <a:pt x="31238" y="21603"/>
                    <a:pt x="43404" y="21603"/>
                  </a:cubicBezTo>
                  <a:close/>
                  <a:moveTo>
                    <a:pt x="43404" y="20861"/>
                  </a:moveTo>
                  <a:cubicBezTo>
                    <a:pt x="30828" y="20861"/>
                    <a:pt x="20597" y="31092"/>
                    <a:pt x="20597" y="43667"/>
                  </a:cubicBezTo>
                  <a:cubicBezTo>
                    <a:pt x="20597" y="56243"/>
                    <a:pt x="30828" y="66474"/>
                    <a:pt x="43404" y="66474"/>
                  </a:cubicBezTo>
                  <a:cubicBezTo>
                    <a:pt x="55979" y="66474"/>
                    <a:pt x="66210" y="56243"/>
                    <a:pt x="66210" y="43667"/>
                  </a:cubicBezTo>
                  <a:cubicBezTo>
                    <a:pt x="66210" y="31091"/>
                    <a:pt x="55980" y="20861"/>
                    <a:pt x="43404" y="20861"/>
                  </a:cubicBezTo>
                  <a:close/>
                  <a:moveTo>
                    <a:pt x="47465" y="744"/>
                  </a:moveTo>
                  <a:lnTo>
                    <a:pt x="49457" y="8614"/>
                  </a:lnTo>
                  <a:cubicBezTo>
                    <a:pt x="49492" y="8756"/>
                    <a:pt x="49607" y="8862"/>
                    <a:pt x="49751" y="8889"/>
                  </a:cubicBezTo>
                  <a:cubicBezTo>
                    <a:pt x="54617" y="9771"/>
                    <a:pt x="59153" y="11622"/>
                    <a:pt x="63233" y="14391"/>
                  </a:cubicBezTo>
                  <a:cubicBezTo>
                    <a:pt x="63295" y="14433"/>
                    <a:pt x="63368" y="14454"/>
                    <a:pt x="63441" y="14454"/>
                  </a:cubicBezTo>
                  <a:cubicBezTo>
                    <a:pt x="63507" y="14454"/>
                    <a:pt x="63572" y="14437"/>
                    <a:pt x="63631" y="14403"/>
                  </a:cubicBezTo>
                  <a:lnTo>
                    <a:pt x="70519" y="10313"/>
                  </a:lnTo>
                  <a:lnTo>
                    <a:pt x="76463" y="16259"/>
                  </a:lnTo>
                  <a:lnTo>
                    <a:pt x="72420" y="23090"/>
                  </a:lnTo>
                  <a:cubicBezTo>
                    <a:pt x="72346" y="23214"/>
                    <a:pt x="72352" y="23372"/>
                    <a:pt x="72435" y="23491"/>
                  </a:cubicBezTo>
                  <a:cubicBezTo>
                    <a:pt x="74083" y="25858"/>
                    <a:pt x="75434" y="28419"/>
                    <a:pt x="76460" y="31116"/>
                  </a:cubicBezTo>
                  <a:cubicBezTo>
                    <a:pt x="76511" y="31250"/>
                    <a:pt x="76636" y="31343"/>
                    <a:pt x="76780" y="31353"/>
                  </a:cubicBezTo>
                  <a:lnTo>
                    <a:pt x="84623" y="31962"/>
                  </a:lnTo>
                  <a:lnTo>
                    <a:pt x="86083" y="40245"/>
                  </a:lnTo>
                  <a:lnTo>
                    <a:pt x="78976" y="43483"/>
                  </a:lnTo>
                  <a:cubicBezTo>
                    <a:pt x="78844" y="43543"/>
                    <a:pt x="78759" y="43674"/>
                    <a:pt x="78758" y="43820"/>
                  </a:cubicBezTo>
                  <a:cubicBezTo>
                    <a:pt x="78747" y="46738"/>
                    <a:pt x="78378" y="49644"/>
                    <a:pt x="77656" y="52472"/>
                  </a:cubicBezTo>
                  <a:cubicBezTo>
                    <a:pt x="77620" y="52612"/>
                    <a:pt x="77669" y="52759"/>
                    <a:pt x="77779" y="52851"/>
                  </a:cubicBezTo>
                  <a:lnTo>
                    <a:pt x="83759" y="57789"/>
                  </a:lnTo>
                  <a:lnTo>
                    <a:pt x="80205" y="65411"/>
                  </a:lnTo>
                  <a:lnTo>
                    <a:pt x="72582" y="64006"/>
                  </a:lnTo>
                  <a:cubicBezTo>
                    <a:pt x="72557" y="64001"/>
                    <a:pt x="72533" y="63998"/>
                    <a:pt x="72509" y="63998"/>
                  </a:cubicBezTo>
                  <a:cubicBezTo>
                    <a:pt x="72391" y="63998"/>
                    <a:pt x="72280" y="64056"/>
                    <a:pt x="72212" y="64156"/>
                  </a:cubicBezTo>
                  <a:cubicBezTo>
                    <a:pt x="70513" y="66541"/>
                    <a:pt x="68526" y="68706"/>
                    <a:pt x="66296" y="70604"/>
                  </a:cubicBezTo>
                  <a:cubicBezTo>
                    <a:pt x="66186" y="70697"/>
                    <a:pt x="66140" y="70847"/>
                    <a:pt x="66179" y="70987"/>
                  </a:cubicBezTo>
                  <a:lnTo>
                    <a:pt x="68238" y="78449"/>
                  </a:lnTo>
                  <a:lnTo>
                    <a:pt x="60955" y="82653"/>
                  </a:lnTo>
                  <a:lnTo>
                    <a:pt x="55509" y="77118"/>
                  </a:lnTo>
                  <a:cubicBezTo>
                    <a:pt x="55438" y="77046"/>
                    <a:pt x="55342" y="77007"/>
                    <a:pt x="55245" y="77007"/>
                  </a:cubicBezTo>
                  <a:cubicBezTo>
                    <a:pt x="55203" y="77007"/>
                    <a:pt x="55161" y="77014"/>
                    <a:pt x="55120" y="77029"/>
                  </a:cubicBezTo>
                  <a:cubicBezTo>
                    <a:pt x="52366" y="77994"/>
                    <a:pt x="49503" y="78615"/>
                    <a:pt x="46595" y="78875"/>
                  </a:cubicBezTo>
                  <a:cubicBezTo>
                    <a:pt x="46451" y="78887"/>
                    <a:pt x="46326" y="78983"/>
                    <a:pt x="46279" y="79120"/>
                  </a:cubicBezTo>
                  <a:lnTo>
                    <a:pt x="43674" y="86469"/>
                  </a:lnTo>
                  <a:lnTo>
                    <a:pt x="35296" y="85737"/>
                  </a:lnTo>
                  <a:lnTo>
                    <a:pt x="34006" y="77973"/>
                  </a:lnTo>
                  <a:cubicBezTo>
                    <a:pt x="33982" y="77831"/>
                    <a:pt x="33880" y="77715"/>
                    <a:pt x="33742" y="77676"/>
                  </a:cubicBezTo>
                  <a:cubicBezTo>
                    <a:pt x="30962" y="76888"/>
                    <a:pt x="28290" y="75761"/>
                    <a:pt x="25788" y="74320"/>
                  </a:cubicBezTo>
                  <a:cubicBezTo>
                    <a:pt x="25730" y="74287"/>
                    <a:pt x="25666" y="74271"/>
                    <a:pt x="25602" y="74271"/>
                  </a:cubicBezTo>
                  <a:cubicBezTo>
                    <a:pt x="25526" y="74271"/>
                    <a:pt x="25450" y="74294"/>
                    <a:pt x="25386" y="74340"/>
                  </a:cubicBezTo>
                  <a:lnTo>
                    <a:pt x="18950" y="78949"/>
                  </a:lnTo>
                  <a:lnTo>
                    <a:pt x="12508" y="73544"/>
                  </a:lnTo>
                  <a:lnTo>
                    <a:pt x="15985" y="66324"/>
                  </a:lnTo>
                  <a:cubicBezTo>
                    <a:pt x="16047" y="66193"/>
                    <a:pt x="16029" y="66040"/>
                    <a:pt x="15939" y="65928"/>
                  </a:cubicBezTo>
                  <a:cubicBezTo>
                    <a:pt x="14143" y="63716"/>
                    <a:pt x="12621" y="61296"/>
                    <a:pt x="11405" y="58720"/>
                  </a:cubicBezTo>
                  <a:cubicBezTo>
                    <a:pt x="11343" y="58587"/>
                    <a:pt x="11219" y="58518"/>
                    <a:pt x="11065" y="58506"/>
                  </a:cubicBezTo>
                  <a:lnTo>
                    <a:pt x="3012" y="58610"/>
                  </a:lnTo>
                  <a:lnTo>
                    <a:pt x="837" y="50489"/>
                  </a:lnTo>
                  <a:lnTo>
                    <a:pt x="7953" y="46516"/>
                  </a:lnTo>
                  <a:cubicBezTo>
                    <a:pt x="8079" y="46447"/>
                    <a:pt x="8153" y="46310"/>
                    <a:pt x="8143" y="46167"/>
                  </a:cubicBezTo>
                  <a:cubicBezTo>
                    <a:pt x="8076" y="45210"/>
                    <a:pt x="8045" y="44415"/>
                    <a:pt x="8045" y="43668"/>
                  </a:cubicBezTo>
                  <a:cubicBezTo>
                    <a:pt x="8048" y="41689"/>
                    <a:pt x="8215" y="39715"/>
                    <a:pt x="8545" y="37764"/>
                  </a:cubicBezTo>
                  <a:cubicBezTo>
                    <a:pt x="8569" y="37621"/>
                    <a:pt x="8508" y="37476"/>
                    <a:pt x="8388" y="37396"/>
                  </a:cubicBezTo>
                  <a:lnTo>
                    <a:pt x="1624" y="32807"/>
                  </a:lnTo>
                  <a:lnTo>
                    <a:pt x="4499" y="24907"/>
                  </a:lnTo>
                  <a:lnTo>
                    <a:pt x="12670" y="25749"/>
                  </a:lnTo>
                  <a:cubicBezTo>
                    <a:pt x="12683" y="25751"/>
                    <a:pt x="12696" y="25751"/>
                    <a:pt x="12709" y="25751"/>
                  </a:cubicBezTo>
                  <a:cubicBezTo>
                    <a:pt x="12838" y="25751"/>
                    <a:pt x="12959" y="25683"/>
                    <a:pt x="13027" y="25571"/>
                  </a:cubicBezTo>
                  <a:cubicBezTo>
                    <a:pt x="14463" y="23168"/>
                    <a:pt x="16178" y="20944"/>
                    <a:pt x="18135" y="18944"/>
                  </a:cubicBezTo>
                  <a:cubicBezTo>
                    <a:pt x="18237" y="18840"/>
                    <a:pt x="18268" y="18687"/>
                    <a:pt x="18217" y="18552"/>
                  </a:cubicBezTo>
                  <a:lnTo>
                    <a:pt x="15287" y="10873"/>
                  </a:lnTo>
                  <a:lnTo>
                    <a:pt x="22172" y="6051"/>
                  </a:lnTo>
                  <a:lnTo>
                    <a:pt x="28378" y="11423"/>
                  </a:lnTo>
                  <a:cubicBezTo>
                    <a:pt x="28447" y="11482"/>
                    <a:pt x="28533" y="11513"/>
                    <a:pt x="28620" y="11513"/>
                  </a:cubicBezTo>
                  <a:cubicBezTo>
                    <a:pt x="28672" y="11513"/>
                    <a:pt x="28725" y="11502"/>
                    <a:pt x="28774" y="11479"/>
                  </a:cubicBezTo>
                  <a:cubicBezTo>
                    <a:pt x="31329" y="10316"/>
                    <a:pt x="34012" y="9464"/>
                    <a:pt x="36769" y="8940"/>
                  </a:cubicBezTo>
                  <a:cubicBezTo>
                    <a:pt x="36912" y="8913"/>
                    <a:pt x="37025" y="8806"/>
                    <a:pt x="37060" y="8665"/>
                  </a:cubicBezTo>
                  <a:lnTo>
                    <a:pt x="39058" y="744"/>
                  </a:lnTo>
                  <a:close/>
                  <a:moveTo>
                    <a:pt x="38768" y="0"/>
                  </a:moveTo>
                  <a:cubicBezTo>
                    <a:pt x="38599" y="0"/>
                    <a:pt x="38449" y="116"/>
                    <a:pt x="38409" y="281"/>
                  </a:cubicBezTo>
                  <a:lnTo>
                    <a:pt x="36398" y="8255"/>
                  </a:lnTo>
                  <a:cubicBezTo>
                    <a:pt x="33742" y="8778"/>
                    <a:pt x="31155" y="9600"/>
                    <a:pt x="28684" y="10705"/>
                  </a:cubicBezTo>
                  <a:lnTo>
                    <a:pt x="22440" y="5300"/>
                  </a:lnTo>
                  <a:cubicBezTo>
                    <a:pt x="22370" y="5240"/>
                    <a:pt x="22283" y="5209"/>
                    <a:pt x="22196" y="5209"/>
                  </a:cubicBezTo>
                  <a:cubicBezTo>
                    <a:pt x="22122" y="5209"/>
                    <a:pt x="22048" y="5231"/>
                    <a:pt x="21984" y="5276"/>
                  </a:cubicBezTo>
                  <a:lnTo>
                    <a:pt x="14623" y="10431"/>
                  </a:lnTo>
                  <a:cubicBezTo>
                    <a:pt x="14483" y="10527"/>
                    <a:pt x="14428" y="10708"/>
                    <a:pt x="14489" y="10867"/>
                  </a:cubicBezTo>
                  <a:lnTo>
                    <a:pt x="17438" y="18595"/>
                  </a:lnTo>
                  <a:cubicBezTo>
                    <a:pt x="15564" y="20534"/>
                    <a:pt x="13912" y="22678"/>
                    <a:pt x="12513" y="24985"/>
                  </a:cubicBezTo>
                  <a:lnTo>
                    <a:pt x="4288" y="24138"/>
                  </a:lnTo>
                  <a:cubicBezTo>
                    <a:pt x="4278" y="24137"/>
                    <a:pt x="4268" y="24137"/>
                    <a:pt x="4259" y="24137"/>
                  </a:cubicBezTo>
                  <a:cubicBezTo>
                    <a:pt x="4101" y="24137"/>
                    <a:pt x="3955" y="24229"/>
                    <a:pt x="3900" y="24380"/>
                  </a:cubicBezTo>
                  <a:lnTo>
                    <a:pt x="828" y="32824"/>
                  </a:lnTo>
                  <a:cubicBezTo>
                    <a:pt x="770" y="32984"/>
                    <a:pt x="826" y="33162"/>
                    <a:pt x="967" y="33259"/>
                  </a:cubicBezTo>
                  <a:lnTo>
                    <a:pt x="7774" y="37875"/>
                  </a:lnTo>
                  <a:cubicBezTo>
                    <a:pt x="7463" y="39789"/>
                    <a:pt x="7305" y="41727"/>
                    <a:pt x="7302" y="43667"/>
                  </a:cubicBezTo>
                  <a:cubicBezTo>
                    <a:pt x="7302" y="44371"/>
                    <a:pt x="7329" y="45112"/>
                    <a:pt x="7387" y="45982"/>
                  </a:cubicBezTo>
                  <a:lnTo>
                    <a:pt x="222" y="49982"/>
                  </a:lnTo>
                  <a:cubicBezTo>
                    <a:pt x="73" y="50064"/>
                    <a:pt x="1" y="50238"/>
                    <a:pt x="45" y="50402"/>
                  </a:cubicBezTo>
                  <a:lnTo>
                    <a:pt x="2371" y="59080"/>
                  </a:lnTo>
                  <a:cubicBezTo>
                    <a:pt x="2413" y="59236"/>
                    <a:pt x="2549" y="59358"/>
                    <a:pt x="2707" y="59358"/>
                  </a:cubicBezTo>
                  <a:cubicBezTo>
                    <a:pt x="2716" y="59358"/>
                    <a:pt x="2725" y="59357"/>
                    <a:pt x="2734" y="59357"/>
                  </a:cubicBezTo>
                  <a:lnTo>
                    <a:pt x="10838" y="59254"/>
                  </a:lnTo>
                  <a:cubicBezTo>
                    <a:pt x="12027" y="61733"/>
                    <a:pt x="13496" y="64068"/>
                    <a:pt x="15214" y="66214"/>
                  </a:cubicBezTo>
                  <a:lnTo>
                    <a:pt x="11715" y="73483"/>
                  </a:lnTo>
                  <a:cubicBezTo>
                    <a:pt x="11641" y="73636"/>
                    <a:pt x="11681" y="73820"/>
                    <a:pt x="11812" y="73928"/>
                  </a:cubicBezTo>
                  <a:lnTo>
                    <a:pt x="18695" y="79705"/>
                  </a:lnTo>
                  <a:cubicBezTo>
                    <a:pt x="18764" y="79762"/>
                    <a:pt x="18849" y="79792"/>
                    <a:pt x="18934" y="79792"/>
                  </a:cubicBezTo>
                  <a:cubicBezTo>
                    <a:pt x="19009" y="79792"/>
                    <a:pt x="19084" y="79769"/>
                    <a:pt x="19149" y="79723"/>
                  </a:cubicBezTo>
                  <a:lnTo>
                    <a:pt x="25626" y="75084"/>
                  </a:lnTo>
                  <a:cubicBezTo>
                    <a:pt x="28054" y="76459"/>
                    <a:pt x="30632" y="77549"/>
                    <a:pt x="33311" y="78327"/>
                  </a:cubicBezTo>
                  <a:lnTo>
                    <a:pt x="34610" y="86142"/>
                  </a:lnTo>
                  <a:cubicBezTo>
                    <a:pt x="34639" y="86310"/>
                    <a:pt x="34775" y="86436"/>
                    <a:pt x="34944" y="86451"/>
                  </a:cubicBezTo>
                  <a:lnTo>
                    <a:pt x="43896" y="87235"/>
                  </a:lnTo>
                  <a:cubicBezTo>
                    <a:pt x="43908" y="87237"/>
                    <a:pt x="43918" y="87237"/>
                    <a:pt x="43928" y="87237"/>
                  </a:cubicBezTo>
                  <a:cubicBezTo>
                    <a:pt x="44086" y="87235"/>
                    <a:pt x="44227" y="87136"/>
                    <a:pt x="44279" y="86987"/>
                  </a:cubicBezTo>
                  <a:lnTo>
                    <a:pt x="46898" y="79592"/>
                  </a:lnTo>
                  <a:cubicBezTo>
                    <a:pt x="49708" y="79322"/>
                    <a:pt x="52474" y="78723"/>
                    <a:pt x="55143" y="77807"/>
                  </a:cubicBezTo>
                  <a:lnTo>
                    <a:pt x="60626" y="83379"/>
                  </a:lnTo>
                  <a:cubicBezTo>
                    <a:pt x="60698" y="83451"/>
                    <a:pt x="60794" y="83489"/>
                    <a:pt x="60892" y="83489"/>
                  </a:cubicBezTo>
                  <a:cubicBezTo>
                    <a:pt x="60956" y="83489"/>
                    <a:pt x="61020" y="83473"/>
                    <a:pt x="61078" y="83440"/>
                  </a:cubicBezTo>
                  <a:lnTo>
                    <a:pt x="68859" y="78948"/>
                  </a:lnTo>
                  <a:cubicBezTo>
                    <a:pt x="69005" y="78863"/>
                    <a:pt x="69076" y="78691"/>
                    <a:pt x="69031" y="78527"/>
                  </a:cubicBezTo>
                  <a:lnTo>
                    <a:pt x="66957" y="71015"/>
                  </a:lnTo>
                  <a:cubicBezTo>
                    <a:pt x="69101" y="69166"/>
                    <a:pt x="71021" y="67074"/>
                    <a:pt x="72678" y="64778"/>
                  </a:cubicBezTo>
                  <a:lnTo>
                    <a:pt x="80352" y="66193"/>
                  </a:lnTo>
                  <a:cubicBezTo>
                    <a:pt x="80375" y="66198"/>
                    <a:pt x="80398" y="66200"/>
                    <a:pt x="80421" y="66200"/>
                  </a:cubicBezTo>
                  <a:cubicBezTo>
                    <a:pt x="80563" y="66200"/>
                    <a:pt x="80695" y="66117"/>
                    <a:pt x="80756" y="65985"/>
                  </a:cubicBezTo>
                  <a:lnTo>
                    <a:pt x="84555" y="57842"/>
                  </a:lnTo>
                  <a:cubicBezTo>
                    <a:pt x="84626" y="57688"/>
                    <a:pt x="84585" y="57505"/>
                    <a:pt x="84454" y="57398"/>
                  </a:cubicBezTo>
                  <a:lnTo>
                    <a:pt x="78434" y="52426"/>
                  </a:lnTo>
                  <a:cubicBezTo>
                    <a:pt x="79113" y="49690"/>
                    <a:pt x="79470" y="46882"/>
                    <a:pt x="79499" y="44062"/>
                  </a:cubicBezTo>
                  <a:lnTo>
                    <a:pt x="86652" y="40802"/>
                  </a:lnTo>
                  <a:cubicBezTo>
                    <a:pt x="86806" y="40731"/>
                    <a:pt x="86894" y="40566"/>
                    <a:pt x="86864" y="40398"/>
                  </a:cubicBezTo>
                  <a:lnTo>
                    <a:pt x="85305" y="31550"/>
                  </a:lnTo>
                  <a:cubicBezTo>
                    <a:pt x="85275" y="31383"/>
                    <a:pt x="85137" y="31257"/>
                    <a:pt x="84968" y="31244"/>
                  </a:cubicBezTo>
                  <a:lnTo>
                    <a:pt x="77071" y="30632"/>
                  </a:lnTo>
                  <a:cubicBezTo>
                    <a:pt x="76062" y="28033"/>
                    <a:pt x="74757" y="25561"/>
                    <a:pt x="73180" y="23263"/>
                  </a:cubicBezTo>
                  <a:lnTo>
                    <a:pt x="77250" y="16388"/>
                  </a:lnTo>
                  <a:cubicBezTo>
                    <a:pt x="77337" y="16243"/>
                    <a:pt x="77313" y="16057"/>
                    <a:pt x="77193" y="15937"/>
                  </a:cubicBezTo>
                  <a:lnTo>
                    <a:pt x="70840" y="9584"/>
                  </a:lnTo>
                  <a:cubicBezTo>
                    <a:pt x="70768" y="9512"/>
                    <a:pt x="70673" y="9475"/>
                    <a:pt x="70576" y="9475"/>
                  </a:cubicBezTo>
                  <a:cubicBezTo>
                    <a:pt x="70511" y="9475"/>
                    <a:pt x="70446" y="9492"/>
                    <a:pt x="70387" y="9526"/>
                  </a:cubicBezTo>
                  <a:lnTo>
                    <a:pt x="63454" y="13643"/>
                  </a:lnTo>
                  <a:cubicBezTo>
                    <a:pt x="59404" y="10934"/>
                    <a:pt x="54921" y="9103"/>
                    <a:pt x="50119" y="8200"/>
                  </a:cubicBezTo>
                  <a:lnTo>
                    <a:pt x="48114" y="281"/>
                  </a:lnTo>
                  <a:cubicBezTo>
                    <a:pt x="48071" y="116"/>
                    <a:pt x="47924" y="0"/>
                    <a:pt x="477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79;p41">
              <a:extLst>
                <a:ext uri="{FF2B5EF4-FFF2-40B4-BE49-F238E27FC236}">
                  <a16:creationId xmlns:a16="http://schemas.microsoft.com/office/drawing/2014/main" id="{A05C8113-FBDC-3000-A65F-0F172F3CCE2B}"/>
                </a:ext>
              </a:extLst>
            </p:cNvPr>
            <p:cNvSpPr/>
            <p:nvPr/>
          </p:nvSpPr>
          <p:spPr>
            <a:xfrm>
              <a:off x="3959700" y="2245050"/>
              <a:ext cx="2152375" cy="2162350"/>
            </a:xfrm>
            <a:custGeom>
              <a:avLst/>
              <a:gdLst/>
              <a:ahLst/>
              <a:cxnLst/>
              <a:rect l="l" t="t" r="r" b="b"/>
              <a:pathLst>
                <a:path w="86095" h="86494" extrusionOk="0">
                  <a:moveTo>
                    <a:pt x="43000" y="20861"/>
                  </a:moveTo>
                  <a:cubicBezTo>
                    <a:pt x="55391" y="20861"/>
                    <a:pt x="65435" y="30906"/>
                    <a:pt x="65435" y="43296"/>
                  </a:cubicBezTo>
                  <a:lnTo>
                    <a:pt x="65436" y="43296"/>
                  </a:lnTo>
                  <a:cubicBezTo>
                    <a:pt x="65436" y="55686"/>
                    <a:pt x="55392" y="65731"/>
                    <a:pt x="43002" y="65731"/>
                  </a:cubicBezTo>
                  <a:cubicBezTo>
                    <a:pt x="30611" y="65731"/>
                    <a:pt x="20566" y="55686"/>
                    <a:pt x="20566" y="43296"/>
                  </a:cubicBezTo>
                  <a:cubicBezTo>
                    <a:pt x="20566" y="30906"/>
                    <a:pt x="30610" y="20861"/>
                    <a:pt x="43000" y="20861"/>
                  </a:cubicBezTo>
                  <a:close/>
                  <a:moveTo>
                    <a:pt x="38366" y="1"/>
                  </a:moveTo>
                  <a:lnTo>
                    <a:pt x="36297" y="8204"/>
                  </a:lnTo>
                  <a:cubicBezTo>
                    <a:pt x="33510" y="8732"/>
                    <a:pt x="30799" y="9595"/>
                    <a:pt x="28218" y="10770"/>
                  </a:cubicBezTo>
                  <a:lnTo>
                    <a:pt x="21794" y="5210"/>
                  </a:lnTo>
                  <a:lnTo>
                    <a:pt x="14433" y="10364"/>
                  </a:lnTo>
                  <a:lnTo>
                    <a:pt x="17467" y="18313"/>
                  </a:lnTo>
                  <a:cubicBezTo>
                    <a:pt x="15489" y="20334"/>
                    <a:pt x="13756" y="22581"/>
                    <a:pt x="12305" y="25009"/>
                  </a:cubicBezTo>
                  <a:lnTo>
                    <a:pt x="3847" y="24137"/>
                  </a:lnTo>
                  <a:lnTo>
                    <a:pt x="773" y="32581"/>
                  </a:lnTo>
                  <a:lnTo>
                    <a:pt x="7776" y="37332"/>
                  </a:lnTo>
                  <a:cubicBezTo>
                    <a:pt x="7442" y="39303"/>
                    <a:pt x="7273" y="41297"/>
                    <a:pt x="7271" y="43297"/>
                  </a:cubicBezTo>
                  <a:cubicBezTo>
                    <a:pt x="7271" y="44147"/>
                    <a:pt x="7311" y="44986"/>
                    <a:pt x="7369" y="45822"/>
                  </a:cubicBezTo>
                  <a:lnTo>
                    <a:pt x="1" y="49935"/>
                  </a:lnTo>
                  <a:lnTo>
                    <a:pt x="2326" y="58613"/>
                  </a:lnTo>
                  <a:lnTo>
                    <a:pt x="10667" y="58506"/>
                  </a:lnTo>
                  <a:cubicBezTo>
                    <a:pt x="11895" y="61111"/>
                    <a:pt x="13434" y="63557"/>
                    <a:pt x="15248" y="65791"/>
                  </a:cubicBezTo>
                  <a:lnTo>
                    <a:pt x="11647" y="73273"/>
                  </a:lnTo>
                  <a:lnTo>
                    <a:pt x="18530" y="79049"/>
                  </a:lnTo>
                  <a:lnTo>
                    <a:pt x="25200" y="74271"/>
                  </a:lnTo>
                  <a:cubicBezTo>
                    <a:pt x="27729" y="75727"/>
                    <a:pt x="30429" y="76868"/>
                    <a:pt x="33235" y="77664"/>
                  </a:cubicBezTo>
                  <a:lnTo>
                    <a:pt x="34573" y="85711"/>
                  </a:lnTo>
                  <a:lnTo>
                    <a:pt x="43524" y="86493"/>
                  </a:lnTo>
                  <a:lnTo>
                    <a:pt x="46224" y="78874"/>
                  </a:lnTo>
                  <a:cubicBezTo>
                    <a:pt x="49163" y="78613"/>
                    <a:pt x="52055" y="77986"/>
                    <a:pt x="54840" y="77009"/>
                  </a:cubicBezTo>
                  <a:lnTo>
                    <a:pt x="60487" y="82748"/>
                  </a:lnTo>
                  <a:lnTo>
                    <a:pt x="68270" y="78256"/>
                  </a:lnTo>
                  <a:lnTo>
                    <a:pt x="66133" y="70517"/>
                  </a:lnTo>
                  <a:cubicBezTo>
                    <a:pt x="68385" y="68599"/>
                    <a:pt x="70393" y="66411"/>
                    <a:pt x="72110" y="64002"/>
                  </a:cubicBezTo>
                  <a:lnTo>
                    <a:pt x="80015" y="65459"/>
                  </a:lnTo>
                  <a:lnTo>
                    <a:pt x="83814" y="57315"/>
                  </a:lnTo>
                  <a:lnTo>
                    <a:pt x="77611" y="52194"/>
                  </a:lnTo>
                  <a:cubicBezTo>
                    <a:pt x="78342" y="49337"/>
                    <a:pt x="78716" y="46400"/>
                    <a:pt x="78727" y="43452"/>
                  </a:cubicBezTo>
                  <a:lnTo>
                    <a:pt x="86095" y="40093"/>
                  </a:lnTo>
                  <a:lnTo>
                    <a:pt x="84534" y="31244"/>
                  </a:lnTo>
                  <a:lnTo>
                    <a:pt x="76404" y="30613"/>
                  </a:lnTo>
                  <a:cubicBezTo>
                    <a:pt x="75369" y="27888"/>
                    <a:pt x="74001" y="25300"/>
                    <a:pt x="72335" y="22909"/>
                  </a:cubicBezTo>
                  <a:lnTo>
                    <a:pt x="76527" y="15829"/>
                  </a:lnTo>
                  <a:lnTo>
                    <a:pt x="70173" y="9475"/>
                  </a:lnTo>
                  <a:lnTo>
                    <a:pt x="63038" y="13711"/>
                  </a:lnTo>
                  <a:cubicBezTo>
                    <a:pt x="58934" y="10929"/>
                    <a:pt x="54293" y="9034"/>
                    <a:pt x="49414" y="8152"/>
                  </a:cubicBezTo>
                  <a:lnTo>
                    <a:pt x="4735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80;p41">
              <a:extLst>
                <a:ext uri="{FF2B5EF4-FFF2-40B4-BE49-F238E27FC236}">
                  <a16:creationId xmlns:a16="http://schemas.microsoft.com/office/drawing/2014/main" id="{84B527F9-8E88-F7A9-A53E-68803EC49BC8}"/>
                </a:ext>
              </a:extLst>
            </p:cNvPr>
            <p:cNvSpPr/>
            <p:nvPr/>
          </p:nvSpPr>
          <p:spPr>
            <a:xfrm>
              <a:off x="3959700" y="2158775"/>
              <a:ext cx="2152375" cy="2162375"/>
            </a:xfrm>
            <a:custGeom>
              <a:avLst/>
              <a:gdLst/>
              <a:ahLst/>
              <a:cxnLst/>
              <a:rect l="l" t="t" r="r" b="b"/>
              <a:pathLst>
                <a:path w="86095" h="86495" extrusionOk="0">
                  <a:moveTo>
                    <a:pt x="43000" y="20861"/>
                  </a:moveTo>
                  <a:cubicBezTo>
                    <a:pt x="55391" y="20861"/>
                    <a:pt x="65435" y="30906"/>
                    <a:pt x="65435" y="43296"/>
                  </a:cubicBezTo>
                  <a:lnTo>
                    <a:pt x="65436" y="43296"/>
                  </a:lnTo>
                  <a:cubicBezTo>
                    <a:pt x="65436" y="55686"/>
                    <a:pt x="55392" y="65731"/>
                    <a:pt x="43002" y="65731"/>
                  </a:cubicBezTo>
                  <a:cubicBezTo>
                    <a:pt x="30611" y="65731"/>
                    <a:pt x="20566" y="55688"/>
                    <a:pt x="20566" y="43296"/>
                  </a:cubicBezTo>
                  <a:cubicBezTo>
                    <a:pt x="20566" y="30904"/>
                    <a:pt x="30610" y="20861"/>
                    <a:pt x="43000" y="20861"/>
                  </a:cubicBezTo>
                  <a:close/>
                  <a:moveTo>
                    <a:pt x="38366" y="1"/>
                  </a:moveTo>
                  <a:lnTo>
                    <a:pt x="36297" y="8204"/>
                  </a:lnTo>
                  <a:cubicBezTo>
                    <a:pt x="33510" y="8732"/>
                    <a:pt x="30799" y="9594"/>
                    <a:pt x="28216" y="10770"/>
                  </a:cubicBezTo>
                  <a:lnTo>
                    <a:pt x="21794" y="5210"/>
                  </a:lnTo>
                  <a:lnTo>
                    <a:pt x="14433" y="10364"/>
                  </a:lnTo>
                  <a:lnTo>
                    <a:pt x="17467" y="18313"/>
                  </a:lnTo>
                  <a:cubicBezTo>
                    <a:pt x="15489" y="20334"/>
                    <a:pt x="13756" y="22581"/>
                    <a:pt x="12305" y="25009"/>
                  </a:cubicBezTo>
                  <a:lnTo>
                    <a:pt x="3845" y="24136"/>
                  </a:lnTo>
                  <a:lnTo>
                    <a:pt x="773" y="32579"/>
                  </a:lnTo>
                  <a:lnTo>
                    <a:pt x="7776" y="37331"/>
                  </a:lnTo>
                  <a:cubicBezTo>
                    <a:pt x="7442" y="39301"/>
                    <a:pt x="7273" y="41296"/>
                    <a:pt x="7271" y="43296"/>
                  </a:cubicBezTo>
                  <a:cubicBezTo>
                    <a:pt x="7271" y="44145"/>
                    <a:pt x="7311" y="44984"/>
                    <a:pt x="7369" y="45820"/>
                  </a:cubicBezTo>
                  <a:lnTo>
                    <a:pt x="1" y="49934"/>
                  </a:lnTo>
                  <a:lnTo>
                    <a:pt x="2326" y="58613"/>
                  </a:lnTo>
                  <a:lnTo>
                    <a:pt x="10667" y="58505"/>
                  </a:lnTo>
                  <a:cubicBezTo>
                    <a:pt x="11895" y="61109"/>
                    <a:pt x="13434" y="63555"/>
                    <a:pt x="15248" y="65791"/>
                  </a:cubicBezTo>
                  <a:lnTo>
                    <a:pt x="11647" y="73273"/>
                  </a:lnTo>
                  <a:lnTo>
                    <a:pt x="18530" y="79048"/>
                  </a:lnTo>
                  <a:lnTo>
                    <a:pt x="25200" y="74270"/>
                  </a:lnTo>
                  <a:cubicBezTo>
                    <a:pt x="27729" y="75727"/>
                    <a:pt x="30429" y="76868"/>
                    <a:pt x="33237" y="77665"/>
                  </a:cubicBezTo>
                  <a:lnTo>
                    <a:pt x="34573" y="85711"/>
                  </a:lnTo>
                  <a:lnTo>
                    <a:pt x="43524" y="86495"/>
                  </a:lnTo>
                  <a:lnTo>
                    <a:pt x="46224" y="78874"/>
                  </a:lnTo>
                  <a:cubicBezTo>
                    <a:pt x="49163" y="78612"/>
                    <a:pt x="52057" y="77986"/>
                    <a:pt x="54840" y="77009"/>
                  </a:cubicBezTo>
                  <a:lnTo>
                    <a:pt x="60488" y="82748"/>
                  </a:lnTo>
                  <a:lnTo>
                    <a:pt x="68270" y="78256"/>
                  </a:lnTo>
                  <a:lnTo>
                    <a:pt x="66133" y="70518"/>
                  </a:lnTo>
                  <a:cubicBezTo>
                    <a:pt x="68385" y="68599"/>
                    <a:pt x="70395" y="66412"/>
                    <a:pt x="72111" y="64002"/>
                  </a:cubicBezTo>
                  <a:lnTo>
                    <a:pt x="80017" y="65460"/>
                  </a:lnTo>
                  <a:lnTo>
                    <a:pt x="83814" y="57317"/>
                  </a:lnTo>
                  <a:lnTo>
                    <a:pt x="77613" y="52195"/>
                  </a:lnTo>
                  <a:cubicBezTo>
                    <a:pt x="78342" y="49337"/>
                    <a:pt x="78716" y="46399"/>
                    <a:pt x="78727" y="43450"/>
                  </a:cubicBezTo>
                  <a:lnTo>
                    <a:pt x="86095" y="40093"/>
                  </a:lnTo>
                  <a:lnTo>
                    <a:pt x="84534" y="31244"/>
                  </a:lnTo>
                  <a:lnTo>
                    <a:pt x="76404" y="30613"/>
                  </a:lnTo>
                  <a:cubicBezTo>
                    <a:pt x="75369" y="27888"/>
                    <a:pt x="74001" y="25300"/>
                    <a:pt x="72335" y="22908"/>
                  </a:cubicBezTo>
                  <a:lnTo>
                    <a:pt x="76527" y="15829"/>
                  </a:lnTo>
                  <a:lnTo>
                    <a:pt x="70173" y="9475"/>
                  </a:lnTo>
                  <a:lnTo>
                    <a:pt x="63038" y="13711"/>
                  </a:lnTo>
                  <a:cubicBezTo>
                    <a:pt x="58934" y="10927"/>
                    <a:pt x="54293" y="9034"/>
                    <a:pt x="49414" y="8152"/>
                  </a:cubicBezTo>
                  <a:lnTo>
                    <a:pt x="47350"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81;p41">
              <a:extLst>
                <a:ext uri="{FF2B5EF4-FFF2-40B4-BE49-F238E27FC236}">
                  <a16:creationId xmlns:a16="http://schemas.microsoft.com/office/drawing/2014/main" id="{1F4D0326-2E49-C270-F359-B5D126341CAB}"/>
                </a:ext>
              </a:extLst>
            </p:cNvPr>
            <p:cNvSpPr/>
            <p:nvPr/>
          </p:nvSpPr>
          <p:spPr>
            <a:xfrm>
              <a:off x="3949600" y="2149500"/>
              <a:ext cx="2172425" cy="2180900"/>
            </a:xfrm>
            <a:custGeom>
              <a:avLst/>
              <a:gdLst/>
              <a:ahLst/>
              <a:cxnLst/>
              <a:rect l="l" t="t" r="r" b="b"/>
              <a:pathLst>
                <a:path w="86897" h="87236" extrusionOk="0">
                  <a:moveTo>
                    <a:pt x="43404" y="21604"/>
                  </a:moveTo>
                  <a:cubicBezTo>
                    <a:pt x="55570" y="21604"/>
                    <a:pt x="65468" y="31501"/>
                    <a:pt x="65468" y="43667"/>
                  </a:cubicBezTo>
                  <a:cubicBezTo>
                    <a:pt x="65468" y="55833"/>
                    <a:pt x="55570" y="65730"/>
                    <a:pt x="43404" y="65730"/>
                  </a:cubicBezTo>
                  <a:cubicBezTo>
                    <a:pt x="31238" y="65730"/>
                    <a:pt x="21341" y="55833"/>
                    <a:pt x="21341" y="43667"/>
                  </a:cubicBezTo>
                  <a:cubicBezTo>
                    <a:pt x="21341" y="31501"/>
                    <a:pt x="31238" y="21604"/>
                    <a:pt x="43404" y="21604"/>
                  </a:cubicBezTo>
                  <a:close/>
                  <a:moveTo>
                    <a:pt x="43404" y="20861"/>
                  </a:moveTo>
                  <a:cubicBezTo>
                    <a:pt x="30828" y="20861"/>
                    <a:pt x="20599" y="31091"/>
                    <a:pt x="20599" y="43667"/>
                  </a:cubicBezTo>
                  <a:cubicBezTo>
                    <a:pt x="20599" y="56243"/>
                    <a:pt x="30828" y="66473"/>
                    <a:pt x="43404" y="66473"/>
                  </a:cubicBezTo>
                  <a:cubicBezTo>
                    <a:pt x="55980" y="66473"/>
                    <a:pt x="66212" y="56241"/>
                    <a:pt x="66212" y="43667"/>
                  </a:cubicBezTo>
                  <a:cubicBezTo>
                    <a:pt x="66212" y="31092"/>
                    <a:pt x="55980" y="20861"/>
                    <a:pt x="43404" y="20861"/>
                  </a:cubicBezTo>
                  <a:close/>
                  <a:moveTo>
                    <a:pt x="47466" y="743"/>
                  </a:moveTo>
                  <a:lnTo>
                    <a:pt x="49457" y="8613"/>
                  </a:lnTo>
                  <a:cubicBezTo>
                    <a:pt x="49493" y="8754"/>
                    <a:pt x="49608" y="8863"/>
                    <a:pt x="49751" y="8888"/>
                  </a:cubicBezTo>
                  <a:cubicBezTo>
                    <a:pt x="54619" y="9770"/>
                    <a:pt x="59155" y="11622"/>
                    <a:pt x="63234" y="14390"/>
                  </a:cubicBezTo>
                  <a:cubicBezTo>
                    <a:pt x="63297" y="14432"/>
                    <a:pt x="63370" y="14454"/>
                    <a:pt x="63443" y="14454"/>
                  </a:cubicBezTo>
                  <a:cubicBezTo>
                    <a:pt x="63508" y="14454"/>
                    <a:pt x="63573" y="14437"/>
                    <a:pt x="63632" y="14402"/>
                  </a:cubicBezTo>
                  <a:lnTo>
                    <a:pt x="70519" y="10312"/>
                  </a:lnTo>
                  <a:lnTo>
                    <a:pt x="76467" y="16259"/>
                  </a:lnTo>
                  <a:lnTo>
                    <a:pt x="72422" y="23092"/>
                  </a:lnTo>
                  <a:cubicBezTo>
                    <a:pt x="72347" y="23216"/>
                    <a:pt x="72353" y="23374"/>
                    <a:pt x="72436" y="23492"/>
                  </a:cubicBezTo>
                  <a:cubicBezTo>
                    <a:pt x="74085" y="25859"/>
                    <a:pt x="75437" y="28421"/>
                    <a:pt x="76464" y="31116"/>
                  </a:cubicBezTo>
                  <a:cubicBezTo>
                    <a:pt x="76514" y="31251"/>
                    <a:pt x="76639" y="31343"/>
                    <a:pt x="76781" y="31355"/>
                  </a:cubicBezTo>
                  <a:lnTo>
                    <a:pt x="84625" y="31964"/>
                  </a:lnTo>
                  <a:lnTo>
                    <a:pt x="86086" y="40246"/>
                  </a:lnTo>
                  <a:lnTo>
                    <a:pt x="78976" y="43484"/>
                  </a:lnTo>
                  <a:cubicBezTo>
                    <a:pt x="78844" y="43545"/>
                    <a:pt x="78759" y="43676"/>
                    <a:pt x="78759" y="43821"/>
                  </a:cubicBezTo>
                  <a:cubicBezTo>
                    <a:pt x="78749" y="46739"/>
                    <a:pt x="78379" y="49645"/>
                    <a:pt x="77657" y="52473"/>
                  </a:cubicBezTo>
                  <a:cubicBezTo>
                    <a:pt x="77622" y="52612"/>
                    <a:pt x="77669" y="52759"/>
                    <a:pt x="77781" y="52851"/>
                  </a:cubicBezTo>
                  <a:lnTo>
                    <a:pt x="83761" y="57789"/>
                  </a:lnTo>
                  <a:lnTo>
                    <a:pt x="80207" y="65413"/>
                  </a:lnTo>
                  <a:lnTo>
                    <a:pt x="72583" y="64006"/>
                  </a:lnTo>
                  <a:cubicBezTo>
                    <a:pt x="72559" y="64002"/>
                    <a:pt x="72535" y="63999"/>
                    <a:pt x="72512" y="63999"/>
                  </a:cubicBezTo>
                  <a:cubicBezTo>
                    <a:pt x="72393" y="63999"/>
                    <a:pt x="72280" y="64056"/>
                    <a:pt x="72212" y="64155"/>
                  </a:cubicBezTo>
                  <a:cubicBezTo>
                    <a:pt x="70513" y="66541"/>
                    <a:pt x="68527" y="68706"/>
                    <a:pt x="66296" y="70604"/>
                  </a:cubicBezTo>
                  <a:cubicBezTo>
                    <a:pt x="66185" y="70697"/>
                    <a:pt x="66139" y="70846"/>
                    <a:pt x="66179" y="70986"/>
                  </a:cubicBezTo>
                  <a:lnTo>
                    <a:pt x="68238" y="78447"/>
                  </a:lnTo>
                  <a:lnTo>
                    <a:pt x="60955" y="82653"/>
                  </a:lnTo>
                  <a:lnTo>
                    <a:pt x="55508" y="77118"/>
                  </a:lnTo>
                  <a:cubicBezTo>
                    <a:pt x="55437" y="77047"/>
                    <a:pt x="55342" y="77008"/>
                    <a:pt x="55245" y="77008"/>
                  </a:cubicBezTo>
                  <a:cubicBezTo>
                    <a:pt x="55203" y="77008"/>
                    <a:pt x="55161" y="77015"/>
                    <a:pt x="55120" y="77029"/>
                  </a:cubicBezTo>
                  <a:cubicBezTo>
                    <a:pt x="52366" y="77995"/>
                    <a:pt x="49503" y="78615"/>
                    <a:pt x="46595" y="78875"/>
                  </a:cubicBezTo>
                  <a:cubicBezTo>
                    <a:pt x="46451" y="78887"/>
                    <a:pt x="46327" y="78983"/>
                    <a:pt x="46278" y="79120"/>
                  </a:cubicBezTo>
                  <a:lnTo>
                    <a:pt x="43676" y="86469"/>
                  </a:lnTo>
                  <a:lnTo>
                    <a:pt x="35298" y="85736"/>
                  </a:lnTo>
                  <a:lnTo>
                    <a:pt x="34006" y="77974"/>
                  </a:lnTo>
                  <a:cubicBezTo>
                    <a:pt x="33982" y="77833"/>
                    <a:pt x="33880" y="77717"/>
                    <a:pt x="33742" y="77677"/>
                  </a:cubicBezTo>
                  <a:cubicBezTo>
                    <a:pt x="30963" y="76888"/>
                    <a:pt x="28292" y="75761"/>
                    <a:pt x="25790" y="74321"/>
                  </a:cubicBezTo>
                  <a:cubicBezTo>
                    <a:pt x="25732" y="74287"/>
                    <a:pt x="25668" y="74271"/>
                    <a:pt x="25604" y="74271"/>
                  </a:cubicBezTo>
                  <a:cubicBezTo>
                    <a:pt x="25528" y="74271"/>
                    <a:pt x="25452" y="74294"/>
                    <a:pt x="25387" y="74340"/>
                  </a:cubicBezTo>
                  <a:lnTo>
                    <a:pt x="18952" y="78949"/>
                  </a:lnTo>
                  <a:lnTo>
                    <a:pt x="12512" y="73544"/>
                  </a:lnTo>
                  <a:lnTo>
                    <a:pt x="15986" y="66324"/>
                  </a:lnTo>
                  <a:cubicBezTo>
                    <a:pt x="16049" y="66194"/>
                    <a:pt x="16031" y="66041"/>
                    <a:pt x="15940" y="65928"/>
                  </a:cubicBezTo>
                  <a:cubicBezTo>
                    <a:pt x="14145" y="63717"/>
                    <a:pt x="12623" y="61296"/>
                    <a:pt x="11408" y="58720"/>
                  </a:cubicBezTo>
                  <a:cubicBezTo>
                    <a:pt x="11346" y="58588"/>
                    <a:pt x="11221" y="58524"/>
                    <a:pt x="11067" y="58506"/>
                  </a:cubicBezTo>
                  <a:lnTo>
                    <a:pt x="3014" y="58610"/>
                  </a:lnTo>
                  <a:lnTo>
                    <a:pt x="838" y="50490"/>
                  </a:lnTo>
                  <a:lnTo>
                    <a:pt x="7953" y="46517"/>
                  </a:lnTo>
                  <a:cubicBezTo>
                    <a:pt x="8079" y="46447"/>
                    <a:pt x="8153" y="46310"/>
                    <a:pt x="8143" y="46166"/>
                  </a:cubicBezTo>
                  <a:cubicBezTo>
                    <a:pt x="8076" y="45207"/>
                    <a:pt x="8045" y="44412"/>
                    <a:pt x="8045" y="43667"/>
                  </a:cubicBezTo>
                  <a:cubicBezTo>
                    <a:pt x="8048" y="41689"/>
                    <a:pt x="8216" y="39715"/>
                    <a:pt x="8547" y="37764"/>
                  </a:cubicBezTo>
                  <a:cubicBezTo>
                    <a:pt x="8570" y="37622"/>
                    <a:pt x="8508" y="37478"/>
                    <a:pt x="8388" y="37396"/>
                  </a:cubicBezTo>
                  <a:lnTo>
                    <a:pt x="1624" y="32808"/>
                  </a:lnTo>
                  <a:lnTo>
                    <a:pt x="4500" y="24909"/>
                  </a:lnTo>
                  <a:lnTo>
                    <a:pt x="12670" y="25751"/>
                  </a:lnTo>
                  <a:cubicBezTo>
                    <a:pt x="12682" y="25752"/>
                    <a:pt x="12694" y="25753"/>
                    <a:pt x="12706" y="25753"/>
                  </a:cubicBezTo>
                  <a:cubicBezTo>
                    <a:pt x="12837" y="25753"/>
                    <a:pt x="12959" y="25685"/>
                    <a:pt x="13028" y="25571"/>
                  </a:cubicBezTo>
                  <a:cubicBezTo>
                    <a:pt x="14464" y="23169"/>
                    <a:pt x="16178" y="20946"/>
                    <a:pt x="18135" y="18946"/>
                  </a:cubicBezTo>
                  <a:cubicBezTo>
                    <a:pt x="18237" y="18842"/>
                    <a:pt x="18269" y="18689"/>
                    <a:pt x="18217" y="18552"/>
                  </a:cubicBezTo>
                  <a:lnTo>
                    <a:pt x="15287" y="10873"/>
                  </a:lnTo>
                  <a:lnTo>
                    <a:pt x="22174" y="6053"/>
                  </a:lnTo>
                  <a:lnTo>
                    <a:pt x="28378" y="11423"/>
                  </a:lnTo>
                  <a:cubicBezTo>
                    <a:pt x="28447" y="11482"/>
                    <a:pt x="28533" y="11513"/>
                    <a:pt x="28620" y="11513"/>
                  </a:cubicBezTo>
                  <a:cubicBezTo>
                    <a:pt x="28673" y="11513"/>
                    <a:pt x="28726" y="11502"/>
                    <a:pt x="28776" y="11479"/>
                  </a:cubicBezTo>
                  <a:cubicBezTo>
                    <a:pt x="31329" y="10316"/>
                    <a:pt x="34014" y="9464"/>
                    <a:pt x="36770" y="8940"/>
                  </a:cubicBezTo>
                  <a:cubicBezTo>
                    <a:pt x="36912" y="8913"/>
                    <a:pt x="37026" y="8806"/>
                    <a:pt x="37062" y="8665"/>
                  </a:cubicBezTo>
                  <a:lnTo>
                    <a:pt x="39059" y="743"/>
                  </a:lnTo>
                  <a:close/>
                  <a:moveTo>
                    <a:pt x="38770" y="1"/>
                  </a:moveTo>
                  <a:cubicBezTo>
                    <a:pt x="38599" y="1"/>
                    <a:pt x="38451" y="115"/>
                    <a:pt x="38410" y="281"/>
                  </a:cubicBezTo>
                  <a:lnTo>
                    <a:pt x="36398" y="8254"/>
                  </a:lnTo>
                  <a:cubicBezTo>
                    <a:pt x="33742" y="8778"/>
                    <a:pt x="31155" y="9599"/>
                    <a:pt x="28684" y="10704"/>
                  </a:cubicBezTo>
                  <a:lnTo>
                    <a:pt x="22441" y="5300"/>
                  </a:lnTo>
                  <a:cubicBezTo>
                    <a:pt x="22371" y="5240"/>
                    <a:pt x="22284" y="5209"/>
                    <a:pt x="22197" y="5209"/>
                  </a:cubicBezTo>
                  <a:cubicBezTo>
                    <a:pt x="22123" y="5209"/>
                    <a:pt x="22048" y="5232"/>
                    <a:pt x="21984" y="5277"/>
                  </a:cubicBezTo>
                  <a:lnTo>
                    <a:pt x="14625" y="10431"/>
                  </a:lnTo>
                  <a:cubicBezTo>
                    <a:pt x="14485" y="10527"/>
                    <a:pt x="14429" y="10709"/>
                    <a:pt x="14491" y="10867"/>
                  </a:cubicBezTo>
                  <a:lnTo>
                    <a:pt x="17439" y="18595"/>
                  </a:lnTo>
                  <a:cubicBezTo>
                    <a:pt x="15565" y="20536"/>
                    <a:pt x="13912" y="22679"/>
                    <a:pt x="12512" y="24985"/>
                  </a:cubicBezTo>
                  <a:lnTo>
                    <a:pt x="4289" y="24138"/>
                  </a:lnTo>
                  <a:cubicBezTo>
                    <a:pt x="4278" y="24137"/>
                    <a:pt x="4267" y="24137"/>
                    <a:pt x="4256" y="24137"/>
                  </a:cubicBezTo>
                  <a:cubicBezTo>
                    <a:pt x="4100" y="24137"/>
                    <a:pt x="3959" y="24233"/>
                    <a:pt x="3902" y="24380"/>
                  </a:cubicBezTo>
                  <a:lnTo>
                    <a:pt x="828" y="32824"/>
                  </a:lnTo>
                  <a:cubicBezTo>
                    <a:pt x="770" y="32983"/>
                    <a:pt x="828" y="33162"/>
                    <a:pt x="969" y="33257"/>
                  </a:cubicBezTo>
                  <a:lnTo>
                    <a:pt x="7775" y="37876"/>
                  </a:lnTo>
                  <a:cubicBezTo>
                    <a:pt x="7463" y="39790"/>
                    <a:pt x="7305" y="41726"/>
                    <a:pt x="7302" y="43667"/>
                  </a:cubicBezTo>
                  <a:cubicBezTo>
                    <a:pt x="7302" y="44366"/>
                    <a:pt x="7329" y="45109"/>
                    <a:pt x="7387" y="45982"/>
                  </a:cubicBezTo>
                  <a:lnTo>
                    <a:pt x="224" y="49982"/>
                  </a:lnTo>
                  <a:cubicBezTo>
                    <a:pt x="75" y="50064"/>
                    <a:pt x="1" y="50238"/>
                    <a:pt x="45" y="50403"/>
                  </a:cubicBezTo>
                  <a:lnTo>
                    <a:pt x="2371" y="59081"/>
                  </a:lnTo>
                  <a:cubicBezTo>
                    <a:pt x="2414" y="59246"/>
                    <a:pt x="2552" y="59336"/>
                    <a:pt x="2735" y="59357"/>
                  </a:cubicBezTo>
                  <a:lnTo>
                    <a:pt x="10839" y="59253"/>
                  </a:lnTo>
                  <a:cubicBezTo>
                    <a:pt x="12027" y="61733"/>
                    <a:pt x="13496" y="64067"/>
                    <a:pt x="15216" y="66214"/>
                  </a:cubicBezTo>
                  <a:lnTo>
                    <a:pt x="11716" y="73483"/>
                  </a:lnTo>
                  <a:cubicBezTo>
                    <a:pt x="11643" y="73636"/>
                    <a:pt x="11681" y="73820"/>
                    <a:pt x="11812" y="73929"/>
                  </a:cubicBezTo>
                  <a:lnTo>
                    <a:pt x="18695" y="79704"/>
                  </a:lnTo>
                  <a:cubicBezTo>
                    <a:pt x="18764" y="79761"/>
                    <a:pt x="18849" y="79790"/>
                    <a:pt x="18935" y="79790"/>
                  </a:cubicBezTo>
                  <a:cubicBezTo>
                    <a:pt x="19010" y="79790"/>
                    <a:pt x="19086" y="79768"/>
                    <a:pt x="19151" y="79722"/>
                  </a:cubicBezTo>
                  <a:lnTo>
                    <a:pt x="25628" y="75084"/>
                  </a:lnTo>
                  <a:cubicBezTo>
                    <a:pt x="28054" y="76459"/>
                    <a:pt x="30634" y="77548"/>
                    <a:pt x="33313" y="78327"/>
                  </a:cubicBezTo>
                  <a:lnTo>
                    <a:pt x="34612" y="86142"/>
                  </a:lnTo>
                  <a:cubicBezTo>
                    <a:pt x="34639" y="86309"/>
                    <a:pt x="34777" y="86436"/>
                    <a:pt x="34946" y="86451"/>
                  </a:cubicBezTo>
                  <a:lnTo>
                    <a:pt x="43897" y="87234"/>
                  </a:lnTo>
                  <a:cubicBezTo>
                    <a:pt x="43908" y="87235"/>
                    <a:pt x="43918" y="87235"/>
                    <a:pt x="43928" y="87235"/>
                  </a:cubicBezTo>
                  <a:cubicBezTo>
                    <a:pt x="44087" y="87235"/>
                    <a:pt x="44227" y="87136"/>
                    <a:pt x="44280" y="86987"/>
                  </a:cubicBezTo>
                  <a:lnTo>
                    <a:pt x="46900" y="79592"/>
                  </a:lnTo>
                  <a:cubicBezTo>
                    <a:pt x="49709" y="79322"/>
                    <a:pt x="52476" y="78724"/>
                    <a:pt x="55146" y="77807"/>
                  </a:cubicBezTo>
                  <a:lnTo>
                    <a:pt x="60628" y="83379"/>
                  </a:lnTo>
                  <a:cubicBezTo>
                    <a:pt x="60700" y="83452"/>
                    <a:pt x="60796" y="83490"/>
                    <a:pt x="60893" y="83490"/>
                  </a:cubicBezTo>
                  <a:cubicBezTo>
                    <a:pt x="60957" y="83490"/>
                    <a:pt x="61020" y="83473"/>
                    <a:pt x="61078" y="83440"/>
                  </a:cubicBezTo>
                  <a:lnTo>
                    <a:pt x="68859" y="78948"/>
                  </a:lnTo>
                  <a:cubicBezTo>
                    <a:pt x="69006" y="78863"/>
                    <a:pt x="69077" y="78691"/>
                    <a:pt x="69033" y="78528"/>
                  </a:cubicBezTo>
                  <a:lnTo>
                    <a:pt x="66958" y="71015"/>
                  </a:lnTo>
                  <a:cubicBezTo>
                    <a:pt x="69103" y="69166"/>
                    <a:pt x="71023" y="67074"/>
                    <a:pt x="72680" y="64778"/>
                  </a:cubicBezTo>
                  <a:lnTo>
                    <a:pt x="80354" y="66194"/>
                  </a:lnTo>
                  <a:cubicBezTo>
                    <a:pt x="80378" y="66199"/>
                    <a:pt x="80402" y="66201"/>
                    <a:pt x="80426" y="66201"/>
                  </a:cubicBezTo>
                  <a:cubicBezTo>
                    <a:pt x="80567" y="66201"/>
                    <a:pt x="80700" y="66118"/>
                    <a:pt x="80758" y="65986"/>
                  </a:cubicBezTo>
                  <a:lnTo>
                    <a:pt x="84555" y="57842"/>
                  </a:lnTo>
                  <a:cubicBezTo>
                    <a:pt x="84626" y="57688"/>
                    <a:pt x="84585" y="57507"/>
                    <a:pt x="84456" y="57398"/>
                  </a:cubicBezTo>
                  <a:lnTo>
                    <a:pt x="78436" y="52427"/>
                  </a:lnTo>
                  <a:cubicBezTo>
                    <a:pt x="79116" y="49690"/>
                    <a:pt x="79472" y="46882"/>
                    <a:pt x="79500" y="44062"/>
                  </a:cubicBezTo>
                  <a:lnTo>
                    <a:pt x="86655" y="40802"/>
                  </a:lnTo>
                  <a:cubicBezTo>
                    <a:pt x="86809" y="40733"/>
                    <a:pt x="86897" y="40566"/>
                    <a:pt x="86867" y="40400"/>
                  </a:cubicBezTo>
                  <a:lnTo>
                    <a:pt x="85306" y="31551"/>
                  </a:lnTo>
                  <a:cubicBezTo>
                    <a:pt x="85277" y="31383"/>
                    <a:pt x="85139" y="31257"/>
                    <a:pt x="84969" y="31245"/>
                  </a:cubicBezTo>
                  <a:lnTo>
                    <a:pt x="77072" y="30632"/>
                  </a:lnTo>
                  <a:cubicBezTo>
                    <a:pt x="76066" y="28033"/>
                    <a:pt x="74759" y="25561"/>
                    <a:pt x="73182" y="23264"/>
                  </a:cubicBezTo>
                  <a:lnTo>
                    <a:pt x="77252" y="16388"/>
                  </a:lnTo>
                  <a:cubicBezTo>
                    <a:pt x="77338" y="16243"/>
                    <a:pt x="77316" y="16057"/>
                    <a:pt x="77196" y="15937"/>
                  </a:cubicBezTo>
                  <a:lnTo>
                    <a:pt x="70842" y="9583"/>
                  </a:lnTo>
                  <a:cubicBezTo>
                    <a:pt x="70770" y="9512"/>
                    <a:pt x="70675" y="9475"/>
                    <a:pt x="70579" y="9475"/>
                  </a:cubicBezTo>
                  <a:cubicBezTo>
                    <a:pt x="70514" y="9475"/>
                    <a:pt x="70449" y="9492"/>
                    <a:pt x="70390" y="9526"/>
                  </a:cubicBezTo>
                  <a:lnTo>
                    <a:pt x="63455" y="13643"/>
                  </a:lnTo>
                  <a:cubicBezTo>
                    <a:pt x="59408" y="10934"/>
                    <a:pt x="54923" y="9103"/>
                    <a:pt x="50121" y="8200"/>
                  </a:cubicBezTo>
                  <a:lnTo>
                    <a:pt x="48116" y="280"/>
                  </a:lnTo>
                  <a:cubicBezTo>
                    <a:pt x="48074" y="115"/>
                    <a:pt x="47926" y="1"/>
                    <a:pt x="47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82;p41">
              <a:extLst>
                <a:ext uri="{FF2B5EF4-FFF2-40B4-BE49-F238E27FC236}">
                  <a16:creationId xmlns:a16="http://schemas.microsoft.com/office/drawing/2014/main" id="{1570BBDC-A49A-AB7B-4AD9-9CB2A16CF764}"/>
                </a:ext>
              </a:extLst>
            </p:cNvPr>
            <p:cNvSpPr/>
            <p:nvPr/>
          </p:nvSpPr>
          <p:spPr>
            <a:xfrm>
              <a:off x="5638800" y="3738150"/>
              <a:ext cx="407500" cy="367050"/>
            </a:xfrm>
            <a:custGeom>
              <a:avLst/>
              <a:gdLst/>
              <a:ahLst/>
              <a:cxnLst/>
              <a:rect l="l" t="t" r="r" b="b"/>
              <a:pathLst>
                <a:path w="16300" h="14682" extrusionOk="0">
                  <a:moveTo>
                    <a:pt x="5682" y="0"/>
                  </a:moveTo>
                  <a:cubicBezTo>
                    <a:pt x="2619" y="0"/>
                    <a:pt x="1854" y="1531"/>
                    <a:pt x="1854" y="1531"/>
                  </a:cubicBezTo>
                  <a:cubicBezTo>
                    <a:pt x="1854" y="1531"/>
                    <a:pt x="2040" y="2086"/>
                    <a:pt x="1483" y="3199"/>
                  </a:cubicBezTo>
                  <a:cubicBezTo>
                    <a:pt x="926" y="4309"/>
                    <a:pt x="1" y="4679"/>
                    <a:pt x="556" y="5236"/>
                  </a:cubicBezTo>
                  <a:cubicBezTo>
                    <a:pt x="1113" y="5791"/>
                    <a:pt x="2408" y="6347"/>
                    <a:pt x="2408" y="6347"/>
                  </a:cubicBezTo>
                  <a:cubicBezTo>
                    <a:pt x="2408" y="6347"/>
                    <a:pt x="2779" y="10050"/>
                    <a:pt x="4445" y="11718"/>
                  </a:cubicBezTo>
                  <a:cubicBezTo>
                    <a:pt x="4929" y="12201"/>
                    <a:pt x="5600" y="12373"/>
                    <a:pt x="6310" y="12373"/>
                  </a:cubicBezTo>
                  <a:cubicBezTo>
                    <a:pt x="8043" y="12373"/>
                    <a:pt x="10002" y="11348"/>
                    <a:pt x="10002" y="11348"/>
                  </a:cubicBezTo>
                  <a:lnTo>
                    <a:pt x="11854" y="14682"/>
                  </a:lnTo>
                  <a:lnTo>
                    <a:pt x="16300" y="12087"/>
                  </a:lnTo>
                  <a:cubicBezTo>
                    <a:pt x="16300" y="12087"/>
                    <a:pt x="15189" y="10977"/>
                    <a:pt x="13892" y="7088"/>
                  </a:cubicBezTo>
                  <a:cubicBezTo>
                    <a:pt x="12596" y="3197"/>
                    <a:pt x="10559" y="420"/>
                    <a:pt x="6670" y="49"/>
                  </a:cubicBezTo>
                  <a:cubicBezTo>
                    <a:pt x="6316" y="15"/>
                    <a:pt x="5988" y="0"/>
                    <a:pt x="5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83;p41">
              <a:extLst>
                <a:ext uri="{FF2B5EF4-FFF2-40B4-BE49-F238E27FC236}">
                  <a16:creationId xmlns:a16="http://schemas.microsoft.com/office/drawing/2014/main" id="{82FA20ED-6412-18F8-AC4A-B6F96BF1D80D}"/>
                </a:ext>
              </a:extLst>
            </p:cNvPr>
            <p:cNvSpPr/>
            <p:nvPr/>
          </p:nvSpPr>
          <p:spPr>
            <a:xfrm>
              <a:off x="5632450" y="3729600"/>
              <a:ext cx="427800" cy="387400"/>
            </a:xfrm>
            <a:custGeom>
              <a:avLst/>
              <a:gdLst/>
              <a:ahLst/>
              <a:cxnLst/>
              <a:rect l="l" t="t" r="r" b="b"/>
              <a:pathLst>
                <a:path w="17112" h="15496" extrusionOk="0">
                  <a:moveTo>
                    <a:pt x="5924" y="684"/>
                  </a:moveTo>
                  <a:cubicBezTo>
                    <a:pt x="6222" y="684"/>
                    <a:pt x="6544" y="699"/>
                    <a:pt x="6891" y="732"/>
                  </a:cubicBezTo>
                  <a:cubicBezTo>
                    <a:pt x="10222" y="1050"/>
                    <a:pt x="12359" y="3149"/>
                    <a:pt x="13821" y="7538"/>
                  </a:cubicBezTo>
                  <a:cubicBezTo>
                    <a:pt x="14763" y="10362"/>
                    <a:pt x="15615" y="11758"/>
                    <a:pt x="16037" y="12334"/>
                  </a:cubicBezTo>
                  <a:lnTo>
                    <a:pt x="12240" y="14550"/>
                  </a:lnTo>
                  <a:lnTo>
                    <a:pt x="10394" y="11231"/>
                  </a:lnTo>
                  <a:lnTo>
                    <a:pt x="10098" y="11386"/>
                  </a:lnTo>
                  <a:cubicBezTo>
                    <a:pt x="10072" y="11399"/>
                    <a:pt x="8175" y="12378"/>
                    <a:pt x="6566" y="12378"/>
                  </a:cubicBezTo>
                  <a:cubicBezTo>
                    <a:pt x="5939" y="12378"/>
                    <a:pt x="5356" y="12230"/>
                    <a:pt x="4944" y="11818"/>
                  </a:cubicBezTo>
                  <a:cubicBezTo>
                    <a:pt x="3385" y="10258"/>
                    <a:pt x="3009" y="6690"/>
                    <a:pt x="3005" y="6654"/>
                  </a:cubicBezTo>
                  <a:lnTo>
                    <a:pt x="2984" y="6454"/>
                  </a:lnTo>
                  <a:lnTo>
                    <a:pt x="2798" y="6374"/>
                  </a:lnTo>
                  <a:cubicBezTo>
                    <a:pt x="2454" y="6225"/>
                    <a:pt x="1471" y="5750"/>
                    <a:pt x="1054" y="5334"/>
                  </a:cubicBezTo>
                  <a:cubicBezTo>
                    <a:pt x="948" y="5229"/>
                    <a:pt x="929" y="5210"/>
                    <a:pt x="1314" y="4749"/>
                  </a:cubicBezTo>
                  <a:cubicBezTo>
                    <a:pt x="1538" y="4482"/>
                    <a:pt x="1817" y="4148"/>
                    <a:pt x="2044" y="3693"/>
                  </a:cubicBezTo>
                  <a:cubicBezTo>
                    <a:pt x="2488" y="2807"/>
                    <a:pt x="2501" y="2217"/>
                    <a:pt x="2469" y="1941"/>
                  </a:cubicBezTo>
                  <a:cubicBezTo>
                    <a:pt x="2677" y="1646"/>
                    <a:pt x="3545" y="684"/>
                    <a:pt x="5924" y="684"/>
                  </a:cubicBezTo>
                  <a:close/>
                  <a:moveTo>
                    <a:pt x="5947" y="0"/>
                  </a:moveTo>
                  <a:cubicBezTo>
                    <a:pt x="2701" y="0"/>
                    <a:pt x="1840" y="1644"/>
                    <a:pt x="1801" y="1720"/>
                  </a:cubicBezTo>
                  <a:lnTo>
                    <a:pt x="1746" y="1846"/>
                  </a:lnTo>
                  <a:lnTo>
                    <a:pt x="1780" y="1972"/>
                  </a:lnTo>
                  <a:cubicBezTo>
                    <a:pt x="1781" y="1977"/>
                    <a:pt x="1900" y="2449"/>
                    <a:pt x="1431" y="3386"/>
                  </a:cubicBezTo>
                  <a:cubicBezTo>
                    <a:pt x="1239" y="3769"/>
                    <a:pt x="999" y="4056"/>
                    <a:pt x="788" y="4310"/>
                  </a:cubicBezTo>
                  <a:cubicBezTo>
                    <a:pt x="437" y="4730"/>
                    <a:pt x="1" y="5251"/>
                    <a:pt x="568" y="5820"/>
                  </a:cubicBezTo>
                  <a:cubicBezTo>
                    <a:pt x="1040" y="6291"/>
                    <a:pt x="1954" y="6741"/>
                    <a:pt x="2346" y="6922"/>
                  </a:cubicBezTo>
                  <a:cubicBezTo>
                    <a:pt x="2450" y="7736"/>
                    <a:pt x="2934" y="10777"/>
                    <a:pt x="4459" y="12302"/>
                  </a:cubicBezTo>
                  <a:cubicBezTo>
                    <a:pt x="5018" y="12860"/>
                    <a:pt x="5778" y="13056"/>
                    <a:pt x="6568" y="13056"/>
                  </a:cubicBezTo>
                  <a:cubicBezTo>
                    <a:pt x="7978" y="13056"/>
                    <a:pt x="9483" y="12434"/>
                    <a:pt x="10115" y="12140"/>
                  </a:cubicBezTo>
                  <a:lnTo>
                    <a:pt x="11980" y="15496"/>
                  </a:lnTo>
                  <a:lnTo>
                    <a:pt x="17112" y="12504"/>
                  </a:lnTo>
                  <a:lnTo>
                    <a:pt x="16797" y="12187"/>
                  </a:lnTo>
                  <a:cubicBezTo>
                    <a:pt x="16785" y="12177"/>
                    <a:pt x="15728" y="11089"/>
                    <a:pt x="14472" y="7321"/>
                  </a:cubicBezTo>
                  <a:cubicBezTo>
                    <a:pt x="12933" y="2702"/>
                    <a:pt x="10544" y="392"/>
                    <a:pt x="6956" y="49"/>
                  </a:cubicBezTo>
                  <a:cubicBezTo>
                    <a:pt x="6596" y="16"/>
                    <a:pt x="6260" y="0"/>
                    <a:pt x="5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384;p41">
              <a:extLst>
                <a:ext uri="{FF2B5EF4-FFF2-40B4-BE49-F238E27FC236}">
                  <a16:creationId xmlns:a16="http://schemas.microsoft.com/office/drawing/2014/main" id="{A9B2DC00-C33B-2A26-8175-7870E6C332A1}"/>
                </a:ext>
              </a:extLst>
            </p:cNvPr>
            <p:cNvSpPr/>
            <p:nvPr/>
          </p:nvSpPr>
          <p:spPr>
            <a:xfrm>
              <a:off x="5130575" y="4063075"/>
              <a:ext cx="290675" cy="212750"/>
            </a:xfrm>
            <a:custGeom>
              <a:avLst/>
              <a:gdLst/>
              <a:ahLst/>
              <a:cxnLst/>
              <a:rect l="l" t="t" r="r" b="b"/>
              <a:pathLst>
                <a:path w="11627" h="8510" extrusionOk="0">
                  <a:moveTo>
                    <a:pt x="4348" y="1"/>
                  </a:moveTo>
                  <a:cubicBezTo>
                    <a:pt x="4304" y="1"/>
                    <a:pt x="4260" y="6"/>
                    <a:pt x="4217" y="17"/>
                  </a:cubicBezTo>
                  <a:cubicBezTo>
                    <a:pt x="3477" y="203"/>
                    <a:pt x="4588" y="1313"/>
                    <a:pt x="5143" y="1869"/>
                  </a:cubicBezTo>
                  <a:cubicBezTo>
                    <a:pt x="5699" y="2424"/>
                    <a:pt x="6440" y="2795"/>
                    <a:pt x="6440" y="2795"/>
                  </a:cubicBezTo>
                  <a:cubicBezTo>
                    <a:pt x="6440" y="2795"/>
                    <a:pt x="3847" y="2610"/>
                    <a:pt x="1810" y="2054"/>
                  </a:cubicBezTo>
                  <a:cubicBezTo>
                    <a:pt x="1343" y="1927"/>
                    <a:pt x="1002" y="1868"/>
                    <a:pt x="773" y="1868"/>
                  </a:cubicBezTo>
                  <a:cubicBezTo>
                    <a:pt x="1" y="1868"/>
                    <a:pt x="483" y="2537"/>
                    <a:pt x="1624" y="3536"/>
                  </a:cubicBezTo>
                  <a:cubicBezTo>
                    <a:pt x="3106" y="4833"/>
                    <a:pt x="5329" y="6129"/>
                    <a:pt x="6068" y="6129"/>
                  </a:cubicBezTo>
                  <a:cubicBezTo>
                    <a:pt x="6809" y="6129"/>
                    <a:pt x="8663" y="6684"/>
                    <a:pt x="8663" y="6684"/>
                  </a:cubicBezTo>
                  <a:lnTo>
                    <a:pt x="9665" y="8509"/>
                  </a:lnTo>
                  <a:lnTo>
                    <a:pt x="11627" y="6315"/>
                  </a:lnTo>
                  <a:cubicBezTo>
                    <a:pt x="11627" y="6315"/>
                    <a:pt x="11070" y="4833"/>
                    <a:pt x="10514" y="3351"/>
                  </a:cubicBezTo>
                  <a:cubicBezTo>
                    <a:pt x="9959" y="1869"/>
                    <a:pt x="8663" y="1313"/>
                    <a:pt x="7181" y="1313"/>
                  </a:cubicBezTo>
                  <a:cubicBezTo>
                    <a:pt x="5786" y="1313"/>
                    <a:pt x="5048" y="1"/>
                    <a:pt x="4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385;p41">
              <a:extLst>
                <a:ext uri="{FF2B5EF4-FFF2-40B4-BE49-F238E27FC236}">
                  <a16:creationId xmlns:a16="http://schemas.microsoft.com/office/drawing/2014/main" id="{86557328-1A40-8A87-9CFD-3EE7996C7E04}"/>
                </a:ext>
              </a:extLst>
            </p:cNvPr>
            <p:cNvSpPr/>
            <p:nvPr/>
          </p:nvSpPr>
          <p:spPr>
            <a:xfrm>
              <a:off x="5127850" y="4054500"/>
              <a:ext cx="303250" cy="236100"/>
            </a:xfrm>
            <a:custGeom>
              <a:avLst/>
              <a:gdLst/>
              <a:ahLst/>
              <a:cxnLst/>
              <a:rect l="l" t="t" r="r" b="b"/>
              <a:pathLst>
                <a:path w="12130" h="9444" extrusionOk="0">
                  <a:moveTo>
                    <a:pt x="4453" y="687"/>
                  </a:moveTo>
                  <a:cubicBezTo>
                    <a:pt x="4639" y="687"/>
                    <a:pt x="4898" y="892"/>
                    <a:pt x="5184" y="1107"/>
                  </a:cubicBezTo>
                  <a:cubicBezTo>
                    <a:pt x="5707" y="1505"/>
                    <a:pt x="6357" y="1999"/>
                    <a:pt x="7290" y="1999"/>
                  </a:cubicBezTo>
                  <a:cubicBezTo>
                    <a:pt x="8837" y="1999"/>
                    <a:pt x="9851" y="2610"/>
                    <a:pt x="10303" y="3814"/>
                  </a:cubicBezTo>
                  <a:lnTo>
                    <a:pt x="11341" y="6583"/>
                  </a:lnTo>
                  <a:lnTo>
                    <a:pt x="9841" y="8263"/>
                  </a:lnTo>
                  <a:lnTo>
                    <a:pt x="9005" y="6739"/>
                  </a:lnTo>
                  <a:lnTo>
                    <a:pt x="8870" y="6699"/>
                  </a:lnTo>
                  <a:cubicBezTo>
                    <a:pt x="8792" y="6676"/>
                    <a:pt x="6961" y="6129"/>
                    <a:pt x="6179" y="6129"/>
                  </a:cubicBezTo>
                  <a:cubicBezTo>
                    <a:pt x="5588" y="6129"/>
                    <a:pt x="3436" y="4913"/>
                    <a:pt x="1960" y="3621"/>
                  </a:cubicBezTo>
                  <a:cubicBezTo>
                    <a:pt x="1295" y="3039"/>
                    <a:pt x="1028" y="2717"/>
                    <a:pt x="921" y="2553"/>
                  </a:cubicBezTo>
                  <a:lnTo>
                    <a:pt x="921" y="2553"/>
                  </a:lnTo>
                  <a:cubicBezTo>
                    <a:pt x="1068" y="2559"/>
                    <a:pt x="1341" y="2595"/>
                    <a:pt x="1826" y="2727"/>
                  </a:cubicBezTo>
                  <a:cubicBezTo>
                    <a:pt x="3874" y="3285"/>
                    <a:pt x="6416" y="3472"/>
                    <a:pt x="6523" y="3480"/>
                  </a:cubicBezTo>
                  <a:lnTo>
                    <a:pt x="8246" y="3603"/>
                  </a:lnTo>
                  <a:lnTo>
                    <a:pt x="6702" y="2831"/>
                  </a:lnTo>
                  <a:cubicBezTo>
                    <a:pt x="6696" y="2828"/>
                    <a:pt x="6005" y="2479"/>
                    <a:pt x="5494" y="1968"/>
                  </a:cubicBezTo>
                  <a:cubicBezTo>
                    <a:pt x="4854" y="1330"/>
                    <a:pt x="4498" y="899"/>
                    <a:pt x="4434" y="688"/>
                  </a:cubicBezTo>
                  <a:cubicBezTo>
                    <a:pt x="4440" y="688"/>
                    <a:pt x="4447" y="687"/>
                    <a:pt x="4453" y="687"/>
                  </a:cubicBezTo>
                  <a:close/>
                  <a:moveTo>
                    <a:pt x="4460" y="1"/>
                  </a:moveTo>
                  <a:cubicBezTo>
                    <a:pt x="4390" y="1"/>
                    <a:pt x="4318" y="9"/>
                    <a:pt x="4244" y="27"/>
                  </a:cubicBezTo>
                  <a:cubicBezTo>
                    <a:pt x="3902" y="114"/>
                    <a:pt x="3794" y="336"/>
                    <a:pt x="3760" y="461"/>
                  </a:cubicBezTo>
                  <a:cubicBezTo>
                    <a:pt x="3623" y="951"/>
                    <a:pt x="4094" y="1541"/>
                    <a:pt x="5010" y="2455"/>
                  </a:cubicBezTo>
                  <a:cubicBezTo>
                    <a:pt x="5081" y="2525"/>
                    <a:pt x="5156" y="2593"/>
                    <a:pt x="5230" y="2659"/>
                  </a:cubicBezTo>
                  <a:cubicBezTo>
                    <a:pt x="4315" y="2547"/>
                    <a:pt x="3078" y="2357"/>
                    <a:pt x="2009" y="2066"/>
                  </a:cubicBezTo>
                  <a:cubicBezTo>
                    <a:pt x="1567" y="1946"/>
                    <a:pt x="1187" y="1866"/>
                    <a:pt x="886" y="1866"/>
                  </a:cubicBezTo>
                  <a:cubicBezTo>
                    <a:pt x="570" y="1866"/>
                    <a:pt x="343" y="1954"/>
                    <a:pt x="224" y="2173"/>
                  </a:cubicBezTo>
                  <a:cubicBezTo>
                    <a:pt x="0" y="2589"/>
                    <a:pt x="347" y="3122"/>
                    <a:pt x="1509" y="4136"/>
                  </a:cubicBezTo>
                  <a:cubicBezTo>
                    <a:pt x="2922" y="5375"/>
                    <a:pt x="5272" y="6815"/>
                    <a:pt x="6179" y="6815"/>
                  </a:cubicBezTo>
                  <a:cubicBezTo>
                    <a:pt x="6700" y="6815"/>
                    <a:pt x="7953" y="7146"/>
                    <a:pt x="8540" y="7317"/>
                  </a:cubicBezTo>
                  <a:lnTo>
                    <a:pt x="9709" y="9443"/>
                  </a:lnTo>
                  <a:lnTo>
                    <a:pt x="12129" y="6732"/>
                  </a:lnTo>
                  <a:lnTo>
                    <a:pt x="10944" y="3575"/>
                  </a:lnTo>
                  <a:cubicBezTo>
                    <a:pt x="10389" y="2096"/>
                    <a:pt x="9125" y="1315"/>
                    <a:pt x="7290" y="1315"/>
                  </a:cubicBezTo>
                  <a:cubicBezTo>
                    <a:pt x="6589" y="1315"/>
                    <a:pt x="6063" y="914"/>
                    <a:pt x="5598" y="562"/>
                  </a:cubicBezTo>
                  <a:cubicBezTo>
                    <a:pt x="5222" y="274"/>
                    <a:pt x="4863"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386;p41">
              <a:extLst>
                <a:ext uri="{FF2B5EF4-FFF2-40B4-BE49-F238E27FC236}">
                  <a16:creationId xmlns:a16="http://schemas.microsoft.com/office/drawing/2014/main" id="{E9F4EAC6-4F3A-943E-1F49-16C424538F0F}"/>
                </a:ext>
              </a:extLst>
            </p:cNvPr>
            <p:cNvSpPr/>
            <p:nvPr/>
          </p:nvSpPr>
          <p:spPr>
            <a:xfrm>
              <a:off x="5741425" y="3353475"/>
              <a:ext cx="210250" cy="262950"/>
            </a:xfrm>
            <a:custGeom>
              <a:avLst/>
              <a:gdLst/>
              <a:ahLst/>
              <a:cxnLst/>
              <a:rect l="l" t="t" r="r" b="b"/>
              <a:pathLst>
                <a:path w="8410" h="10518" extrusionOk="0">
                  <a:moveTo>
                    <a:pt x="1617" y="0"/>
                  </a:moveTo>
                  <a:cubicBezTo>
                    <a:pt x="1321" y="0"/>
                    <a:pt x="1326" y="416"/>
                    <a:pt x="1754" y="1405"/>
                  </a:cubicBezTo>
                  <a:cubicBezTo>
                    <a:pt x="2593" y="3344"/>
                    <a:pt x="3144" y="5883"/>
                    <a:pt x="3144" y="5883"/>
                  </a:cubicBezTo>
                  <a:cubicBezTo>
                    <a:pt x="3144" y="5883"/>
                    <a:pt x="2672" y="5203"/>
                    <a:pt x="2043" y="4732"/>
                  </a:cubicBezTo>
                  <a:cubicBezTo>
                    <a:pt x="1585" y="4388"/>
                    <a:pt x="790" y="3791"/>
                    <a:pt x="364" y="3791"/>
                  </a:cubicBezTo>
                  <a:cubicBezTo>
                    <a:pt x="207" y="3791"/>
                    <a:pt x="100" y="3873"/>
                    <a:pt x="79" y="4078"/>
                  </a:cubicBezTo>
                  <a:cubicBezTo>
                    <a:pt x="0" y="4838"/>
                    <a:pt x="1573" y="5361"/>
                    <a:pt x="1782" y="6828"/>
                  </a:cubicBezTo>
                  <a:cubicBezTo>
                    <a:pt x="1993" y="8293"/>
                    <a:pt x="2727" y="9499"/>
                    <a:pt x="4272" y="9838"/>
                  </a:cubicBezTo>
                  <a:lnTo>
                    <a:pt x="7363" y="10518"/>
                  </a:lnTo>
                  <a:lnTo>
                    <a:pt x="8409" y="8166"/>
                  </a:lnTo>
                  <a:lnTo>
                    <a:pt x="7178" y="6615"/>
                  </a:lnTo>
                  <a:cubicBezTo>
                    <a:pt x="7178" y="6615"/>
                    <a:pt x="6497" y="5778"/>
                    <a:pt x="6391" y="5044"/>
                  </a:cubicBezTo>
                  <a:cubicBezTo>
                    <a:pt x="6286" y="4311"/>
                    <a:pt x="4688" y="2294"/>
                    <a:pt x="3194" y="1011"/>
                  </a:cubicBezTo>
                  <a:cubicBezTo>
                    <a:pt x="2463" y="383"/>
                    <a:pt x="1902" y="0"/>
                    <a:pt x="1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387;p41">
              <a:extLst>
                <a:ext uri="{FF2B5EF4-FFF2-40B4-BE49-F238E27FC236}">
                  <a16:creationId xmlns:a16="http://schemas.microsoft.com/office/drawing/2014/main" id="{F622ED8D-82C9-2E55-EAC4-15496AC9D0F7}"/>
                </a:ext>
              </a:extLst>
            </p:cNvPr>
            <p:cNvSpPr/>
            <p:nvPr/>
          </p:nvSpPr>
          <p:spPr>
            <a:xfrm>
              <a:off x="5733575" y="3344875"/>
              <a:ext cx="228050" cy="281425"/>
            </a:xfrm>
            <a:custGeom>
              <a:avLst/>
              <a:gdLst/>
              <a:ahLst/>
              <a:cxnLst/>
              <a:rect l="l" t="t" r="r" b="b"/>
              <a:pathLst>
                <a:path w="9122" h="11257" extrusionOk="0">
                  <a:moveTo>
                    <a:pt x="2083" y="737"/>
                  </a:moveTo>
                  <a:cubicBezTo>
                    <a:pt x="2259" y="821"/>
                    <a:pt x="2616" y="1040"/>
                    <a:pt x="3286" y="1617"/>
                  </a:cubicBezTo>
                  <a:cubicBezTo>
                    <a:pt x="4815" y="2929"/>
                    <a:pt x="6282" y="4846"/>
                    <a:pt x="6367" y="5437"/>
                  </a:cubicBezTo>
                  <a:cubicBezTo>
                    <a:pt x="6484" y="6256"/>
                    <a:pt x="7197" y="7139"/>
                    <a:pt x="7225" y="7173"/>
                  </a:cubicBezTo>
                  <a:lnTo>
                    <a:pt x="8327" y="8560"/>
                  </a:lnTo>
                  <a:lnTo>
                    <a:pt x="7479" y="10467"/>
                  </a:lnTo>
                  <a:lnTo>
                    <a:pt x="4659" y="9846"/>
                  </a:lnTo>
                  <a:cubicBezTo>
                    <a:pt x="3404" y="9570"/>
                    <a:pt x="2656" y="8654"/>
                    <a:pt x="2436" y="7121"/>
                  </a:cubicBezTo>
                  <a:cubicBezTo>
                    <a:pt x="2304" y="6199"/>
                    <a:pt x="1722" y="5626"/>
                    <a:pt x="1254" y="5164"/>
                  </a:cubicBezTo>
                  <a:cubicBezTo>
                    <a:pt x="1002" y="4916"/>
                    <a:pt x="764" y="4680"/>
                    <a:pt x="740" y="4482"/>
                  </a:cubicBezTo>
                  <a:lnTo>
                    <a:pt x="740" y="4482"/>
                  </a:lnTo>
                  <a:cubicBezTo>
                    <a:pt x="962" y="4521"/>
                    <a:pt x="1434" y="4812"/>
                    <a:pt x="2154" y="5351"/>
                  </a:cubicBezTo>
                  <a:cubicBezTo>
                    <a:pt x="2729" y="5782"/>
                    <a:pt x="3174" y="6417"/>
                    <a:pt x="3177" y="6423"/>
                  </a:cubicBezTo>
                  <a:lnTo>
                    <a:pt x="4159" y="7834"/>
                  </a:lnTo>
                  <a:lnTo>
                    <a:pt x="4159" y="7834"/>
                  </a:lnTo>
                  <a:lnTo>
                    <a:pt x="3795" y="6155"/>
                  </a:lnTo>
                  <a:cubicBezTo>
                    <a:pt x="3771" y="6049"/>
                    <a:pt x="3226" y="3559"/>
                    <a:pt x="2384" y="1614"/>
                  </a:cubicBezTo>
                  <a:cubicBezTo>
                    <a:pt x="2184" y="1149"/>
                    <a:pt x="2108" y="883"/>
                    <a:pt x="2083" y="737"/>
                  </a:cubicBezTo>
                  <a:close/>
                  <a:moveTo>
                    <a:pt x="1927" y="0"/>
                  </a:moveTo>
                  <a:cubicBezTo>
                    <a:pt x="1805" y="0"/>
                    <a:pt x="1700" y="35"/>
                    <a:pt x="1608" y="103"/>
                  </a:cubicBezTo>
                  <a:cubicBezTo>
                    <a:pt x="1214" y="393"/>
                    <a:pt x="1382" y="1026"/>
                    <a:pt x="1755" y="1885"/>
                  </a:cubicBezTo>
                  <a:cubicBezTo>
                    <a:pt x="2194" y="2901"/>
                    <a:pt x="2556" y="4099"/>
                    <a:pt x="2797" y="4990"/>
                  </a:cubicBezTo>
                  <a:cubicBezTo>
                    <a:pt x="2721" y="4925"/>
                    <a:pt x="2643" y="4860"/>
                    <a:pt x="2561" y="4799"/>
                  </a:cubicBezTo>
                  <a:cubicBezTo>
                    <a:pt x="1827" y="4249"/>
                    <a:pt x="1168" y="3794"/>
                    <a:pt x="674" y="3794"/>
                  </a:cubicBezTo>
                  <a:cubicBezTo>
                    <a:pt x="581" y="3794"/>
                    <a:pt x="493" y="3810"/>
                    <a:pt x="412" y="3845"/>
                  </a:cubicBezTo>
                  <a:cubicBezTo>
                    <a:pt x="295" y="3899"/>
                    <a:pt x="90" y="4037"/>
                    <a:pt x="53" y="4386"/>
                  </a:cubicBezTo>
                  <a:cubicBezTo>
                    <a:pt x="1" y="4892"/>
                    <a:pt x="375" y="5262"/>
                    <a:pt x="773" y="5653"/>
                  </a:cubicBezTo>
                  <a:cubicBezTo>
                    <a:pt x="1187" y="6062"/>
                    <a:pt x="1658" y="6526"/>
                    <a:pt x="1756" y="7221"/>
                  </a:cubicBezTo>
                  <a:cubicBezTo>
                    <a:pt x="2017" y="9038"/>
                    <a:pt x="2971" y="10179"/>
                    <a:pt x="4512" y="10517"/>
                  </a:cubicBezTo>
                  <a:lnTo>
                    <a:pt x="7877" y="11257"/>
                  </a:lnTo>
                  <a:lnTo>
                    <a:pt x="9121" y="8459"/>
                  </a:lnTo>
                  <a:lnTo>
                    <a:pt x="7760" y="6744"/>
                  </a:lnTo>
                  <a:cubicBezTo>
                    <a:pt x="7586" y="6532"/>
                    <a:pt x="7121" y="5865"/>
                    <a:pt x="7047" y="5339"/>
                  </a:cubicBezTo>
                  <a:cubicBezTo>
                    <a:pt x="6918" y="4442"/>
                    <a:pt x="5160" y="2322"/>
                    <a:pt x="3732" y="1097"/>
                  </a:cubicBezTo>
                  <a:cubicBezTo>
                    <a:pt x="2850" y="337"/>
                    <a:pt x="2304" y="0"/>
                    <a:pt x="1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388;p41">
              <a:extLst>
                <a:ext uri="{FF2B5EF4-FFF2-40B4-BE49-F238E27FC236}">
                  <a16:creationId xmlns:a16="http://schemas.microsoft.com/office/drawing/2014/main" id="{E4694551-BCD4-AFAD-4845-D7CE1F9E1BD4}"/>
                </a:ext>
              </a:extLst>
            </p:cNvPr>
            <p:cNvSpPr/>
            <p:nvPr/>
          </p:nvSpPr>
          <p:spPr>
            <a:xfrm>
              <a:off x="5347125" y="4216450"/>
              <a:ext cx="194475" cy="425450"/>
            </a:xfrm>
            <a:custGeom>
              <a:avLst/>
              <a:gdLst/>
              <a:ahLst/>
              <a:cxnLst/>
              <a:rect l="l" t="t" r="r" b="b"/>
              <a:pathLst>
                <a:path w="7779" h="17018" extrusionOk="0">
                  <a:moveTo>
                    <a:pt x="1882" y="1"/>
                  </a:moveTo>
                  <a:cubicBezTo>
                    <a:pt x="768" y="1"/>
                    <a:pt x="1" y="549"/>
                    <a:pt x="1" y="549"/>
                  </a:cubicBezTo>
                  <a:lnTo>
                    <a:pt x="1113" y="16291"/>
                  </a:lnTo>
                  <a:cubicBezTo>
                    <a:pt x="1705" y="16810"/>
                    <a:pt x="2328" y="17018"/>
                    <a:pt x="2944" y="17018"/>
                  </a:cubicBezTo>
                  <a:cubicBezTo>
                    <a:pt x="5409" y="17018"/>
                    <a:pt x="7779" y="13699"/>
                    <a:pt x="7779" y="13699"/>
                  </a:cubicBezTo>
                  <a:lnTo>
                    <a:pt x="2965" y="178"/>
                  </a:lnTo>
                  <a:cubicBezTo>
                    <a:pt x="2580" y="50"/>
                    <a:pt x="2215" y="1"/>
                    <a:pt x="1882"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389;p41">
              <a:extLst>
                <a:ext uri="{FF2B5EF4-FFF2-40B4-BE49-F238E27FC236}">
                  <a16:creationId xmlns:a16="http://schemas.microsoft.com/office/drawing/2014/main" id="{1D0DEFE9-A71D-81AE-DC52-88C85BB565A6}"/>
                </a:ext>
              </a:extLst>
            </p:cNvPr>
            <p:cNvSpPr/>
            <p:nvPr/>
          </p:nvSpPr>
          <p:spPr>
            <a:xfrm>
              <a:off x="5338250" y="4207900"/>
              <a:ext cx="212975" cy="442575"/>
            </a:xfrm>
            <a:custGeom>
              <a:avLst/>
              <a:gdLst/>
              <a:ahLst/>
              <a:cxnLst/>
              <a:rect l="l" t="t" r="r" b="b"/>
              <a:pathLst>
                <a:path w="8519" h="17703" extrusionOk="0">
                  <a:moveTo>
                    <a:pt x="2229" y="685"/>
                  </a:moveTo>
                  <a:cubicBezTo>
                    <a:pt x="2485" y="685"/>
                    <a:pt x="2762" y="717"/>
                    <a:pt x="3054" y="798"/>
                  </a:cubicBezTo>
                  <a:lnTo>
                    <a:pt x="7749" y="13981"/>
                  </a:lnTo>
                  <a:cubicBezTo>
                    <a:pt x="7298" y="14566"/>
                    <a:pt x="5474" y="16782"/>
                    <a:pt x="3590" y="17000"/>
                  </a:cubicBezTo>
                  <a:cubicBezTo>
                    <a:pt x="3491" y="17011"/>
                    <a:pt x="3395" y="17017"/>
                    <a:pt x="3299" y="17017"/>
                  </a:cubicBezTo>
                  <a:cubicBezTo>
                    <a:pt x="2758" y="17017"/>
                    <a:pt x="2262" y="16837"/>
                    <a:pt x="1799" y="16466"/>
                  </a:cubicBezTo>
                  <a:lnTo>
                    <a:pt x="712" y="1074"/>
                  </a:lnTo>
                  <a:cubicBezTo>
                    <a:pt x="968" y="932"/>
                    <a:pt x="1518" y="685"/>
                    <a:pt x="2229" y="685"/>
                  </a:cubicBezTo>
                  <a:close/>
                  <a:moveTo>
                    <a:pt x="2232" y="1"/>
                  </a:moveTo>
                  <a:cubicBezTo>
                    <a:pt x="1032" y="1"/>
                    <a:pt x="201" y="580"/>
                    <a:pt x="157" y="612"/>
                  </a:cubicBezTo>
                  <a:lnTo>
                    <a:pt x="1" y="724"/>
                  </a:lnTo>
                  <a:lnTo>
                    <a:pt x="1135" y="16798"/>
                  </a:lnTo>
                  <a:lnTo>
                    <a:pt x="1242" y="16892"/>
                  </a:lnTo>
                  <a:cubicBezTo>
                    <a:pt x="1858" y="17431"/>
                    <a:pt x="2547" y="17703"/>
                    <a:pt x="3297" y="17703"/>
                  </a:cubicBezTo>
                  <a:cubicBezTo>
                    <a:pt x="3422" y="17703"/>
                    <a:pt x="3547" y="17695"/>
                    <a:pt x="3670" y="17682"/>
                  </a:cubicBezTo>
                  <a:cubicBezTo>
                    <a:pt x="6135" y="17394"/>
                    <a:pt x="8321" y="14369"/>
                    <a:pt x="8414" y="14240"/>
                  </a:cubicBezTo>
                  <a:lnTo>
                    <a:pt x="8518" y="14094"/>
                  </a:lnTo>
                  <a:lnTo>
                    <a:pt x="3642" y="406"/>
                  </a:lnTo>
                  <a:lnTo>
                    <a:pt x="3587" y="248"/>
                  </a:lnTo>
                  <a:lnTo>
                    <a:pt x="3428" y="197"/>
                  </a:lnTo>
                  <a:cubicBezTo>
                    <a:pt x="3003" y="55"/>
                    <a:pt x="2600" y="1"/>
                    <a:pt x="2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390;p41">
              <a:extLst>
                <a:ext uri="{FF2B5EF4-FFF2-40B4-BE49-F238E27FC236}">
                  <a16:creationId xmlns:a16="http://schemas.microsoft.com/office/drawing/2014/main" id="{151B05E1-3D66-97B3-04D9-1C7F675D07F0}"/>
                </a:ext>
              </a:extLst>
            </p:cNvPr>
            <p:cNvSpPr/>
            <p:nvPr/>
          </p:nvSpPr>
          <p:spPr>
            <a:xfrm>
              <a:off x="5523425" y="4919025"/>
              <a:ext cx="365475" cy="181875"/>
            </a:xfrm>
            <a:custGeom>
              <a:avLst/>
              <a:gdLst/>
              <a:ahLst/>
              <a:cxnLst/>
              <a:rect l="l" t="t" r="r" b="b"/>
              <a:pathLst>
                <a:path w="14619" h="7275" extrusionOk="0">
                  <a:moveTo>
                    <a:pt x="3038" y="0"/>
                  </a:moveTo>
                  <a:cubicBezTo>
                    <a:pt x="1792" y="0"/>
                    <a:pt x="746" y="322"/>
                    <a:pt x="543" y="1339"/>
                  </a:cubicBezTo>
                  <a:cubicBezTo>
                    <a:pt x="1" y="4045"/>
                    <a:pt x="8234" y="7274"/>
                    <a:pt x="11406" y="7274"/>
                  </a:cubicBezTo>
                  <a:cubicBezTo>
                    <a:pt x="11493" y="7274"/>
                    <a:pt x="11576" y="7272"/>
                    <a:pt x="11654" y="7267"/>
                  </a:cubicBezTo>
                  <a:cubicBezTo>
                    <a:pt x="14618" y="7081"/>
                    <a:pt x="11840" y="2450"/>
                    <a:pt x="7951" y="968"/>
                  </a:cubicBezTo>
                  <a:cubicBezTo>
                    <a:pt x="7951" y="968"/>
                    <a:pt x="5196" y="0"/>
                    <a:pt x="30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391;p41">
              <a:extLst>
                <a:ext uri="{FF2B5EF4-FFF2-40B4-BE49-F238E27FC236}">
                  <a16:creationId xmlns:a16="http://schemas.microsoft.com/office/drawing/2014/main" id="{4F3B64E4-19A2-6CAB-5425-9B5FB2A16065}"/>
                </a:ext>
              </a:extLst>
            </p:cNvPr>
            <p:cNvSpPr/>
            <p:nvPr/>
          </p:nvSpPr>
          <p:spPr>
            <a:xfrm>
              <a:off x="5525475" y="4910550"/>
              <a:ext cx="334650" cy="198850"/>
            </a:xfrm>
            <a:custGeom>
              <a:avLst/>
              <a:gdLst/>
              <a:ahLst/>
              <a:cxnLst/>
              <a:rect l="l" t="t" r="r" b="b"/>
              <a:pathLst>
                <a:path w="13386" h="7954" extrusionOk="0">
                  <a:moveTo>
                    <a:pt x="2940" y="685"/>
                  </a:moveTo>
                  <a:cubicBezTo>
                    <a:pt x="4620" y="685"/>
                    <a:pt x="6809" y="1299"/>
                    <a:pt x="7749" y="1629"/>
                  </a:cubicBezTo>
                  <a:cubicBezTo>
                    <a:pt x="10604" y="2719"/>
                    <a:pt x="12642" y="5444"/>
                    <a:pt x="12459" y="6647"/>
                  </a:cubicBezTo>
                  <a:cubicBezTo>
                    <a:pt x="12438" y="6786"/>
                    <a:pt x="12374" y="7211"/>
                    <a:pt x="11550" y="7262"/>
                  </a:cubicBezTo>
                  <a:cubicBezTo>
                    <a:pt x="11477" y="7266"/>
                    <a:pt x="11399" y="7268"/>
                    <a:pt x="11318" y="7268"/>
                  </a:cubicBezTo>
                  <a:cubicBezTo>
                    <a:pt x="8924" y="7268"/>
                    <a:pt x="3240" y="5288"/>
                    <a:pt x="1335" y="3108"/>
                  </a:cubicBezTo>
                  <a:cubicBezTo>
                    <a:pt x="899" y="2606"/>
                    <a:pt x="716" y="2147"/>
                    <a:pt x="796" y="1745"/>
                  </a:cubicBezTo>
                  <a:cubicBezTo>
                    <a:pt x="863" y="1415"/>
                    <a:pt x="1043" y="1170"/>
                    <a:pt x="1349" y="998"/>
                  </a:cubicBezTo>
                  <a:cubicBezTo>
                    <a:pt x="1742" y="772"/>
                    <a:pt x="2305" y="685"/>
                    <a:pt x="2940" y="685"/>
                  </a:cubicBezTo>
                  <a:close/>
                  <a:moveTo>
                    <a:pt x="2962" y="0"/>
                  </a:moveTo>
                  <a:cubicBezTo>
                    <a:pt x="2212" y="0"/>
                    <a:pt x="1521" y="110"/>
                    <a:pt x="1009" y="401"/>
                  </a:cubicBezTo>
                  <a:cubicBezTo>
                    <a:pt x="527" y="676"/>
                    <a:pt x="230" y="1083"/>
                    <a:pt x="125" y="1611"/>
                  </a:cubicBezTo>
                  <a:cubicBezTo>
                    <a:pt x="0" y="2232"/>
                    <a:pt x="233" y="2888"/>
                    <a:pt x="820" y="3558"/>
                  </a:cubicBezTo>
                  <a:cubicBezTo>
                    <a:pt x="2868" y="5904"/>
                    <a:pt x="8758" y="7954"/>
                    <a:pt x="11335" y="7954"/>
                  </a:cubicBezTo>
                  <a:cubicBezTo>
                    <a:pt x="11425" y="7954"/>
                    <a:pt x="11512" y="7952"/>
                    <a:pt x="11593" y="7946"/>
                  </a:cubicBezTo>
                  <a:cubicBezTo>
                    <a:pt x="12792" y="7872"/>
                    <a:pt x="13077" y="7165"/>
                    <a:pt x="13139" y="6749"/>
                  </a:cubicBezTo>
                  <a:cubicBezTo>
                    <a:pt x="13386" y="5132"/>
                    <a:pt x="11057" y="2155"/>
                    <a:pt x="7991" y="988"/>
                  </a:cubicBezTo>
                  <a:lnTo>
                    <a:pt x="7982" y="983"/>
                  </a:lnTo>
                  <a:cubicBezTo>
                    <a:pt x="7831" y="931"/>
                    <a:pt x="5150" y="0"/>
                    <a:pt x="29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392;p41">
              <a:extLst>
                <a:ext uri="{FF2B5EF4-FFF2-40B4-BE49-F238E27FC236}">
                  <a16:creationId xmlns:a16="http://schemas.microsoft.com/office/drawing/2014/main" id="{6FEED958-BC28-F3FC-0EF7-1746F234530B}"/>
                </a:ext>
              </a:extLst>
            </p:cNvPr>
            <p:cNvSpPr/>
            <p:nvPr/>
          </p:nvSpPr>
          <p:spPr>
            <a:xfrm>
              <a:off x="5453625" y="4504375"/>
              <a:ext cx="1037200" cy="744450"/>
            </a:xfrm>
            <a:custGeom>
              <a:avLst/>
              <a:gdLst/>
              <a:ahLst/>
              <a:cxnLst/>
              <a:rect l="l" t="t" r="r" b="b"/>
              <a:pathLst>
                <a:path w="41488" h="29778" extrusionOk="0">
                  <a:moveTo>
                    <a:pt x="36940" y="1"/>
                  </a:moveTo>
                  <a:cubicBezTo>
                    <a:pt x="36177" y="1"/>
                    <a:pt x="35335" y="429"/>
                    <a:pt x="34449" y="1442"/>
                  </a:cubicBezTo>
                  <a:cubicBezTo>
                    <a:pt x="31886" y="4371"/>
                    <a:pt x="25526" y="12002"/>
                    <a:pt x="22875" y="12002"/>
                  </a:cubicBezTo>
                  <a:cubicBezTo>
                    <a:pt x="22843" y="12002"/>
                    <a:pt x="22812" y="12001"/>
                    <a:pt x="22781" y="11999"/>
                  </a:cubicBezTo>
                  <a:cubicBezTo>
                    <a:pt x="22781" y="11999"/>
                    <a:pt x="11854" y="5146"/>
                    <a:pt x="8891" y="3665"/>
                  </a:cubicBezTo>
                  <a:cubicBezTo>
                    <a:pt x="7788" y="3113"/>
                    <a:pt x="6633" y="2818"/>
                    <a:pt x="5551" y="2818"/>
                  </a:cubicBezTo>
                  <a:cubicBezTo>
                    <a:pt x="3727" y="2818"/>
                    <a:pt x="2111" y="3657"/>
                    <a:pt x="1297" y="5517"/>
                  </a:cubicBezTo>
                  <a:cubicBezTo>
                    <a:pt x="1" y="8479"/>
                    <a:pt x="12964" y="20518"/>
                    <a:pt x="15928" y="24593"/>
                  </a:cubicBezTo>
                  <a:cubicBezTo>
                    <a:pt x="18891" y="28667"/>
                    <a:pt x="26115" y="29778"/>
                    <a:pt x="29819" y="29778"/>
                  </a:cubicBezTo>
                  <a:cubicBezTo>
                    <a:pt x="33523" y="29778"/>
                    <a:pt x="40005" y="25705"/>
                    <a:pt x="40746" y="22185"/>
                  </a:cubicBezTo>
                  <a:cubicBezTo>
                    <a:pt x="41487" y="18666"/>
                    <a:pt x="41117" y="6813"/>
                    <a:pt x="40191" y="3665"/>
                  </a:cubicBezTo>
                  <a:cubicBezTo>
                    <a:pt x="39581" y="1592"/>
                    <a:pt x="38409" y="1"/>
                    <a:pt x="36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393;p41">
              <a:extLst>
                <a:ext uri="{FF2B5EF4-FFF2-40B4-BE49-F238E27FC236}">
                  <a16:creationId xmlns:a16="http://schemas.microsoft.com/office/drawing/2014/main" id="{F147A85C-8F52-22FF-AD6E-79521A249274}"/>
                </a:ext>
              </a:extLst>
            </p:cNvPr>
            <p:cNvSpPr/>
            <p:nvPr/>
          </p:nvSpPr>
          <p:spPr>
            <a:xfrm>
              <a:off x="5913475" y="4810525"/>
              <a:ext cx="96075" cy="285950"/>
            </a:xfrm>
            <a:custGeom>
              <a:avLst/>
              <a:gdLst/>
              <a:ahLst/>
              <a:cxnLst/>
              <a:rect l="l" t="t" r="r" b="b"/>
              <a:pathLst>
                <a:path w="3843" h="11438" extrusionOk="0">
                  <a:moveTo>
                    <a:pt x="3525" y="1"/>
                  </a:moveTo>
                  <a:cubicBezTo>
                    <a:pt x="3381" y="350"/>
                    <a:pt x="1" y="8587"/>
                    <a:pt x="408" y="11438"/>
                  </a:cubicBezTo>
                  <a:lnTo>
                    <a:pt x="746" y="11389"/>
                  </a:lnTo>
                  <a:cubicBezTo>
                    <a:pt x="353" y="8631"/>
                    <a:pt x="3807" y="216"/>
                    <a:pt x="3842" y="131"/>
                  </a:cubicBezTo>
                  <a:lnTo>
                    <a:pt x="35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394;p41">
              <a:extLst>
                <a:ext uri="{FF2B5EF4-FFF2-40B4-BE49-F238E27FC236}">
                  <a16:creationId xmlns:a16="http://schemas.microsoft.com/office/drawing/2014/main" id="{841D354D-B2E4-0313-F7AB-DAE7E914A263}"/>
                </a:ext>
              </a:extLst>
            </p:cNvPr>
            <p:cNvSpPr/>
            <p:nvPr/>
          </p:nvSpPr>
          <p:spPr>
            <a:xfrm>
              <a:off x="6387250" y="4779000"/>
              <a:ext cx="85275" cy="178575"/>
            </a:xfrm>
            <a:custGeom>
              <a:avLst/>
              <a:gdLst/>
              <a:ahLst/>
              <a:cxnLst/>
              <a:rect l="l" t="t" r="r" b="b"/>
              <a:pathLst>
                <a:path w="3411" h="7143" extrusionOk="0">
                  <a:moveTo>
                    <a:pt x="262" y="1"/>
                  </a:moveTo>
                  <a:lnTo>
                    <a:pt x="1" y="222"/>
                  </a:lnTo>
                  <a:cubicBezTo>
                    <a:pt x="29" y="256"/>
                    <a:pt x="2936" y="3728"/>
                    <a:pt x="3067" y="7142"/>
                  </a:cubicBezTo>
                  <a:lnTo>
                    <a:pt x="3410" y="7129"/>
                  </a:lnTo>
                  <a:cubicBezTo>
                    <a:pt x="3274" y="3599"/>
                    <a:pt x="385" y="145"/>
                    <a:pt x="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395;p41">
              <a:extLst>
                <a:ext uri="{FF2B5EF4-FFF2-40B4-BE49-F238E27FC236}">
                  <a16:creationId xmlns:a16="http://schemas.microsoft.com/office/drawing/2014/main" id="{5DB0F48A-0047-55B4-69D1-776E37547F5B}"/>
                </a:ext>
              </a:extLst>
            </p:cNvPr>
            <p:cNvSpPr/>
            <p:nvPr/>
          </p:nvSpPr>
          <p:spPr>
            <a:xfrm>
              <a:off x="5356400" y="3558800"/>
              <a:ext cx="1041800" cy="1322550"/>
            </a:xfrm>
            <a:custGeom>
              <a:avLst/>
              <a:gdLst/>
              <a:ahLst/>
              <a:cxnLst/>
              <a:rect l="l" t="t" r="r" b="b"/>
              <a:pathLst>
                <a:path w="41672" h="52902" extrusionOk="0">
                  <a:moveTo>
                    <a:pt x="22780" y="0"/>
                  </a:moveTo>
                  <a:lnTo>
                    <a:pt x="22039" y="2779"/>
                  </a:lnTo>
                  <a:cubicBezTo>
                    <a:pt x="22039" y="2779"/>
                    <a:pt x="33151" y="10928"/>
                    <a:pt x="33336" y="11669"/>
                  </a:cubicBezTo>
                  <a:cubicBezTo>
                    <a:pt x="33522" y="12410"/>
                    <a:pt x="27781" y="18336"/>
                    <a:pt x="27781" y="18336"/>
                  </a:cubicBezTo>
                  <a:cubicBezTo>
                    <a:pt x="27781" y="18336"/>
                    <a:pt x="23706" y="20558"/>
                    <a:pt x="22040" y="22411"/>
                  </a:cubicBezTo>
                  <a:cubicBezTo>
                    <a:pt x="20373" y="24263"/>
                    <a:pt x="3519" y="39265"/>
                    <a:pt x="1853" y="40190"/>
                  </a:cubicBezTo>
                  <a:cubicBezTo>
                    <a:pt x="185" y="41115"/>
                    <a:pt x="1" y="44820"/>
                    <a:pt x="2963" y="45192"/>
                  </a:cubicBezTo>
                  <a:cubicBezTo>
                    <a:pt x="3032" y="45200"/>
                    <a:pt x="3107" y="45204"/>
                    <a:pt x="3188" y="45204"/>
                  </a:cubicBezTo>
                  <a:cubicBezTo>
                    <a:pt x="6590" y="45204"/>
                    <a:pt x="20372" y="37784"/>
                    <a:pt x="20373" y="37783"/>
                  </a:cubicBezTo>
                  <a:lnTo>
                    <a:pt x="20373" y="37783"/>
                  </a:lnTo>
                  <a:cubicBezTo>
                    <a:pt x="20373" y="37783"/>
                    <a:pt x="19076" y="41117"/>
                    <a:pt x="20373" y="42228"/>
                  </a:cubicBezTo>
                  <a:cubicBezTo>
                    <a:pt x="21669" y="43338"/>
                    <a:pt x="25003" y="44265"/>
                    <a:pt x="25374" y="45747"/>
                  </a:cubicBezTo>
                  <a:cubicBezTo>
                    <a:pt x="25744" y="47229"/>
                    <a:pt x="25188" y="50191"/>
                    <a:pt x="27040" y="51673"/>
                  </a:cubicBezTo>
                  <a:cubicBezTo>
                    <a:pt x="27946" y="52398"/>
                    <a:pt x="29782" y="52901"/>
                    <a:pt x="31834" y="52901"/>
                  </a:cubicBezTo>
                  <a:cubicBezTo>
                    <a:pt x="33977" y="52901"/>
                    <a:pt x="36355" y="52352"/>
                    <a:pt x="38153" y="50932"/>
                  </a:cubicBezTo>
                  <a:cubicBezTo>
                    <a:pt x="41671" y="48154"/>
                    <a:pt x="41487" y="41487"/>
                    <a:pt x="40746" y="37042"/>
                  </a:cubicBezTo>
                  <a:cubicBezTo>
                    <a:pt x="40005" y="32596"/>
                    <a:pt x="41302" y="16299"/>
                    <a:pt x="40375" y="12594"/>
                  </a:cubicBezTo>
                  <a:cubicBezTo>
                    <a:pt x="39448" y="8891"/>
                    <a:pt x="22780" y="0"/>
                    <a:pt x="22780"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396;p41">
              <a:extLst>
                <a:ext uri="{FF2B5EF4-FFF2-40B4-BE49-F238E27FC236}">
                  <a16:creationId xmlns:a16="http://schemas.microsoft.com/office/drawing/2014/main" id="{5460A711-9BCE-18DE-27D0-7C7A0BB18F84}"/>
                </a:ext>
              </a:extLst>
            </p:cNvPr>
            <p:cNvSpPr/>
            <p:nvPr/>
          </p:nvSpPr>
          <p:spPr>
            <a:xfrm>
              <a:off x="5359225" y="3546175"/>
              <a:ext cx="1057750" cy="1344000"/>
            </a:xfrm>
            <a:custGeom>
              <a:avLst/>
              <a:gdLst/>
              <a:ahLst/>
              <a:cxnLst/>
              <a:rect l="l" t="t" r="r" b="b"/>
              <a:pathLst>
                <a:path w="42310" h="53760" extrusionOk="0">
                  <a:moveTo>
                    <a:pt x="22888" y="1012"/>
                  </a:moveTo>
                  <a:cubicBezTo>
                    <a:pt x="27738" y="3630"/>
                    <a:pt x="39220" y="10341"/>
                    <a:pt x="39931" y="13182"/>
                  </a:cubicBezTo>
                  <a:cubicBezTo>
                    <a:pt x="40403" y="15074"/>
                    <a:pt x="40278" y="20491"/>
                    <a:pt x="40158" y="25731"/>
                  </a:cubicBezTo>
                  <a:cubicBezTo>
                    <a:pt x="40044" y="30728"/>
                    <a:pt x="39935" y="35449"/>
                    <a:pt x="40295" y="37602"/>
                  </a:cubicBezTo>
                  <a:cubicBezTo>
                    <a:pt x="40696" y="40011"/>
                    <a:pt x="41704" y="48107"/>
                    <a:pt x="37828" y="51169"/>
                  </a:cubicBezTo>
                  <a:cubicBezTo>
                    <a:pt x="36082" y="52546"/>
                    <a:pt x="33789" y="53067"/>
                    <a:pt x="31733" y="53067"/>
                  </a:cubicBezTo>
                  <a:cubicBezTo>
                    <a:pt x="29744" y="53067"/>
                    <a:pt x="27978" y="52580"/>
                    <a:pt x="27142" y="51911"/>
                  </a:cubicBezTo>
                  <a:cubicBezTo>
                    <a:pt x="25943" y="50952"/>
                    <a:pt x="25852" y="49283"/>
                    <a:pt x="25773" y="47811"/>
                  </a:cubicBezTo>
                  <a:cubicBezTo>
                    <a:pt x="25739" y="47202"/>
                    <a:pt x="25708" y="46628"/>
                    <a:pt x="25594" y="46169"/>
                  </a:cubicBezTo>
                  <a:cubicBezTo>
                    <a:pt x="25323" y="45086"/>
                    <a:pt x="23864" y="44345"/>
                    <a:pt x="22450" y="43628"/>
                  </a:cubicBezTo>
                  <a:cubicBezTo>
                    <a:pt x="21670" y="43233"/>
                    <a:pt x="20934" y="42859"/>
                    <a:pt x="20482" y="42471"/>
                  </a:cubicBezTo>
                  <a:cubicBezTo>
                    <a:pt x="19572" y="41692"/>
                    <a:pt x="20243" y="39276"/>
                    <a:pt x="20579" y="38411"/>
                  </a:cubicBezTo>
                  <a:lnTo>
                    <a:pt x="20916" y="37544"/>
                  </a:lnTo>
                  <a:lnTo>
                    <a:pt x="20916" y="37544"/>
                  </a:lnTo>
                  <a:lnTo>
                    <a:pt x="20096" y="37985"/>
                  </a:lnTo>
                  <a:cubicBezTo>
                    <a:pt x="16206" y="40082"/>
                    <a:pt x="5774" y="45367"/>
                    <a:pt x="3084" y="45367"/>
                  </a:cubicBezTo>
                  <a:cubicBezTo>
                    <a:pt x="3015" y="45367"/>
                    <a:pt x="2952" y="45364"/>
                    <a:pt x="2893" y="45357"/>
                  </a:cubicBezTo>
                  <a:cubicBezTo>
                    <a:pt x="1450" y="45175"/>
                    <a:pt x="1046" y="44173"/>
                    <a:pt x="933" y="43592"/>
                  </a:cubicBezTo>
                  <a:cubicBezTo>
                    <a:pt x="731" y="42551"/>
                    <a:pt x="1159" y="41410"/>
                    <a:pt x="1906" y="40995"/>
                  </a:cubicBezTo>
                  <a:cubicBezTo>
                    <a:pt x="3645" y="40029"/>
                    <a:pt x="20447" y="25072"/>
                    <a:pt x="22183" y="23143"/>
                  </a:cubicBezTo>
                  <a:cubicBezTo>
                    <a:pt x="23789" y="21358"/>
                    <a:pt x="27793" y="19164"/>
                    <a:pt x="27833" y="19141"/>
                  </a:cubicBezTo>
                  <a:lnTo>
                    <a:pt x="27915" y="19079"/>
                  </a:lnTo>
                  <a:cubicBezTo>
                    <a:pt x="30595" y="16314"/>
                    <a:pt x="33749" y="12855"/>
                    <a:pt x="33557" y="12091"/>
                  </a:cubicBezTo>
                  <a:cubicBezTo>
                    <a:pt x="33373" y="11353"/>
                    <a:pt x="26526" y="6233"/>
                    <a:pt x="22319" y="3145"/>
                  </a:cubicBezTo>
                  <a:lnTo>
                    <a:pt x="22888" y="1012"/>
                  </a:lnTo>
                  <a:close/>
                  <a:moveTo>
                    <a:pt x="22449" y="0"/>
                  </a:moveTo>
                  <a:lnTo>
                    <a:pt x="21535" y="3422"/>
                  </a:lnTo>
                  <a:lnTo>
                    <a:pt x="21724" y="3561"/>
                  </a:lnTo>
                  <a:cubicBezTo>
                    <a:pt x="25763" y="6524"/>
                    <a:pt x="32257" y="11425"/>
                    <a:pt x="32874" y="12251"/>
                  </a:cubicBezTo>
                  <a:cubicBezTo>
                    <a:pt x="32663" y="12921"/>
                    <a:pt x="30001" y="15938"/>
                    <a:pt x="27457" y="18565"/>
                  </a:cubicBezTo>
                  <a:cubicBezTo>
                    <a:pt x="26978" y="18829"/>
                    <a:pt x="23282" y="20896"/>
                    <a:pt x="21672" y="22686"/>
                  </a:cubicBezTo>
                  <a:cubicBezTo>
                    <a:pt x="20036" y="24503"/>
                    <a:pt x="3198" y="39492"/>
                    <a:pt x="1573" y="40395"/>
                  </a:cubicBezTo>
                  <a:cubicBezTo>
                    <a:pt x="565" y="40955"/>
                    <a:pt x="1" y="42387"/>
                    <a:pt x="261" y="43723"/>
                  </a:cubicBezTo>
                  <a:cubicBezTo>
                    <a:pt x="511" y="45022"/>
                    <a:pt x="1440" y="45866"/>
                    <a:pt x="2807" y="46037"/>
                  </a:cubicBezTo>
                  <a:cubicBezTo>
                    <a:pt x="2883" y="46046"/>
                    <a:pt x="2965" y="46051"/>
                    <a:pt x="3053" y="46051"/>
                  </a:cubicBezTo>
                  <a:cubicBezTo>
                    <a:pt x="6105" y="46051"/>
                    <a:pt x="16700" y="40561"/>
                    <a:pt x="19666" y="38994"/>
                  </a:cubicBezTo>
                  <a:lnTo>
                    <a:pt x="19666" y="38994"/>
                  </a:lnTo>
                  <a:cubicBezTo>
                    <a:pt x="19342" y="40131"/>
                    <a:pt x="18987" y="42093"/>
                    <a:pt x="20037" y="42993"/>
                  </a:cubicBezTo>
                  <a:cubicBezTo>
                    <a:pt x="20551" y="43434"/>
                    <a:pt x="21323" y="43826"/>
                    <a:pt x="22140" y="44240"/>
                  </a:cubicBezTo>
                  <a:cubicBezTo>
                    <a:pt x="23356" y="44858"/>
                    <a:pt x="24734" y="45557"/>
                    <a:pt x="24928" y="46335"/>
                  </a:cubicBezTo>
                  <a:cubicBezTo>
                    <a:pt x="25026" y="46730"/>
                    <a:pt x="25056" y="47274"/>
                    <a:pt x="25087" y="47848"/>
                  </a:cubicBezTo>
                  <a:cubicBezTo>
                    <a:pt x="25170" y="49384"/>
                    <a:pt x="25274" y="51296"/>
                    <a:pt x="26713" y="52447"/>
                  </a:cubicBezTo>
                  <a:cubicBezTo>
                    <a:pt x="27713" y="53246"/>
                    <a:pt x="29602" y="53760"/>
                    <a:pt x="31689" y="53760"/>
                  </a:cubicBezTo>
                  <a:cubicBezTo>
                    <a:pt x="33930" y="53760"/>
                    <a:pt x="36401" y="53169"/>
                    <a:pt x="38251" y="51708"/>
                  </a:cubicBezTo>
                  <a:cubicBezTo>
                    <a:pt x="42310" y="48503"/>
                    <a:pt x="41505" y="40698"/>
                    <a:pt x="40970" y="37491"/>
                  </a:cubicBezTo>
                  <a:cubicBezTo>
                    <a:pt x="40621" y="35401"/>
                    <a:pt x="40734" y="30494"/>
                    <a:pt x="40844" y="25748"/>
                  </a:cubicBezTo>
                  <a:cubicBezTo>
                    <a:pt x="40970" y="20219"/>
                    <a:pt x="41091" y="14998"/>
                    <a:pt x="40595" y="13017"/>
                  </a:cubicBezTo>
                  <a:cubicBezTo>
                    <a:pt x="39643" y="9208"/>
                    <a:pt x="23516" y="569"/>
                    <a:pt x="22829" y="202"/>
                  </a:cubicBezTo>
                  <a:lnTo>
                    <a:pt x="224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397;p41">
              <a:extLst>
                <a:ext uri="{FF2B5EF4-FFF2-40B4-BE49-F238E27FC236}">
                  <a16:creationId xmlns:a16="http://schemas.microsoft.com/office/drawing/2014/main" id="{CFE58CC2-9315-E59B-07CA-57EB8A8E5CCD}"/>
                </a:ext>
              </a:extLst>
            </p:cNvPr>
            <p:cNvSpPr/>
            <p:nvPr/>
          </p:nvSpPr>
          <p:spPr>
            <a:xfrm>
              <a:off x="5856600" y="4439350"/>
              <a:ext cx="187175" cy="72575"/>
            </a:xfrm>
            <a:custGeom>
              <a:avLst/>
              <a:gdLst/>
              <a:ahLst/>
              <a:cxnLst/>
              <a:rect l="l" t="t" r="r" b="b"/>
              <a:pathLst>
                <a:path w="7487" h="2903" extrusionOk="0">
                  <a:moveTo>
                    <a:pt x="7102" y="0"/>
                  </a:moveTo>
                  <a:cubicBezTo>
                    <a:pt x="7067" y="0"/>
                    <a:pt x="7031" y="6"/>
                    <a:pt x="6995" y="17"/>
                  </a:cubicBezTo>
                  <a:lnTo>
                    <a:pt x="258" y="2235"/>
                  </a:lnTo>
                  <a:cubicBezTo>
                    <a:pt x="97" y="2288"/>
                    <a:pt x="1" y="2448"/>
                    <a:pt x="28" y="2615"/>
                  </a:cubicBezTo>
                  <a:cubicBezTo>
                    <a:pt x="54" y="2781"/>
                    <a:pt x="197" y="2903"/>
                    <a:pt x="365" y="2903"/>
                  </a:cubicBezTo>
                  <a:cubicBezTo>
                    <a:pt x="369" y="2903"/>
                    <a:pt x="372" y="2903"/>
                    <a:pt x="376" y="2903"/>
                  </a:cubicBezTo>
                  <a:cubicBezTo>
                    <a:pt x="409" y="2903"/>
                    <a:pt x="441" y="2897"/>
                    <a:pt x="472" y="2888"/>
                  </a:cubicBezTo>
                  <a:lnTo>
                    <a:pt x="7209" y="669"/>
                  </a:lnTo>
                  <a:cubicBezTo>
                    <a:pt x="7389" y="610"/>
                    <a:pt x="7487" y="415"/>
                    <a:pt x="7427" y="236"/>
                  </a:cubicBezTo>
                  <a:cubicBezTo>
                    <a:pt x="7380" y="92"/>
                    <a:pt x="7246" y="0"/>
                    <a:pt x="7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398;p41">
              <a:extLst>
                <a:ext uri="{FF2B5EF4-FFF2-40B4-BE49-F238E27FC236}">
                  <a16:creationId xmlns:a16="http://schemas.microsoft.com/office/drawing/2014/main" id="{4B8CFB16-1B3E-CF9D-C4B4-758D6881865F}"/>
                </a:ext>
              </a:extLst>
            </p:cNvPr>
            <p:cNvSpPr/>
            <p:nvPr/>
          </p:nvSpPr>
          <p:spPr>
            <a:xfrm>
              <a:off x="5874475" y="4483475"/>
              <a:ext cx="168700" cy="65725"/>
            </a:xfrm>
            <a:custGeom>
              <a:avLst/>
              <a:gdLst/>
              <a:ahLst/>
              <a:cxnLst/>
              <a:rect l="l" t="t" r="r" b="b"/>
              <a:pathLst>
                <a:path w="6748" h="2629" extrusionOk="0">
                  <a:moveTo>
                    <a:pt x="385" y="1"/>
                  </a:moveTo>
                  <a:cubicBezTo>
                    <a:pt x="240" y="1"/>
                    <a:pt x="106" y="93"/>
                    <a:pt x="60" y="238"/>
                  </a:cubicBezTo>
                  <a:cubicBezTo>
                    <a:pt x="0" y="418"/>
                    <a:pt x="100" y="611"/>
                    <a:pt x="279" y="670"/>
                  </a:cubicBezTo>
                  <a:lnTo>
                    <a:pt x="6282" y="2611"/>
                  </a:lnTo>
                  <a:cubicBezTo>
                    <a:pt x="6316" y="2623"/>
                    <a:pt x="6351" y="2629"/>
                    <a:pt x="6387" y="2629"/>
                  </a:cubicBezTo>
                  <a:lnTo>
                    <a:pt x="6387" y="2627"/>
                  </a:lnTo>
                  <a:cubicBezTo>
                    <a:pt x="6555" y="2626"/>
                    <a:pt x="6696" y="2504"/>
                    <a:pt x="6723" y="2338"/>
                  </a:cubicBezTo>
                  <a:cubicBezTo>
                    <a:pt x="6748" y="2173"/>
                    <a:pt x="6651" y="2012"/>
                    <a:pt x="6492" y="1959"/>
                  </a:cubicBezTo>
                  <a:lnTo>
                    <a:pt x="492" y="18"/>
                  </a:lnTo>
                  <a:cubicBezTo>
                    <a:pt x="456" y="6"/>
                    <a:pt x="420" y="1"/>
                    <a:pt x="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399;p41">
              <a:extLst>
                <a:ext uri="{FF2B5EF4-FFF2-40B4-BE49-F238E27FC236}">
                  <a16:creationId xmlns:a16="http://schemas.microsoft.com/office/drawing/2014/main" id="{63EA4D96-8148-DFE4-AFEA-D694B210ABEF}"/>
                </a:ext>
              </a:extLst>
            </p:cNvPr>
            <p:cNvSpPr/>
            <p:nvPr/>
          </p:nvSpPr>
          <p:spPr>
            <a:xfrm>
              <a:off x="5583275" y="3511925"/>
              <a:ext cx="1060350" cy="1271750"/>
            </a:xfrm>
            <a:custGeom>
              <a:avLst/>
              <a:gdLst/>
              <a:ahLst/>
              <a:cxnLst/>
              <a:rect l="l" t="t" r="r" b="b"/>
              <a:pathLst>
                <a:path w="42414" h="50870" extrusionOk="0">
                  <a:moveTo>
                    <a:pt x="15598" y="0"/>
                  </a:moveTo>
                  <a:cubicBezTo>
                    <a:pt x="13531" y="0"/>
                    <a:pt x="11504" y="845"/>
                    <a:pt x="10001" y="1691"/>
                  </a:cubicBezTo>
                  <a:cubicBezTo>
                    <a:pt x="10001" y="1691"/>
                    <a:pt x="8749" y="674"/>
                    <a:pt x="6906" y="674"/>
                  </a:cubicBezTo>
                  <a:cubicBezTo>
                    <a:pt x="5914" y="674"/>
                    <a:pt x="4750" y="969"/>
                    <a:pt x="3518" y="1877"/>
                  </a:cubicBezTo>
                  <a:cubicBezTo>
                    <a:pt x="0" y="4469"/>
                    <a:pt x="2222" y="8358"/>
                    <a:pt x="3147" y="9471"/>
                  </a:cubicBezTo>
                  <a:lnTo>
                    <a:pt x="4073" y="10581"/>
                  </a:lnTo>
                  <a:cubicBezTo>
                    <a:pt x="4073" y="10581"/>
                    <a:pt x="6852" y="15583"/>
                    <a:pt x="9630" y="17620"/>
                  </a:cubicBezTo>
                  <a:cubicBezTo>
                    <a:pt x="12408" y="19657"/>
                    <a:pt x="18706" y="20211"/>
                    <a:pt x="18706" y="20211"/>
                  </a:cubicBezTo>
                  <a:cubicBezTo>
                    <a:pt x="18706" y="20211"/>
                    <a:pt x="21115" y="22618"/>
                    <a:pt x="20743" y="29471"/>
                  </a:cubicBezTo>
                  <a:cubicBezTo>
                    <a:pt x="20374" y="36324"/>
                    <a:pt x="17965" y="40028"/>
                    <a:pt x="22225" y="45585"/>
                  </a:cubicBezTo>
                  <a:cubicBezTo>
                    <a:pt x="24710" y="48826"/>
                    <a:pt x="28330" y="50869"/>
                    <a:pt x="31651" y="50869"/>
                  </a:cubicBezTo>
                  <a:cubicBezTo>
                    <a:pt x="34022" y="50869"/>
                    <a:pt x="36240" y="49828"/>
                    <a:pt x="37783" y="47436"/>
                  </a:cubicBezTo>
                  <a:cubicBezTo>
                    <a:pt x="41487" y="41696"/>
                    <a:pt x="42413" y="35768"/>
                    <a:pt x="37969" y="29841"/>
                  </a:cubicBezTo>
                  <a:cubicBezTo>
                    <a:pt x="33524" y="23915"/>
                    <a:pt x="26115" y="21322"/>
                    <a:pt x="24077" y="20397"/>
                  </a:cubicBezTo>
                  <a:cubicBezTo>
                    <a:pt x="22040" y="19470"/>
                    <a:pt x="21299" y="17988"/>
                    <a:pt x="21299" y="17247"/>
                  </a:cubicBezTo>
                  <a:cubicBezTo>
                    <a:pt x="21299" y="16506"/>
                    <a:pt x="24633" y="7987"/>
                    <a:pt x="21299" y="3172"/>
                  </a:cubicBezTo>
                  <a:cubicBezTo>
                    <a:pt x="19656" y="799"/>
                    <a:pt x="17608" y="0"/>
                    <a:pt x="15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400;p41">
              <a:extLst>
                <a:ext uri="{FF2B5EF4-FFF2-40B4-BE49-F238E27FC236}">
                  <a16:creationId xmlns:a16="http://schemas.microsoft.com/office/drawing/2014/main" id="{D572728F-FF0C-64AC-17C8-F90720024FE8}"/>
                </a:ext>
              </a:extLst>
            </p:cNvPr>
            <p:cNvSpPr/>
            <p:nvPr/>
          </p:nvSpPr>
          <p:spPr>
            <a:xfrm>
              <a:off x="5714400" y="3569250"/>
              <a:ext cx="205975" cy="396225"/>
            </a:xfrm>
            <a:custGeom>
              <a:avLst/>
              <a:gdLst/>
              <a:ahLst/>
              <a:cxnLst/>
              <a:rect l="l" t="t" r="r" b="b"/>
              <a:pathLst>
                <a:path w="8239" h="15849" extrusionOk="0">
                  <a:moveTo>
                    <a:pt x="3226" y="1"/>
                  </a:moveTo>
                  <a:cubicBezTo>
                    <a:pt x="2865" y="1"/>
                    <a:pt x="2421" y="73"/>
                    <a:pt x="1991" y="335"/>
                  </a:cubicBezTo>
                  <a:cubicBezTo>
                    <a:pt x="1219" y="804"/>
                    <a:pt x="729" y="1731"/>
                    <a:pt x="536" y="3090"/>
                  </a:cubicBezTo>
                  <a:cubicBezTo>
                    <a:pt x="0" y="6838"/>
                    <a:pt x="2326" y="13533"/>
                    <a:pt x="7934" y="15835"/>
                  </a:cubicBezTo>
                  <a:cubicBezTo>
                    <a:pt x="7955" y="15844"/>
                    <a:pt x="7977" y="15848"/>
                    <a:pt x="8000" y="15848"/>
                  </a:cubicBezTo>
                  <a:cubicBezTo>
                    <a:pt x="8187" y="15848"/>
                    <a:pt x="8239" y="15590"/>
                    <a:pt x="8065" y="15519"/>
                  </a:cubicBezTo>
                  <a:cubicBezTo>
                    <a:pt x="2615" y="13282"/>
                    <a:pt x="355" y="6778"/>
                    <a:pt x="875" y="3139"/>
                  </a:cubicBezTo>
                  <a:cubicBezTo>
                    <a:pt x="1053" y="1888"/>
                    <a:pt x="1488" y="1043"/>
                    <a:pt x="2167" y="631"/>
                  </a:cubicBezTo>
                  <a:cubicBezTo>
                    <a:pt x="2532" y="407"/>
                    <a:pt x="2916" y="346"/>
                    <a:pt x="3229" y="346"/>
                  </a:cubicBezTo>
                  <a:cubicBezTo>
                    <a:pt x="3610" y="346"/>
                    <a:pt x="3886" y="437"/>
                    <a:pt x="3891" y="439"/>
                  </a:cubicBezTo>
                  <a:cubicBezTo>
                    <a:pt x="3910" y="446"/>
                    <a:pt x="3929" y="449"/>
                    <a:pt x="3948" y="449"/>
                  </a:cubicBezTo>
                  <a:cubicBezTo>
                    <a:pt x="4018" y="449"/>
                    <a:pt x="4084" y="405"/>
                    <a:pt x="4109" y="334"/>
                  </a:cubicBezTo>
                  <a:cubicBezTo>
                    <a:pt x="4140" y="244"/>
                    <a:pt x="4094" y="146"/>
                    <a:pt x="4004" y="115"/>
                  </a:cubicBezTo>
                  <a:cubicBezTo>
                    <a:pt x="3981" y="108"/>
                    <a:pt x="3664" y="1"/>
                    <a:pt x="3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401;p41">
              <a:extLst>
                <a:ext uri="{FF2B5EF4-FFF2-40B4-BE49-F238E27FC236}">
                  <a16:creationId xmlns:a16="http://schemas.microsoft.com/office/drawing/2014/main" id="{ACF68FF1-DD2B-BA2B-976A-5430FFA2CBD6}"/>
                </a:ext>
              </a:extLst>
            </p:cNvPr>
            <p:cNvSpPr/>
            <p:nvPr/>
          </p:nvSpPr>
          <p:spPr>
            <a:xfrm>
              <a:off x="5777825" y="3713750"/>
              <a:ext cx="323375" cy="285500"/>
            </a:xfrm>
            <a:custGeom>
              <a:avLst/>
              <a:gdLst/>
              <a:ahLst/>
              <a:cxnLst/>
              <a:rect l="l" t="t" r="r" b="b"/>
              <a:pathLst>
                <a:path w="12935" h="11420" extrusionOk="0">
                  <a:moveTo>
                    <a:pt x="195" y="0"/>
                  </a:moveTo>
                  <a:cubicBezTo>
                    <a:pt x="175" y="0"/>
                    <a:pt x="155" y="3"/>
                    <a:pt x="136" y="11"/>
                  </a:cubicBezTo>
                  <a:cubicBezTo>
                    <a:pt x="47" y="43"/>
                    <a:pt x="1" y="141"/>
                    <a:pt x="34" y="231"/>
                  </a:cubicBezTo>
                  <a:cubicBezTo>
                    <a:pt x="48" y="271"/>
                    <a:pt x="1572" y="4357"/>
                    <a:pt x="4938" y="7588"/>
                  </a:cubicBezTo>
                  <a:cubicBezTo>
                    <a:pt x="8318" y="10833"/>
                    <a:pt x="12693" y="11412"/>
                    <a:pt x="12736" y="11418"/>
                  </a:cubicBezTo>
                  <a:cubicBezTo>
                    <a:pt x="12743" y="11420"/>
                    <a:pt x="12751" y="11420"/>
                    <a:pt x="12757" y="11420"/>
                  </a:cubicBezTo>
                  <a:cubicBezTo>
                    <a:pt x="12847" y="11420"/>
                    <a:pt x="12923" y="11348"/>
                    <a:pt x="12929" y="11258"/>
                  </a:cubicBezTo>
                  <a:cubicBezTo>
                    <a:pt x="12935" y="11167"/>
                    <a:pt x="12868" y="11088"/>
                    <a:pt x="12779" y="11077"/>
                  </a:cubicBezTo>
                  <a:cubicBezTo>
                    <a:pt x="12736" y="11072"/>
                    <a:pt x="8474" y="10508"/>
                    <a:pt x="5176" y="7342"/>
                  </a:cubicBezTo>
                  <a:cubicBezTo>
                    <a:pt x="1869" y="4167"/>
                    <a:pt x="371" y="152"/>
                    <a:pt x="356" y="112"/>
                  </a:cubicBezTo>
                  <a:cubicBezTo>
                    <a:pt x="330" y="42"/>
                    <a:pt x="265"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402;p41">
              <a:extLst>
                <a:ext uri="{FF2B5EF4-FFF2-40B4-BE49-F238E27FC236}">
                  <a16:creationId xmlns:a16="http://schemas.microsoft.com/office/drawing/2014/main" id="{9A2986A6-FC9B-54A1-7AE0-DF33E6025CF0}"/>
                </a:ext>
              </a:extLst>
            </p:cNvPr>
            <p:cNvSpPr/>
            <p:nvPr/>
          </p:nvSpPr>
          <p:spPr>
            <a:xfrm>
              <a:off x="6129100" y="4061550"/>
              <a:ext cx="424450" cy="684700"/>
            </a:xfrm>
            <a:custGeom>
              <a:avLst/>
              <a:gdLst/>
              <a:ahLst/>
              <a:cxnLst/>
              <a:rect l="l" t="t" r="r" b="b"/>
              <a:pathLst>
                <a:path w="16978" h="27388" extrusionOk="0">
                  <a:moveTo>
                    <a:pt x="192" y="0"/>
                  </a:moveTo>
                  <a:cubicBezTo>
                    <a:pt x="151" y="0"/>
                    <a:pt x="110" y="15"/>
                    <a:pt x="76" y="44"/>
                  </a:cubicBezTo>
                  <a:cubicBezTo>
                    <a:pt x="6" y="108"/>
                    <a:pt x="0" y="216"/>
                    <a:pt x="64" y="286"/>
                  </a:cubicBezTo>
                  <a:cubicBezTo>
                    <a:pt x="113" y="341"/>
                    <a:pt x="4976" y="5844"/>
                    <a:pt x="3132" y="12961"/>
                  </a:cubicBezTo>
                  <a:cubicBezTo>
                    <a:pt x="2041" y="17173"/>
                    <a:pt x="2963" y="21797"/>
                    <a:pt x="5483" y="24746"/>
                  </a:cubicBezTo>
                  <a:cubicBezTo>
                    <a:pt x="6953" y="26464"/>
                    <a:pt x="8787" y="27388"/>
                    <a:pt x="10702" y="27388"/>
                  </a:cubicBezTo>
                  <a:cubicBezTo>
                    <a:pt x="10895" y="27388"/>
                    <a:pt x="11091" y="27377"/>
                    <a:pt x="11285" y="27360"/>
                  </a:cubicBezTo>
                  <a:cubicBezTo>
                    <a:pt x="16912" y="26810"/>
                    <a:pt x="16978" y="19027"/>
                    <a:pt x="16978" y="18949"/>
                  </a:cubicBezTo>
                  <a:cubicBezTo>
                    <a:pt x="16978" y="18854"/>
                    <a:pt x="16901" y="18777"/>
                    <a:pt x="16806" y="18777"/>
                  </a:cubicBezTo>
                  <a:cubicBezTo>
                    <a:pt x="16710" y="18777"/>
                    <a:pt x="16635" y="18854"/>
                    <a:pt x="16635" y="18949"/>
                  </a:cubicBezTo>
                  <a:cubicBezTo>
                    <a:pt x="16635" y="19025"/>
                    <a:pt x="16572" y="26498"/>
                    <a:pt x="11252" y="27018"/>
                  </a:cubicBezTo>
                  <a:cubicBezTo>
                    <a:pt x="11069" y="27036"/>
                    <a:pt x="10886" y="27045"/>
                    <a:pt x="10705" y="27045"/>
                  </a:cubicBezTo>
                  <a:cubicBezTo>
                    <a:pt x="8892" y="27045"/>
                    <a:pt x="7146" y="26163"/>
                    <a:pt x="5744" y="24523"/>
                  </a:cubicBezTo>
                  <a:cubicBezTo>
                    <a:pt x="3294" y="21657"/>
                    <a:pt x="2400" y="17153"/>
                    <a:pt x="3465" y="13048"/>
                  </a:cubicBezTo>
                  <a:cubicBezTo>
                    <a:pt x="5357" y="5749"/>
                    <a:pt x="370" y="112"/>
                    <a:pt x="318" y="56"/>
                  </a:cubicBezTo>
                  <a:cubicBezTo>
                    <a:pt x="284" y="19"/>
                    <a:pt x="238" y="0"/>
                    <a:pt x="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403;p41">
              <a:extLst>
                <a:ext uri="{FF2B5EF4-FFF2-40B4-BE49-F238E27FC236}">
                  <a16:creationId xmlns:a16="http://schemas.microsoft.com/office/drawing/2014/main" id="{87A6DE67-74EB-77FA-F3AD-AE2D05622C16}"/>
                </a:ext>
              </a:extLst>
            </p:cNvPr>
            <p:cNvSpPr/>
            <p:nvPr/>
          </p:nvSpPr>
          <p:spPr>
            <a:xfrm>
              <a:off x="6105925" y="4034525"/>
              <a:ext cx="387425" cy="650650"/>
            </a:xfrm>
            <a:custGeom>
              <a:avLst/>
              <a:gdLst/>
              <a:ahLst/>
              <a:cxnLst/>
              <a:rect l="l" t="t" r="r" b="b"/>
              <a:pathLst>
                <a:path w="15497" h="26026" extrusionOk="0">
                  <a:moveTo>
                    <a:pt x="175" y="1"/>
                  </a:moveTo>
                  <a:cubicBezTo>
                    <a:pt x="84" y="1"/>
                    <a:pt x="10" y="72"/>
                    <a:pt x="5" y="164"/>
                  </a:cubicBezTo>
                  <a:cubicBezTo>
                    <a:pt x="1" y="256"/>
                    <a:pt x="71" y="336"/>
                    <a:pt x="164" y="344"/>
                  </a:cubicBezTo>
                  <a:cubicBezTo>
                    <a:pt x="194" y="345"/>
                    <a:pt x="3125" y="572"/>
                    <a:pt x="7464" y="6487"/>
                  </a:cubicBezTo>
                  <a:cubicBezTo>
                    <a:pt x="10525" y="10661"/>
                    <a:pt x="10162" y="14571"/>
                    <a:pt x="9843" y="18022"/>
                  </a:cubicBezTo>
                  <a:cubicBezTo>
                    <a:pt x="9697" y="19586"/>
                    <a:pt x="9561" y="21063"/>
                    <a:pt x="9729" y="22481"/>
                  </a:cubicBezTo>
                  <a:cubicBezTo>
                    <a:pt x="10048" y="25199"/>
                    <a:pt x="11462" y="25843"/>
                    <a:pt x="12274" y="25986"/>
                  </a:cubicBezTo>
                  <a:cubicBezTo>
                    <a:pt x="12428" y="26013"/>
                    <a:pt x="12586" y="26026"/>
                    <a:pt x="12743" y="26026"/>
                  </a:cubicBezTo>
                  <a:cubicBezTo>
                    <a:pt x="13848" y="26026"/>
                    <a:pt x="14979" y="25383"/>
                    <a:pt x="15455" y="24427"/>
                  </a:cubicBezTo>
                  <a:cubicBezTo>
                    <a:pt x="15496" y="24342"/>
                    <a:pt x="15462" y="24240"/>
                    <a:pt x="15377" y="24197"/>
                  </a:cubicBezTo>
                  <a:cubicBezTo>
                    <a:pt x="15353" y="24185"/>
                    <a:pt x="15327" y="24179"/>
                    <a:pt x="15302" y="24179"/>
                  </a:cubicBezTo>
                  <a:cubicBezTo>
                    <a:pt x="15239" y="24179"/>
                    <a:pt x="15178" y="24214"/>
                    <a:pt x="15147" y="24274"/>
                  </a:cubicBezTo>
                  <a:cubicBezTo>
                    <a:pt x="14727" y="25116"/>
                    <a:pt x="13731" y="25683"/>
                    <a:pt x="12750" y="25683"/>
                  </a:cubicBezTo>
                  <a:cubicBezTo>
                    <a:pt x="12610" y="25683"/>
                    <a:pt x="12471" y="25671"/>
                    <a:pt x="12333" y="25647"/>
                  </a:cubicBezTo>
                  <a:cubicBezTo>
                    <a:pt x="11613" y="25521"/>
                    <a:pt x="10363" y="24936"/>
                    <a:pt x="10069" y="22440"/>
                  </a:cubicBezTo>
                  <a:cubicBezTo>
                    <a:pt x="9905" y="21057"/>
                    <a:pt x="10041" y="19598"/>
                    <a:pt x="10185" y="18052"/>
                  </a:cubicBezTo>
                  <a:cubicBezTo>
                    <a:pt x="10510" y="14541"/>
                    <a:pt x="10878" y="10562"/>
                    <a:pt x="7740" y="6284"/>
                  </a:cubicBezTo>
                  <a:cubicBezTo>
                    <a:pt x="3286" y="209"/>
                    <a:pt x="305" y="7"/>
                    <a:pt x="180" y="1"/>
                  </a:cubicBezTo>
                  <a:cubicBezTo>
                    <a:pt x="179" y="1"/>
                    <a:pt x="177"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404;p41">
              <a:extLst>
                <a:ext uri="{FF2B5EF4-FFF2-40B4-BE49-F238E27FC236}">
                  <a16:creationId xmlns:a16="http://schemas.microsoft.com/office/drawing/2014/main" id="{4D9CD83C-0019-7C10-8630-C59E77C0210C}"/>
                </a:ext>
              </a:extLst>
            </p:cNvPr>
            <p:cNvSpPr/>
            <p:nvPr/>
          </p:nvSpPr>
          <p:spPr>
            <a:xfrm>
              <a:off x="4612200" y="693350"/>
              <a:ext cx="1274525" cy="1028100"/>
            </a:xfrm>
            <a:custGeom>
              <a:avLst/>
              <a:gdLst/>
              <a:ahLst/>
              <a:cxnLst/>
              <a:rect l="l" t="t" r="r" b="b"/>
              <a:pathLst>
                <a:path w="50981" h="41124" extrusionOk="0">
                  <a:moveTo>
                    <a:pt x="13441" y="0"/>
                  </a:moveTo>
                  <a:cubicBezTo>
                    <a:pt x="9177" y="0"/>
                    <a:pt x="5353" y="1744"/>
                    <a:pt x="5736" y="6643"/>
                  </a:cubicBezTo>
                  <a:cubicBezTo>
                    <a:pt x="5462" y="6821"/>
                    <a:pt x="5189" y="7010"/>
                    <a:pt x="4920" y="7219"/>
                  </a:cubicBezTo>
                  <a:cubicBezTo>
                    <a:pt x="4470" y="7285"/>
                    <a:pt x="4030" y="7408"/>
                    <a:pt x="3612" y="7586"/>
                  </a:cubicBezTo>
                  <a:cubicBezTo>
                    <a:pt x="261" y="8997"/>
                    <a:pt x="0" y="15951"/>
                    <a:pt x="2501" y="19133"/>
                  </a:cubicBezTo>
                  <a:cubicBezTo>
                    <a:pt x="3830" y="20823"/>
                    <a:pt x="6439" y="22247"/>
                    <a:pt x="8836" y="23043"/>
                  </a:cubicBezTo>
                  <a:lnTo>
                    <a:pt x="8849" y="23116"/>
                  </a:lnTo>
                  <a:cubicBezTo>
                    <a:pt x="8849" y="23116"/>
                    <a:pt x="9052" y="23811"/>
                    <a:pt x="16015" y="24471"/>
                  </a:cubicBezTo>
                  <a:cubicBezTo>
                    <a:pt x="22978" y="25131"/>
                    <a:pt x="25013" y="27891"/>
                    <a:pt x="24695" y="31238"/>
                  </a:cubicBezTo>
                  <a:cubicBezTo>
                    <a:pt x="24462" y="33749"/>
                    <a:pt x="25321" y="36240"/>
                    <a:pt x="27054" y="38071"/>
                  </a:cubicBezTo>
                  <a:cubicBezTo>
                    <a:pt x="27902" y="39259"/>
                    <a:pt x="29268" y="40191"/>
                    <a:pt x="31472" y="40730"/>
                  </a:cubicBezTo>
                  <a:cubicBezTo>
                    <a:pt x="32565" y="40998"/>
                    <a:pt x="33618" y="41124"/>
                    <a:pt x="34627" y="41124"/>
                  </a:cubicBezTo>
                  <a:cubicBezTo>
                    <a:pt x="45362" y="41124"/>
                    <a:pt x="50981" y="26888"/>
                    <a:pt x="44008" y="18331"/>
                  </a:cubicBezTo>
                  <a:cubicBezTo>
                    <a:pt x="40383" y="13881"/>
                    <a:pt x="34111" y="13009"/>
                    <a:pt x="29460" y="9839"/>
                  </a:cubicBezTo>
                  <a:cubicBezTo>
                    <a:pt x="26356" y="7723"/>
                    <a:pt x="23369" y="5378"/>
                    <a:pt x="20561" y="2880"/>
                  </a:cubicBezTo>
                  <a:cubicBezTo>
                    <a:pt x="20489" y="2880"/>
                    <a:pt x="20418" y="2885"/>
                    <a:pt x="20348" y="2897"/>
                  </a:cubicBezTo>
                  <a:cubicBezTo>
                    <a:pt x="18716" y="1311"/>
                    <a:pt x="16860" y="231"/>
                    <a:pt x="14844" y="60"/>
                  </a:cubicBezTo>
                  <a:cubicBezTo>
                    <a:pt x="14374" y="21"/>
                    <a:pt x="13905" y="0"/>
                    <a:pt x="13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405;p41">
              <a:extLst>
                <a:ext uri="{FF2B5EF4-FFF2-40B4-BE49-F238E27FC236}">
                  <a16:creationId xmlns:a16="http://schemas.microsoft.com/office/drawing/2014/main" id="{41EC7220-2930-D437-8D3A-99CFC7E32648}"/>
                </a:ext>
              </a:extLst>
            </p:cNvPr>
            <p:cNvSpPr/>
            <p:nvPr/>
          </p:nvSpPr>
          <p:spPr>
            <a:xfrm>
              <a:off x="4825175" y="909275"/>
              <a:ext cx="942150" cy="497100"/>
            </a:xfrm>
            <a:custGeom>
              <a:avLst/>
              <a:gdLst/>
              <a:ahLst/>
              <a:cxnLst/>
              <a:rect l="l" t="t" r="r" b="b"/>
              <a:pathLst>
                <a:path w="37686" h="19884" extrusionOk="0">
                  <a:moveTo>
                    <a:pt x="192" y="1"/>
                  </a:moveTo>
                  <a:cubicBezTo>
                    <a:pt x="153" y="1"/>
                    <a:pt x="113" y="14"/>
                    <a:pt x="80" y="42"/>
                  </a:cubicBezTo>
                  <a:cubicBezTo>
                    <a:pt x="9" y="101"/>
                    <a:pt x="0" y="207"/>
                    <a:pt x="58" y="280"/>
                  </a:cubicBezTo>
                  <a:cubicBezTo>
                    <a:pt x="106" y="336"/>
                    <a:pt x="4932" y="5906"/>
                    <a:pt x="12267" y="7946"/>
                  </a:cubicBezTo>
                  <a:cubicBezTo>
                    <a:pt x="15479" y="8839"/>
                    <a:pt x="18770" y="8879"/>
                    <a:pt x="21954" y="8916"/>
                  </a:cubicBezTo>
                  <a:cubicBezTo>
                    <a:pt x="25978" y="8964"/>
                    <a:pt x="29781" y="9008"/>
                    <a:pt x="32463" y="10921"/>
                  </a:cubicBezTo>
                  <a:cubicBezTo>
                    <a:pt x="36989" y="14147"/>
                    <a:pt x="37329" y="17462"/>
                    <a:pt x="36818" y="19673"/>
                  </a:cubicBezTo>
                  <a:cubicBezTo>
                    <a:pt x="36797" y="19765"/>
                    <a:pt x="36854" y="19857"/>
                    <a:pt x="36946" y="19879"/>
                  </a:cubicBezTo>
                  <a:cubicBezTo>
                    <a:pt x="36959" y="19882"/>
                    <a:pt x="36972" y="19884"/>
                    <a:pt x="36986" y="19884"/>
                  </a:cubicBezTo>
                  <a:cubicBezTo>
                    <a:pt x="37064" y="19884"/>
                    <a:pt x="37133" y="19829"/>
                    <a:pt x="37151" y="19752"/>
                  </a:cubicBezTo>
                  <a:cubicBezTo>
                    <a:pt x="37685" y="17437"/>
                    <a:pt x="37341" y="13978"/>
                    <a:pt x="32662" y="10643"/>
                  </a:cubicBezTo>
                  <a:cubicBezTo>
                    <a:pt x="29891" y="8667"/>
                    <a:pt x="26037" y="8622"/>
                    <a:pt x="21957" y="8573"/>
                  </a:cubicBezTo>
                  <a:cubicBezTo>
                    <a:pt x="18797" y="8536"/>
                    <a:pt x="15528" y="8497"/>
                    <a:pt x="12359" y="7617"/>
                  </a:cubicBezTo>
                  <a:cubicBezTo>
                    <a:pt x="5126" y="5605"/>
                    <a:pt x="366" y="113"/>
                    <a:pt x="320" y="57"/>
                  </a:cubicBezTo>
                  <a:cubicBezTo>
                    <a:pt x="286" y="20"/>
                    <a:pt x="239"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406;p41">
              <a:extLst>
                <a:ext uri="{FF2B5EF4-FFF2-40B4-BE49-F238E27FC236}">
                  <a16:creationId xmlns:a16="http://schemas.microsoft.com/office/drawing/2014/main" id="{D652223E-4EDC-1980-2D17-3EEB6F80106A}"/>
                </a:ext>
              </a:extLst>
            </p:cNvPr>
            <p:cNvSpPr/>
            <p:nvPr/>
          </p:nvSpPr>
          <p:spPr>
            <a:xfrm>
              <a:off x="4793625" y="826875"/>
              <a:ext cx="828125" cy="283075"/>
            </a:xfrm>
            <a:custGeom>
              <a:avLst/>
              <a:gdLst/>
              <a:ahLst/>
              <a:cxnLst/>
              <a:rect l="l" t="t" r="r" b="b"/>
              <a:pathLst>
                <a:path w="33125" h="11323" extrusionOk="0">
                  <a:moveTo>
                    <a:pt x="4582" y="1"/>
                  </a:moveTo>
                  <a:cubicBezTo>
                    <a:pt x="2029" y="1"/>
                    <a:pt x="211" y="959"/>
                    <a:pt x="114" y="1011"/>
                  </a:cubicBezTo>
                  <a:cubicBezTo>
                    <a:pt x="31" y="1056"/>
                    <a:pt x="0" y="1160"/>
                    <a:pt x="45" y="1243"/>
                  </a:cubicBezTo>
                  <a:cubicBezTo>
                    <a:pt x="75" y="1300"/>
                    <a:pt x="135" y="1333"/>
                    <a:pt x="196" y="1333"/>
                  </a:cubicBezTo>
                  <a:cubicBezTo>
                    <a:pt x="224" y="1333"/>
                    <a:pt x="252" y="1326"/>
                    <a:pt x="278" y="1312"/>
                  </a:cubicBezTo>
                  <a:cubicBezTo>
                    <a:pt x="300" y="1300"/>
                    <a:pt x="2105" y="349"/>
                    <a:pt x="4609" y="349"/>
                  </a:cubicBezTo>
                  <a:cubicBezTo>
                    <a:pt x="5307" y="349"/>
                    <a:pt x="6060" y="423"/>
                    <a:pt x="6843" y="612"/>
                  </a:cubicBezTo>
                  <a:cubicBezTo>
                    <a:pt x="8537" y="1020"/>
                    <a:pt x="10019" y="2279"/>
                    <a:pt x="11734" y="3737"/>
                  </a:cubicBezTo>
                  <a:cubicBezTo>
                    <a:pt x="13765" y="5464"/>
                    <a:pt x="16069" y="7422"/>
                    <a:pt x="19548" y="8835"/>
                  </a:cubicBezTo>
                  <a:cubicBezTo>
                    <a:pt x="23130" y="10292"/>
                    <a:pt x="25860" y="10363"/>
                    <a:pt x="28055" y="10421"/>
                  </a:cubicBezTo>
                  <a:cubicBezTo>
                    <a:pt x="29916" y="10470"/>
                    <a:pt x="31384" y="10510"/>
                    <a:pt x="32802" y="11302"/>
                  </a:cubicBezTo>
                  <a:cubicBezTo>
                    <a:pt x="32829" y="11315"/>
                    <a:pt x="32857" y="11323"/>
                    <a:pt x="32887" y="11323"/>
                  </a:cubicBezTo>
                  <a:cubicBezTo>
                    <a:pt x="32888" y="11323"/>
                    <a:pt x="32888" y="11323"/>
                    <a:pt x="32889" y="11323"/>
                  </a:cubicBezTo>
                  <a:cubicBezTo>
                    <a:pt x="33064" y="11323"/>
                    <a:pt x="33124" y="11088"/>
                    <a:pt x="32970" y="11002"/>
                  </a:cubicBezTo>
                  <a:cubicBezTo>
                    <a:pt x="31478" y="10169"/>
                    <a:pt x="29896" y="10127"/>
                    <a:pt x="28064" y="10078"/>
                  </a:cubicBezTo>
                  <a:cubicBezTo>
                    <a:pt x="25897" y="10022"/>
                    <a:pt x="23201" y="9950"/>
                    <a:pt x="19677" y="8519"/>
                  </a:cubicBezTo>
                  <a:cubicBezTo>
                    <a:pt x="16248" y="7125"/>
                    <a:pt x="13969" y="5187"/>
                    <a:pt x="11957" y="3476"/>
                  </a:cubicBezTo>
                  <a:cubicBezTo>
                    <a:pt x="10209" y="1990"/>
                    <a:pt x="8697" y="705"/>
                    <a:pt x="6923" y="277"/>
                  </a:cubicBezTo>
                  <a:cubicBezTo>
                    <a:pt x="6098" y="79"/>
                    <a:pt x="5310" y="1"/>
                    <a:pt x="45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407;p41">
              <a:extLst>
                <a:ext uri="{FF2B5EF4-FFF2-40B4-BE49-F238E27FC236}">
                  <a16:creationId xmlns:a16="http://schemas.microsoft.com/office/drawing/2014/main" id="{E7ED52B8-71E2-2BB9-7DC4-F455D3CC4624}"/>
                </a:ext>
              </a:extLst>
            </p:cNvPr>
            <p:cNvSpPr/>
            <p:nvPr/>
          </p:nvSpPr>
          <p:spPr>
            <a:xfrm>
              <a:off x="4714250" y="932600"/>
              <a:ext cx="88225" cy="275250"/>
            </a:xfrm>
            <a:custGeom>
              <a:avLst/>
              <a:gdLst/>
              <a:ahLst/>
              <a:cxnLst/>
              <a:rect l="l" t="t" r="r" b="b"/>
              <a:pathLst>
                <a:path w="3529" h="11010" extrusionOk="0">
                  <a:moveTo>
                    <a:pt x="3333" y="0"/>
                  </a:moveTo>
                  <a:cubicBezTo>
                    <a:pt x="3302" y="0"/>
                    <a:pt x="3270" y="9"/>
                    <a:pt x="3242" y="27"/>
                  </a:cubicBezTo>
                  <a:cubicBezTo>
                    <a:pt x="3209" y="47"/>
                    <a:pt x="0" y="2122"/>
                    <a:pt x="21" y="6225"/>
                  </a:cubicBezTo>
                  <a:cubicBezTo>
                    <a:pt x="43" y="10374"/>
                    <a:pt x="3205" y="11000"/>
                    <a:pt x="3237" y="11006"/>
                  </a:cubicBezTo>
                  <a:cubicBezTo>
                    <a:pt x="3248" y="11008"/>
                    <a:pt x="3258" y="11009"/>
                    <a:pt x="3269" y="11009"/>
                  </a:cubicBezTo>
                  <a:cubicBezTo>
                    <a:pt x="3356" y="11009"/>
                    <a:pt x="3430" y="10941"/>
                    <a:pt x="3439" y="10853"/>
                  </a:cubicBezTo>
                  <a:cubicBezTo>
                    <a:pt x="3447" y="10764"/>
                    <a:pt x="3386" y="10684"/>
                    <a:pt x="3298" y="10669"/>
                  </a:cubicBezTo>
                  <a:cubicBezTo>
                    <a:pt x="3270" y="10663"/>
                    <a:pt x="385" y="10090"/>
                    <a:pt x="364" y="6222"/>
                  </a:cubicBezTo>
                  <a:cubicBezTo>
                    <a:pt x="343" y="2315"/>
                    <a:pt x="3395" y="336"/>
                    <a:pt x="3425" y="316"/>
                  </a:cubicBezTo>
                  <a:cubicBezTo>
                    <a:pt x="3505" y="266"/>
                    <a:pt x="3528" y="160"/>
                    <a:pt x="3478" y="80"/>
                  </a:cubicBezTo>
                  <a:cubicBezTo>
                    <a:pt x="3445" y="28"/>
                    <a:pt x="3390" y="0"/>
                    <a:pt x="3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408;p41">
              <a:extLst>
                <a:ext uri="{FF2B5EF4-FFF2-40B4-BE49-F238E27FC236}">
                  <a16:creationId xmlns:a16="http://schemas.microsoft.com/office/drawing/2014/main" id="{E5491EAD-D504-8C84-EE0E-4E6A2EEA7D9E}"/>
                </a:ext>
              </a:extLst>
            </p:cNvPr>
            <p:cNvSpPr/>
            <p:nvPr/>
          </p:nvSpPr>
          <p:spPr>
            <a:xfrm>
              <a:off x="4639150" y="916625"/>
              <a:ext cx="137825" cy="260825"/>
            </a:xfrm>
            <a:custGeom>
              <a:avLst/>
              <a:gdLst/>
              <a:ahLst/>
              <a:cxnLst/>
              <a:rect l="l" t="t" r="r" b="b"/>
              <a:pathLst>
                <a:path w="5513" h="10433" extrusionOk="0">
                  <a:moveTo>
                    <a:pt x="5316" y="1"/>
                  </a:moveTo>
                  <a:cubicBezTo>
                    <a:pt x="5288" y="1"/>
                    <a:pt x="5259" y="8"/>
                    <a:pt x="5233" y="23"/>
                  </a:cubicBezTo>
                  <a:cubicBezTo>
                    <a:pt x="5019" y="143"/>
                    <a:pt x="0" y="3007"/>
                    <a:pt x="386" y="6227"/>
                  </a:cubicBezTo>
                  <a:cubicBezTo>
                    <a:pt x="772" y="9437"/>
                    <a:pt x="3331" y="10411"/>
                    <a:pt x="3356" y="10422"/>
                  </a:cubicBezTo>
                  <a:cubicBezTo>
                    <a:pt x="3375" y="10428"/>
                    <a:pt x="3395" y="10432"/>
                    <a:pt x="3416" y="10432"/>
                  </a:cubicBezTo>
                  <a:lnTo>
                    <a:pt x="3416" y="10431"/>
                  </a:lnTo>
                  <a:cubicBezTo>
                    <a:pt x="3606" y="10431"/>
                    <a:pt x="3653" y="10165"/>
                    <a:pt x="3474" y="10098"/>
                  </a:cubicBezTo>
                  <a:cubicBezTo>
                    <a:pt x="3450" y="10091"/>
                    <a:pt x="1087" y="9189"/>
                    <a:pt x="726" y="6185"/>
                  </a:cubicBezTo>
                  <a:cubicBezTo>
                    <a:pt x="368" y="3193"/>
                    <a:pt x="5350" y="351"/>
                    <a:pt x="5401" y="323"/>
                  </a:cubicBezTo>
                  <a:cubicBezTo>
                    <a:pt x="5484" y="275"/>
                    <a:pt x="5512" y="171"/>
                    <a:pt x="5466" y="88"/>
                  </a:cubicBezTo>
                  <a:cubicBezTo>
                    <a:pt x="5435" y="32"/>
                    <a:pt x="5376" y="1"/>
                    <a:pt x="5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409;p41">
              <a:extLst>
                <a:ext uri="{FF2B5EF4-FFF2-40B4-BE49-F238E27FC236}">
                  <a16:creationId xmlns:a16="http://schemas.microsoft.com/office/drawing/2014/main" id="{988CFDA3-874D-E2BA-22D8-6712982F0781}"/>
                </a:ext>
              </a:extLst>
            </p:cNvPr>
            <p:cNvSpPr/>
            <p:nvPr/>
          </p:nvSpPr>
          <p:spPr>
            <a:xfrm>
              <a:off x="4688850" y="1495400"/>
              <a:ext cx="762925" cy="871700"/>
            </a:xfrm>
            <a:custGeom>
              <a:avLst/>
              <a:gdLst/>
              <a:ahLst/>
              <a:cxnLst/>
              <a:rect l="l" t="t" r="r" b="b"/>
              <a:pathLst>
                <a:path w="30517" h="34868" extrusionOk="0">
                  <a:moveTo>
                    <a:pt x="16009" y="0"/>
                  </a:moveTo>
                  <a:cubicBezTo>
                    <a:pt x="12651" y="0"/>
                    <a:pt x="8440" y="948"/>
                    <a:pt x="7410" y="2543"/>
                  </a:cubicBezTo>
                  <a:cubicBezTo>
                    <a:pt x="7410" y="2543"/>
                    <a:pt x="3091" y="6335"/>
                    <a:pt x="2023" y="10962"/>
                  </a:cubicBezTo>
                  <a:cubicBezTo>
                    <a:pt x="955" y="15587"/>
                    <a:pt x="1" y="32462"/>
                    <a:pt x="1578" y="34002"/>
                  </a:cubicBezTo>
                  <a:cubicBezTo>
                    <a:pt x="2206" y="34615"/>
                    <a:pt x="2883" y="34868"/>
                    <a:pt x="3543" y="34868"/>
                  </a:cubicBezTo>
                  <a:cubicBezTo>
                    <a:pt x="4542" y="34868"/>
                    <a:pt x="5500" y="34290"/>
                    <a:pt x="6185" y="33512"/>
                  </a:cubicBezTo>
                  <a:cubicBezTo>
                    <a:pt x="7323" y="32220"/>
                    <a:pt x="13003" y="14168"/>
                    <a:pt x="13003" y="14168"/>
                  </a:cubicBezTo>
                  <a:lnTo>
                    <a:pt x="14629" y="14585"/>
                  </a:lnTo>
                  <a:cubicBezTo>
                    <a:pt x="14629" y="14585"/>
                    <a:pt x="21128" y="29191"/>
                    <a:pt x="21834" y="30866"/>
                  </a:cubicBezTo>
                  <a:cubicBezTo>
                    <a:pt x="22393" y="32193"/>
                    <a:pt x="24177" y="34175"/>
                    <a:pt x="26219" y="34175"/>
                  </a:cubicBezTo>
                  <a:cubicBezTo>
                    <a:pt x="26752" y="34175"/>
                    <a:pt x="27302" y="34040"/>
                    <a:pt x="27852" y="33724"/>
                  </a:cubicBezTo>
                  <a:cubicBezTo>
                    <a:pt x="30516" y="32195"/>
                    <a:pt x="28510" y="20687"/>
                    <a:pt x="27181" y="16431"/>
                  </a:cubicBezTo>
                  <a:cubicBezTo>
                    <a:pt x="25853" y="12176"/>
                    <a:pt x="22206" y="1590"/>
                    <a:pt x="19357" y="469"/>
                  </a:cubicBezTo>
                  <a:cubicBezTo>
                    <a:pt x="18545" y="150"/>
                    <a:pt x="17345" y="0"/>
                    <a:pt x="16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410;p41">
              <a:extLst>
                <a:ext uri="{FF2B5EF4-FFF2-40B4-BE49-F238E27FC236}">
                  <a16:creationId xmlns:a16="http://schemas.microsoft.com/office/drawing/2014/main" id="{DA0265A0-6438-8C25-E239-ADC061EB35FC}"/>
                </a:ext>
              </a:extLst>
            </p:cNvPr>
            <p:cNvSpPr/>
            <p:nvPr/>
          </p:nvSpPr>
          <p:spPr>
            <a:xfrm>
              <a:off x="4858250" y="1527775"/>
              <a:ext cx="333825" cy="184425"/>
            </a:xfrm>
            <a:custGeom>
              <a:avLst/>
              <a:gdLst/>
              <a:ahLst/>
              <a:cxnLst/>
              <a:rect l="l" t="t" r="r" b="b"/>
              <a:pathLst>
                <a:path w="13353" h="7377" extrusionOk="0">
                  <a:moveTo>
                    <a:pt x="12567" y="1"/>
                  </a:moveTo>
                  <a:cubicBezTo>
                    <a:pt x="9957" y="1"/>
                    <a:pt x="0" y="2909"/>
                    <a:pt x="0" y="2909"/>
                  </a:cubicBezTo>
                  <a:cubicBezTo>
                    <a:pt x="0" y="2909"/>
                    <a:pt x="2965" y="7376"/>
                    <a:pt x="6815" y="7376"/>
                  </a:cubicBezTo>
                  <a:cubicBezTo>
                    <a:pt x="7141" y="7376"/>
                    <a:pt x="7475" y="7344"/>
                    <a:pt x="7813" y="7274"/>
                  </a:cubicBezTo>
                  <a:cubicBezTo>
                    <a:pt x="12135" y="6382"/>
                    <a:pt x="13353" y="1286"/>
                    <a:pt x="13185" y="197"/>
                  </a:cubicBezTo>
                  <a:cubicBezTo>
                    <a:pt x="13164" y="60"/>
                    <a:pt x="12941" y="1"/>
                    <a:pt x="1256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411;p41">
              <a:extLst>
                <a:ext uri="{FF2B5EF4-FFF2-40B4-BE49-F238E27FC236}">
                  <a16:creationId xmlns:a16="http://schemas.microsoft.com/office/drawing/2014/main" id="{7C081739-8B62-4311-B011-8D7AD95F80CB}"/>
                </a:ext>
              </a:extLst>
            </p:cNvPr>
            <p:cNvSpPr/>
            <p:nvPr/>
          </p:nvSpPr>
          <p:spPr>
            <a:xfrm>
              <a:off x="4844650" y="1519800"/>
              <a:ext cx="356525" cy="200975"/>
            </a:xfrm>
            <a:custGeom>
              <a:avLst/>
              <a:gdLst/>
              <a:ahLst/>
              <a:cxnLst/>
              <a:rect l="l" t="t" r="r" b="b"/>
              <a:pathLst>
                <a:path w="14261" h="8039" extrusionOk="0">
                  <a:moveTo>
                    <a:pt x="13111" y="650"/>
                  </a:moveTo>
                  <a:cubicBezTo>
                    <a:pt x="13232" y="650"/>
                    <a:pt x="13329" y="658"/>
                    <a:pt x="13400" y="675"/>
                  </a:cubicBezTo>
                  <a:cubicBezTo>
                    <a:pt x="13431" y="1728"/>
                    <a:pt x="12359" y="6417"/>
                    <a:pt x="8288" y="7256"/>
                  </a:cubicBezTo>
                  <a:cubicBezTo>
                    <a:pt x="7977" y="7321"/>
                    <a:pt x="7670" y="7351"/>
                    <a:pt x="7367" y="7351"/>
                  </a:cubicBezTo>
                  <a:cubicBezTo>
                    <a:pt x="4396" y="7351"/>
                    <a:pt x="1919" y="4476"/>
                    <a:pt x="1110" y="3421"/>
                  </a:cubicBezTo>
                  <a:lnTo>
                    <a:pt x="1109" y="3421"/>
                  </a:lnTo>
                  <a:cubicBezTo>
                    <a:pt x="6174" y="1957"/>
                    <a:pt x="11582" y="650"/>
                    <a:pt x="13111" y="650"/>
                  </a:cubicBezTo>
                  <a:close/>
                  <a:moveTo>
                    <a:pt x="13123" y="0"/>
                  </a:moveTo>
                  <a:cubicBezTo>
                    <a:pt x="10593" y="0"/>
                    <a:pt x="2968" y="2164"/>
                    <a:pt x="448" y="2899"/>
                  </a:cubicBezTo>
                  <a:lnTo>
                    <a:pt x="1" y="3029"/>
                  </a:lnTo>
                  <a:lnTo>
                    <a:pt x="258" y="3418"/>
                  </a:lnTo>
                  <a:cubicBezTo>
                    <a:pt x="393" y="3621"/>
                    <a:pt x="3376" y="8039"/>
                    <a:pt x="7347" y="8039"/>
                  </a:cubicBezTo>
                  <a:cubicBezTo>
                    <a:pt x="7354" y="8039"/>
                    <a:pt x="7361" y="8039"/>
                    <a:pt x="7368" y="8039"/>
                  </a:cubicBezTo>
                  <a:cubicBezTo>
                    <a:pt x="7723" y="8039"/>
                    <a:pt x="8078" y="8002"/>
                    <a:pt x="8426" y="7930"/>
                  </a:cubicBezTo>
                  <a:cubicBezTo>
                    <a:pt x="12969" y="6992"/>
                    <a:pt x="14261" y="1717"/>
                    <a:pt x="14068" y="464"/>
                  </a:cubicBezTo>
                  <a:cubicBezTo>
                    <a:pt x="14044" y="322"/>
                    <a:pt x="13959" y="197"/>
                    <a:pt x="13836" y="123"/>
                  </a:cubicBezTo>
                  <a:cubicBezTo>
                    <a:pt x="13703" y="38"/>
                    <a:pt x="13458" y="0"/>
                    <a:pt x="131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412;p41">
              <a:extLst>
                <a:ext uri="{FF2B5EF4-FFF2-40B4-BE49-F238E27FC236}">
                  <a16:creationId xmlns:a16="http://schemas.microsoft.com/office/drawing/2014/main" id="{5A5726D3-3B5E-F0B8-5F79-6219AA94DE56}"/>
                </a:ext>
              </a:extLst>
            </p:cNvPr>
            <p:cNvSpPr/>
            <p:nvPr/>
          </p:nvSpPr>
          <p:spPr>
            <a:xfrm>
              <a:off x="4398550" y="1135475"/>
              <a:ext cx="1147700" cy="1132850"/>
            </a:xfrm>
            <a:custGeom>
              <a:avLst/>
              <a:gdLst/>
              <a:ahLst/>
              <a:cxnLst/>
              <a:rect l="l" t="t" r="r" b="b"/>
              <a:pathLst>
                <a:path w="45908" h="45314" extrusionOk="0">
                  <a:moveTo>
                    <a:pt x="28493" y="1"/>
                  </a:moveTo>
                  <a:cubicBezTo>
                    <a:pt x="25318" y="1"/>
                    <a:pt x="21822" y="449"/>
                    <a:pt x="21822" y="449"/>
                  </a:cubicBezTo>
                  <a:cubicBezTo>
                    <a:pt x="21822" y="449"/>
                    <a:pt x="12071" y="3744"/>
                    <a:pt x="10232" y="6259"/>
                  </a:cubicBezTo>
                  <a:cubicBezTo>
                    <a:pt x="8390" y="8775"/>
                    <a:pt x="5795" y="26573"/>
                    <a:pt x="5460" y="27294"/>
                  </a:cubicBezTo>
                  <a:cubicBezTo>
                    <a:pt x="5126" y="28014"/>
                    <a:pt x="0" y="45313"/>
                    <a:pt x="0" y="45313"/>
                  </a:cubicBezTo>
                  <a:lnTo>
                    <a:pt x="2865" y="45092"/>
                  </a:lnTo>
                  <a:cubicBezTo>
                    <a:pt x="2865" y="45092"/>
                    <a:pt x="11360" y="27941"/>
                    <a:pt x="11694" y="27221"/>
                  </a:cubicBezTo>
                  <a:cubicBezTo>
                    <a:pt x="12028" y="26499"/>
                    <a:pt x="14581" y="15622"/>
                    <a:pt x="14581" y="15622"/>
                  </a:cubicBezTo>
                  <a:cubicBezTo>
                    <a:pt x="14581" y="15622"/>
                    <a:pt x="15741" y="18788"/>
                    <a:pt x="17585" y="19171"/>
                  </a:cubicBezTo>
                  <a:cubicBezTo>
                    <a:pt x="17928" y="19242"/>
                    <a:pt x="18381" y="19273"/>
                    <a:pt x="18914" y="19273"/>
                  </a:cubicBezTo>
                  <a:cubicBezTo>
                    <a:pt x="21241" y="19273"/>
                    <a:pt x="25087" y="18678"/>
                    <a:pt x="27923" y="18238"/>
                  </a:cubicBezTo>
                  <a:cubicBezTo>
                    <a:pt x="31410" y="17699"/>
                    <a:pt x="32498" y="17530"/>
                    <a:pt x="33786" y="15770"/>
                  </a:cubicBezTo>
                  <a:cubicBezTo>
                    <a:pt x="35075" y="14009"/>
                    <a:pt x="34888" y="11362"/>
                    <a:pt x="34888" y="11362"/>
                  </a:cubicBezTo>
                  <a:lnTo>
                    <a:pt x="34888" y="11362"/>
                  </a:lnTo>
                  <a:lnTo>
                    <a:pt x="40581" y="23639"/>
                  </a:lnTo>
                  <a:lnTo>
                    <a:pt x="36729" y="43416"/>
                  </a:lnTo>
                  <a:lnTo>
                    <a:pt x="39578" y="44535"/>
                  </a:lnTo>
                  <a:cubicBezTo>
                    <a:pt x="39578" y="44535"/>
                    <a:pt x="45509" y="26667"/>
                    <a:pt x="45708" y="25074"/>
                  </a:cubicBezTo>
                  <a:cubicBezTo>
                    <a:pt x="45907" y="23482"/>
                    <a:pt x="41656" y="11874"/>
                    <a:pt x="38852" y="6731"/>
                  </a:cubicBezTo>
                  <a:cubicBezTo>
                    <a:pt x="36049" y="1591"/>
                    <a:pt x="35395" y="1692"/>
                    <a:pt x="32764" y="538"/>
                  </a:cubicBezTo>
                  <a:cubicBezTo>
                    <a:pt x="31839" y="132"/>
                    <a:pt x="30213" y="1"/>
                    <a:pt x="28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413;p41">
              <a:extLst>
                <a:ext uri="{FF2B5EF4-FFF2-40B4-BE49-F238E27FC236}">
                  <a16:creationId xmlns:a16="http://schemas.microsoft.com/office/drawing/2014/main" id="{8DD58E5B-FF4A-6452-EB06-24A3CEAA30D8}"/>
                </a:ext>
              </a:extLst>
            </p:cNvPr>
            <p:cNvSpPr/>
            <p:nvPr/>
          </p:nvSpPr>
          <p:spPr>
            <a:xfrm>
              <a:off x="4386750" y="1126925"/>
              <a:ext cx="1168525" cy="1150900"/>
            </a:xfrm>
            <a:custGeom>
              <a:avLst/>
              <a:gdLst/>
              <a:ahLst/>
              <a:cxnLst/>
              <a:rect l="l" t="t" r="r" b="b"/>
              <a:pathLst>
                <a:path w="46741" h="46036" extrusionOk="0">
                  <a:moveTo>
                    <a:pt x="28993" y="684"/>
                  </a:moveTo>
                  <a:cubicBezTo>
                    <a:pt x="30660" y="684"/>
                    <a:pt x="32222" y="810"/>
                    <a:pt x="33098" y="1195"/>
                  </a:cubicBezTo>
                  <a:cubicBezTo>
                    <a:pt x="33330" y="1296"/>
                    <a:pt x="33546" y="1388"/>
                    <a:pt x="33750" y="1474"/>
                  </a:cubicBezTo>
                  <a:cubicBezTo>
                    <a:pt x="35824" y="2354"/>
                    <a:pt x="36524" y="2651"/>
                    <a:pt x="39024" y="7238"/>
                  </a:cubicBezTo>
                  <a:cubicBezTo>
                    <a:pt x="41850" y="12419"/>
                    <a:pt x="46029" y="23876"/>
                    <a:pt x="45840" y="25374"/>
                  </a:cubicBezTo>
                  <a:cubicBezTo>
                    <a:pt x="45689" y="26584"/>
                    <a:pt x="41914" y="38165"/>
                    <a:pt x="39840" y="44426"/>
                  </a:cubicBezTo>
                  <a:lnTo>
                    <a:pt x="37593" y="43542"/>
                  </a:lnTo>
                  <a:lnTo>
                    <a:pt x="41388" y="24046"/>
                  </a:lnTo>
                  <a:lnTo>
                    <a:pt x="41409" y="23937"/>
                  </a:lnTo>
                  <a:lnTo>
                    <a:pt x="34887" y="9874"/>
                  </a:lnTo>
                  <a:lnTo>
                    <a:pt x="35017" y="11727"/>
                  </a:lnTo>
                  <a:cubicBezTo>
                    <a:pt x="35018" y="11753"/>
                    <a:pt x="35178" y="14272"/>
                    <a:pt x="33982" y="15909"/>
                  </a:cubicBezTo>
                  <a:cubicBezTo>
                    <a:pt x="32776" y="17554"/>
                    <a:pt x="31837" y="17701"/>
                    <a:pt x="28343" y="18242"/>
                  </a:cubicBezTo>
                  <a:cubicBezTo>
                    <a:pt x="25590" y="18668"/>
                    <a:pt x="21684" y="19273"/>
                    <a:pt x="19383" y="19273"/>
                  </a:cubicBezTo>
                  <a:cubicBezTo>
                    <a:pt x="18877" y="19273"/>
                    <a:pt x="18448" y="19244"/>
                    <a:pt x="18127" y="19177"/>
                  </a:cubicBezTo>
                  <a:cubicBezTo>
                    <a:pt x="16492" y="18837"/>
                    <a:pt x="15387" y="15875"/>
                    <a:pt x="15377" y="15845"/>
                  </a:cubicBezTo>
                  <a:lnTo>
                    <a:pt x="14982" y="14771"/>
                  </a:lnTo>
                  <a:lnTo>
                    <a:pt x="14720" y="15885"/>
                  </a:lnTo>
                  <a:cubicBezTo>
                    <a:pt x="13697" y="20243"/>
                    <a:pt x="12089" y="26912"/>
                    <a:pt x="11856" y="27419"/>
                  </a:cubicBezTo>
                  <a:cubicBezTo>
                    <a:pt x="11546" y="28088"/>
                    <a:pt x="4014" y="43296"/>
                    <a:pt x="3117" y="45107"/>
                  </a:cubicBezTo>
                  <a:lnTo>
                    <a:pt x="942" y="45275"/>
                  </a:lnTo>
                  <a:cubicBezTo>
                    <a:pt x="3000" y="38336"/>
                    <a:pt x="6013" y="28280"/>
                    <a:pt x="6244" y="27780"/>
                  </a:cubicBezTo>
                  <a:cubicBezTo>
                    <a:pt x="6348" y="27557"/>
                    <a:pt x="6516" y="26630"/>
                    <a:pt x="7011" y="23822"/>
                  </a:cubicBezTo>
                  <a:cubicBezTo>
                    <a:pt x="7950" y="18487"/>
                    <a:pt x="9700" y="8554"/>
                    <a:pt x="10981" y="6803"/>
                  </a:cubicBezTo>
                  <a:cubicBezTo>
                    <a:pt x="12686" y="4473"/>
                    <a:pt x="21753" y="1339"/>
                    <a:pt x="22372" y="1126"/>
                  </a:cubicBezTo>
                  <a:cubicBezTo>
                    <a:pt x="22742" y="1081"/>
                    <a:pt x="26033" y="684"/>
                    <a:pt x="28993" y="684"/>
                  </a:cubicBezTo>
                  <a:close/>
                  <a:moveTo>
                    <a:pt x="28931" y="1"/>
                  </a:moveTo>
                  <a:cubicBezTo>
                    <a:pt x="25825" y="1"/>
                    <a:pt x="22467" y="423"/>
                    <a:pt x="22249" y="451"/>
                  </a:cubicBezTo>
                  <a:lnTo>
                    <a:pt x="22184" y="465"/>
                  </a:lnTo>
                  <a:cubicBezTo>
                    <a:pt x="21781" y="602"/>
                    <a:pt x="12310" y="3824"/>
                    <a:pt x="10427" y="6398"/>
                  </a:cubicBezTo>
                  <a:cubicBezTo>
                    <a:pt x="9158" y="8132"/>
                    <a:pt x="7649" y="16240"/>
                    <a:pt x="6333" y="23703"/>
                  </a:cubicBezTo>
                  <a:cubicBezTo>
                    <a:pt x="6011" y="25543"/>
                    <a:pt x="5704" y="27282"/>
                    <a:pt x="5621" y="27491"/>
                  </a:cubicBezTo>
                  <a:cubicBezTo>
                    <a:pt x="5285" y="28215"/>
                    <a:pt x="668" y="43784"/>
                    <a:pt x="143" y="45557"/>
                  </a:cubicBezTo>
                  <a:lnTo>
                    <a:pt x="0" y="46036"/>
                  </a:lnTo>
                  <a:lnTo>
                    <a:pt x="3558" y="45761"/>
                  </a:lnTo>
                  <a:lnTo>
                    <a:pt x="3646" y="45587"/>
                  </a:lnTo>
                  <a:cubicBezTo>
                    <a:pt x="3992" y="44886"/>
                    <a:pt x="12145" y="28423"/>
                    <a:pt x="12478" y="27707"/>
                  </a:cubicBezTo>
                  <a:cubicBezTo>
                    <a:pt x="12768" y="27082"/>
                    <a:pt x="14495" y="19831"/>
                    <a:pt x="15155" y="17032"/>
                  </a:cubicBezTo>
                  <a:cubicBezTo>
                    <a:pt x="15675" y="18055"/>
                    <a:pt x="16652" y="19571"/>
                    <a:pt x="17987" y="19848"/>
                  </a:cubicBezTo>
                  <a:cubicBezTo>
                    <a:pt x="18352" y="19924"/>
                    <a:pt x="18830" y="19957"/>
                    <a:pt x="19388" y="19957"/>
                  </a:cubicBezTo>
                  <a:cubicBezTo>
                    <a:pt x="21740" y="19957"/>
                    <a:pt x="25530" y="19371"/>
                    <a:pt x="28447" y="18919"/>
                  </a:cubicBezTo>
                  <a:cubicBezTo>
                    <a:pt x="31974" y="18374"/>
                    <a:pt x="33162" y="18190"/>
                    <a:pt x="34534" y="16314"/>
                  </a:cubicBezTo>
                  <a:cubicBezTo>
                    <a:pt x="35259" y="15324"/>
                    <a:pt x="35544" y="14093"/>
                    <a:pt x="35651" y="13148"/>
                  </a:cubicBezTo>
                  <a:lnTo>
                    <a:pt x="40695" y="24024"/>
                  </a:lnTo>
                  <a:lnTo>
                    <a:pt x="36810" y="43971"/>
                  </a:lnTo>
                  <a:lnTo>
                    <a:pt x="40263" y="45329"/>
                  </a:lnTo>
                  <a:lnTo>
                    <a:pt x="40377" y="44986"/>
                  </a:lnTo>
                  <a:cubicBezTo>
                    <a:pt x="40618" y="44255"/>
                    <a:pt x="46318" y="27065"/>
                    <a:pt x="46520" y="25459"/>
                  </a:cubicBezTo>
                  <a:cubicBezTo>
                    <a:pt x="46740" y="23708"/>
                    <a:pt x="42358" y="11920"/>
                    <a:pt x="39626" y="6910"/>
                  </a:cubicBezTo>
                  <a:cubicBezTo>
                    <a:pt x="37011" y="2112"/>
                    <a:pt x="36196" y="1766"/>
                    <a:pt x="34017" y="843"/>
                  </a:cubicBezTo>
                  <a:cubicBezTo>
                    <a:pt x="33817" y="758"/>
                    <a:pt x="33603" y="666"/>
                    <a:pt x="33374" y="566"/>
                  </a:cubicBezTo>
                  <a:cubicBezTo>
                    <a:pt x="32397" y="138"/>
                    <a:pt x="30705" y="1"/>
                    <a:pt x="28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414;p41">
              <a:extLst>
                <a:ext uri="{FF2B5EF4-FFF2-40B4-BE49-F238E27FC236}">
                  <a16:creationId xmlns:a16="http://schemas.microsoft.com/office/drawing/2014/main" id="{AD64DFAE-735B-EA2A-1B90-17ADC2A7466D}"/>
                </a:ext>
              </a:extLst>
            </p:cNvPr>
            <p:cNvSpPr/>
            <p:nvPr/>
          </p:nvSpPr>
          <p:spPr>
            <a:xfrm>
              <a:off x="4924500" y="1268075"/>
              <a:ext cx="117175" cy="145525"/>
            </a:xfrm>
            <a:custGeom>
              <a:avLst/>
              <a:gdLst/>
              <a:ahLst/>
              <a:cxnLst/>
              <a:rect l="l" t="t" r="r" b="b"/>
              <a:pathLst>
                <a:path w="4687" h="5821" extrusionOk="0">
                  <a:moveTo>
                    <a:pt x="3990" y="0"/>
                  </a:moveTo>
                  <a:lnTo>
                    <a:pt x="1" y="173"/>
                  </a:lnTo>
                  <a:cubicBezTo>
                    <a:pt x="1" y="173"/>
                    <a:pt x="559" y="5216"/>
                    <a:pt x="2655" y="5784"/>
                  </a:cubicBezTo>
                  <a:cubicBezTo>
                    <a:pt x="2744" y="5809"/>
                    <a:pt x="2828" y="5820"/>
                    <a:pt x="2908" y="5820"/>
                  </a:cubicBezTo>
                  <a:cubicBezTo>
                    <a:pt x="4686" y="5820"/>
                    <a:pt x="3990" y="0"/>
                    <a:pt x="39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415;p41">
              <a:extLst>
                <a:ext uri="{FF2B5EF4-FFF2-40B4-BE49-F238E27FC236}">
                  <a16:creationId xmlns:a16="http://schemas.microsoft.com/office/drawing/2014/main" id="{3DC31FA7-F574-669C-DA93-E0B9AB8FCF8F}"/>
                </a:ext>
              </a:extLst>
            </p:cNvPr>
            <p:cNvSpPr/>
            <p:nvPr/>
          </p:nvSpPr>
          <p:spPr>
            <a:xfrm>
              <a:off x="4914975" y="1259175"/>
              <a:ext cx="131300" cy="162975"/>
            </a:xfrm>
            <a:custGeom>
              <a:avLst/>
              <a:gdLst/>
              <a:ahLst/>
              <a:cxnLst/>
              <a:rect l="l" t="t" r="r" b="b"/>
              <a:pathLst>
                <a:path w="5252" h="6519" extrusionOk="0">
                  <a:moveTo>
                    <a:pt x="4063" y="713"/>
                  </a:moveTo>
                  <a:lnTo>
                    <a:pt x="4063" y="713"/>
                  </a:lnTo>
                  <a:cubicBezTo>
                    <a:pt x="4238" y="2464"/>
                    <a:pt x="4246" y="5132"/>
                    <a:pt x="3554" y="5730"/>
                  </a:cubicBezTo>
                  <a:cubicBezTo>
                    <a:pt x="3495" y="5781"/>
                    <a:pt x="3414" y="5832"/>
                    <a:pt x="3285" y="5832"/>
                  </a:cubicBezTo>
                  <a:cubicBezTo>
                    <a:pt x="3238" y="5832"/>
                    <a:pt x="3185" y="5825"/>
                    <a:pt x="3125" y="5809"/>
                  </a:cubicBezTo>
                  <a:cubicBezTo>
                    <a:pt x="1717" y="5428"/>
                    <a:pt x="992" y="2383"/>
                    <a:pt x="770" y="855"/>
                  </a:cubicBezTo>
                  <a:lnTo>
                    <a:pt x="4063" y="713"/>
                  </a:lnTo>
                  <a:close/>
                  <a:moveTo>
                    <a:pt x="4672" y="0"/>
                  </a:moveTo>
                  <a:lnTo>
                    <a:pt x="0" y="202"/>
                  </a:lnTo>
                  <a:lnTo>
                    <a:pt x="40" y="566"/>
                  </a:lnTo>
                  <a:cubicBezTo>
                    <a:pt x="100" y="1106"/>
                    <a:pt x="691" y="5860"/>
                    <a:pt x="2945" y="6470"/>
                  </a:cubicBezTo>
                  <a:cubicBezTo>
                    <a:pt x="3058" y="6501"/>
                    <a:pt x="3172" y="6517"/>
                    <a:pt x="3288" y="6519"/>
                  </a:cubicBezTo>
                  <a:cubicBezTo>
                    <a:pt x="3551" y="6519"/>
                    <a:pt x="3805" y="6424"/>
                    <a:pt x="4001" y="6250"/>
                  </a:cubicBezTo>
                  <a:cubicBezTo>
                    <a:pt x="5251" y="5169"/>
                    <a:pt x="4769" y="809"/>
                    <a:pt x="4709" y="316"/>
                  </a:cubicBezTo>
                  <a:lnTo>
                    <a:pt x="4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416;p41">
              <a:extLst>
                <a:ext uri="{FF2B5EF4-FFF2-40B4-BE49-F238E27FC236}">
                  <a16:creationId xmlns:a16="http://schemas.microsoft.com/office/drawing/2014/main" id="{A6ABF0AD-19DE-9A67-7016-1AC982AFD588}"/>
                </a:ext>
              </a:extLst>
            </p:cNvPr>
            <p:cNvSpPr/>
            <p:nvPr/>
          </p:nvSpPr>
          <p:spPr>
            <a:xfrm>
              <a:off x="4807250" y="1023050"/>
              <a:ext cx="278950" cy="303000"/>
            </a:xfrm>
            <a:custGeom>
              <a:avLst/>
              <a:gdLst/>
              <a:ahLst/>
              <a:cxnLst/>
              <a:rect l="l" t="t" r="r" b="b"/>
              <a:pathLst>
                <a:path w="11158" h="12120" extrusionOk="0">
                  <a:moveTo>
                    <a:pt x="3205" y="1"/>
                  </a:moveTo>
                  <a:cubicBezTo>
                    <a:pt x="2570" y="1434"/>
                    <a:pt x="1179" y="2602"/>
                    <a:pt x="0" y="3394"/>
                  </a:cubicBezTo>
                  <a:cubicBezTo>
                    <a:pt x="500" y="5113"/>
                    <a:pt x="1270" y="6990"/>
                    <a:pt x="2461" y="8535"/>
                  </a:cubicBezTo>
                  <a:cubicBezTo>
                    <a:pt x="4460" y="11129"/>
                    <a:pt x="5832" y="12119"/>
                    <a:pt x="6981" y="12119"/>
                  </a:cubicBezTo>
                  <a:cubicBezTo>
                    <a:pt x="7597" y="12119"/>
                    <a:pt x="8148" y="11835"/>
                    <a:pt x="8697" y="11361"/>
                  </a:cubicBezTo>
                  <a:cubicBezTo>
                    <a:pt x="10032" y="10208"/>
                    <a:pt x="11156" y="6682"/>
                    <a:pt x="11158" y="3642"/>
                  </a:cubicBezTo>
                  <a:cubicBezTo>
                    <a:pt x="4342" y="1784"/>
                    <a:pt x="3205" y="1"/>
                    <a:pt x="32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417;p41">
              <a:extLst>
                <a:ext uri="{FF2B5EF4-FFF2-40B4-BE49-F238E27FC236}">
                  <a16:creationId xmlns:a16="http://schemas.microsoft.com/office/drawing/2014/main" id="{98B791AE-74CD-A2CE-0246-96AB5432952C}"/>
                </a:ext>
              </a:extLst>
            </p:cNvPr>
            <p:cNvSpPr/>
            <p:nvPr/>
          </p:nvSpPr>
          <p:spPr>
            <a:xfrm>
              <a:off x="4797300" y="1004975"/>
              <a:ext cx="297475" cy="329650"/>
            </a:xfrm>
            <a:custGeom>
              <a:avLst/>
              <a:gdLst/>
              <a:ahLst/>
              <a:cxnLst/>
              <a:rect l="l" t="t" r="r" b="b"/>
              <a:pathLst>
                <a:path w="11899" h="13186" extrusionOk="0">
                  <a:moveTo>
                    <a:pt x="3689" y="1313"/>
                  </a:moveTo>
                  <a:cubicBezTo>
                    <a:pt x="4409" y="1958"/>
                    <a:pt x="6363" y="3278"/>
                    <a:pt x="11210" y="4626"/>
                  </a:cubicBezTo>
                  <a:cubicBezTo>
                    <a:pt x="11148" y="7513"/>
                    <a:pt x="10101" y="10762"/>
                    <a:pt x="8871" y="11824"/>
                  </a:cubicBezTo>
                  <a:cubicBezTo>
                    <a:pt x="8335" y="12286"/>
                    <a:pt x="7867" y="12499"/>
                    <a:pt x="7379" y="12499"/>
                  </a:cubicBezTo>
                  <a:cubicBezTo>
                    <a:pt x="7322" y="12499"/>
                    <a:pt x="7264" y="12496"/>
                    <a:pt x="7207" y="12490"/>
                  </a:cubicBezTo>
                  <a:cubicBezTo>
                    <a:pt x="6152" y="12384"/>
                    <a:pt x="4857" y="11289"/>
                    <a:pt x="3130" y="9048"/>
                  </a:cubicBezTo>
                  <a:cubicBezTo>
                    <a:pt x="2167" y="7798"/>
                    <a:pt x="1383" y="6188"/>
                    <a:pt x="799" y="4259"/>
                  </a:cubicBezTo>
                  <a:cubicBezTo>
                    <a:pt x="2149" y="3322"/>
                    <a:pt x="3118" y="2335"/>
                    <a:pt x="3689" y="1313"/>
                  </a:cubicBezTo>
                  <a:close/>
                  <a:moveTo>
                    <a:pt x="3548" y="1"/>
                  </a:moveTo>
                  <a:lnTo>
                    <a:pt x="3289" y="586"/>
                  </a:lnTo>
                  <a:cubicBezTo>
                    <a:pt x="2676" y="1971"/>
                    <a:pt x="1274" y="3116"/>
                    <a:pt x="208" y="3832"/>
                  </a:cubicBezTo>
                  <a:lnTo>
                    <a:pt x="0" y="3971"/>
                  </a:lnTo>
                  <a:lnTo>
                    <a:pt x="68" y="4212"/>
                  </a:lnTo>
                  <a:cubicBezTo>
                    <a:pt x="685" y="6329"/>
                    <a:pt x="1531" y="8097"/>
                    <a:pt x="2587" y="9467"/>
                  </a:cubicBezTo>
                  <a:cubicBezTo>
                    <a:pt x="4462" y="11901"/>
                    <a:pt x="5866" y="13044"/>
                    <a:pt x="7138" y="13172"/>
                  </a:cubicBezTo>
                  <a:cubicBezTo>
                    <a:pt x="7220" y="13181"/>
                    <a:pt x="7302" y="13185"/>
                    <a:pt x="7383" y="13185"/>
                  </a:cubicBezTo>
                  <a:cubicBezTo>
                    <a:pt x="8037" y="13185"/>
                    <a:pt x="8660" y="12914"/>
                    <a:pt x="9320" y="12342"/>
                  </a:cubicBezTo>
                  <a:cubicBezTo>
                    <a:pt x="10739" y="11117"/>
                    <a:pt x="11896" y="7538"/>
                    <a:pt x="11899" y="4365"/>
                  </a:cubicBezTo>
                  <a:lnTo>
                    <a:pt x="11899" y="4103"/>
                  </a:lnTo>
                  <a:lnTo>
                    <a:pt x="11646" y="4034"/>
                  </a:lnTo>
                  <a:cubicBezTo>
                    <a:pt x="5194" y="2277"/>
                    <a:pt x="3926" y="586"/>
                    <a:pt x="3889" y="535"/>
                  </a:cubicBezTo>
                  <a:lnTo>
                    <a:pt x="3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418;p41">
              <a:extLst>
                <a:ext uri="{FF2B5EF4-FFF2-40B4-BE49-F238E27FC236}">
                  <a16:creationId xmlns:a16="http://schemas.microsoft.com/office/drawing/2014/main" id="{5A9E629E-1AA0-6CA1-C2F8-F293FD85D0FE}"/>
                </a:ext>
              </a:extLst>
            </p:cNvPr>
            <p:cNvSpPr/>
            <p:nvPr/>
          </p:nvSpPr>
          <p:spPr>
            <a:xfrm>
              <a:off x="4840175" y="1114775"/>
              <a:ext cx="145575" cy="130075"/>
            </a:xfrm>
            <a:custGeom>
              <a:avLst/>
              <a:gdLst/>
              <a:ahLst/>
              <a:cxnLst/>
              <a:rect l="l" t="t" r="r" b="b"/>
              <a:pathLst>
                <a:path w="5823" h="5203" extrusionOk="0">
                  <a:moveTo>
                    <a:pt x="1676" y="1"/>
                  </a:moveTo>
                  <a:cubicBezTo>
                    <a:pt x="623" y="1"/>
                    <a:pt x="82" y="711"/>
                    <a:pt x="57" y="745"/>
                  </a:cubicBezTo>
                  <a:cubicBezTo>
                    <a:pt x="0" y="821"/>
                    <a:pt x="17" y="929"/>
                    <a:pt x="92" y="984"/>
                  </a:cubicBezTo>
                  <a:cubicBezTo>
                    <a:pt x="123" y="1007"/>
                    <a:pt x="159" y="1018"/>
                    <a:pt x="195" y="1018"/>
                  </a:cubicBezTo>
                  <a:cubicBezTo>
                    <a:pt x="247" y="1018"/>
                    <a:pt x="299" y="994"/>
                    <a:pt x="333" y="948"/>
                  </a:cubicBezTo>
                  <a:cubicBezTo>
                    <a:pt x="352" y="921"/>
                    <a:pt x="796" y="343"/>
                    <a:pt x="1670" y="343"/>
                  </a:cubicBezTo>
                  <a:cubicBezTo>
                    <a:pt x="1787" y="343"/>
                    <a:pt x="1912" y="353"/>
                    <a:pt x="2045" y="377"/>
                  </a:cubicBezTo>
                  <a:cubicBezTo>
                    <a:pt x="2985" y="539"/>
                    <a:pt x="3269" y="1635"/>
                    <a:pt x="3520" y="2600"/>
                  </a:cubicBezTo>
                  <a:cubicBezTo>
                    <a:pt x="3569" y="2788"/>
                    <a:pt x="3615" y="2968"/>
                    <a:pt x="3665" y="3133"/>
                  </a:cubicBezTo>
                  <a:cubicBezTo>
                    <a:pt x="3713" y="3293"/>
                    <a:pt x="3756" y="3476"/>
                    <a:pt x="3800" y="3664"/>
                  </a:cubicBezTo>
                  <a:cubicBezTo>
                    <a:pt x="3965" y="4356"/>
                    <a:pt x="4136" y="5074"/>
                    <a:pt x="4618" y="5188"/>
                  </a:cubicBezTo>
                  <a:cubicBezTo>
                    <a:pt x="4661" y="5197"/>
                    <a:pt x="4704" y="5203"/>
                    <a:pt x="4749" y="5203"/>
                  </a:cubicBezTo>
                  <a:cubicBezTo>
                    <a:pt x="5042" y="5203"/>
                    <a:pt x="5367" y="4977"/>
                    <a:pt x="5762" y="4503"/>
                  </a:cubicBezTo>
                  <a:cubicBezTo>
                    <a:pt x="5823" y="4432"/>
                    <a:pt x="5814" y="4324"/>
                    <a:pt x="5741" y="4263"/>
                  </a:cubicBezTo>
                  <a:cubicBezTo>
                    <a:pt x="5709" y="4236"/>
                    <a:pt x="5669" y="4223"/>
                    <a:pt x="5630" y="4223"/>
                  </a:cubicBezTo>
                  <a:cubicBezTo>
                    <a:pt x="5582" y="4223"/>
                    <a:pt x="5533" y="4243"/>
                    <a:pt x="5500" y="4284"/>
                  </a:cubicBezTo>
                  <a:cubicBezTo>
                    <a:pt x="5099" y="4764"/>
                    <a:pt x="4868" y="4858"/>
                    <a:pt x="4746" y="4858"/>
                  </a:cubicBezTo>
                  <a:cubicBezTo>
                    <a:pt x="4727" y="4858"/>
                    <a:pt x="4711" y="4856"/>
                    <a:pt x="4697" y="4852"/>
                  </a:cubicBezTo>
                  <a:cubicBezTo>
                    <a:pt x="4421" y="4787"/>
                    <a:pt x="4262" y="4120"/>
                    <a:pt x="4134" y="3584"/>
                  </a:cubicBezTo>
                  <a:cubicBezTo>
                    <a:pt x="4088" y="3388"/>
                    <a:pt x="4042" y="3200"/>
                    <a:pt x="3993" y="3033"/>
                  </a:cubicBezTo>
                  <a:cubicBezTo>
                    <a:pt x="3944" y="2873"/>
                    <a:pt x="3898" y="2696"/>
                    <a:pt x="3851" y="2514"/>
                  </a:cubicBezTo>
                  <a:cubicBezTo>
                    <a:pt x="3588" y="1499"/>
                    <a:pt x="3263" y="239"/>
                    <a:pt x="2103" y="38"/>
                  </a:cubicBezTo>
                  <a:cubicBezTo>
                    <a:pt x="1952" y="12"/>
                    <a:pt x="181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419;p41">
              <a:extLst>
                <a:ext uri="{FF2B5EF4-FFF2-40B4-BE49-F238E27FC236}">
                  <a16:creationId xmlns:a16="http://schemas.microsoft.com/office/drawing/2014/main" id="{D6F4D587-88FF-CB18-13A8-9559DEA789FC}"/>
                </a:ext>
              </a:extLst>
            </p:cNvPr>
            <p:cNvSpPr/>
            <p:nvPr/>
          </p:nvSpPr>
          <p:spPr>
            <a:xfrm>
              <a:off x="4958625" y="1093850"/>
              <a:ext cx="86775" cy="27250"/>
            </a:xfrm>
            <a:custGeom>
              <a:avLst/>
              <a:gdLst/>
              <a:ahLst/>
              <a:cxnLst/>
              <a:rect l="l" t="t" r="r" b="b"/>
              <a:pathLst>
                <a:path w="3471" h="1090" extrusionOk="0">
                  <a:moveTo>
                    <a:pt x="1602" y="0"/>
                  </a:moveTo>
                  <a:cubicBezTo>
                    <a:pt x="1531" y="0"/>
                    <a:pt x="1461" y="4"/>
                    <a:pt x="1391" y="12"/>
                  </a:cubicBezTo>
                  <a:cubicBezTo>
                    <a:pt x="547" y="115"/>
                    <a:pt x="75" y="780"/>
                    <a:pt x="57" y="808"/>
                  </a:cubicBezTo>
                  <a:cubicBezTo>
                    <a:pt x="1" y="886"/>
                    <a:pt x="18" y="995"/>
                    <a:pt x="97" y="1050"/>
                  </a:cubicBezTo>
                  <a:cubicBezTo>
                    <a:pt x="127" y="1071"/>
                    <a:pt x="161" y="1081"/>
                    <a:pt x="195" y="1081"/>
                  </a:cubicBezTo>
                  <a:cubicBezTo>
                    <a:pt x="250" y="1081"/>
                    <a:pt x="304" y="1054"/>
                    <a:pt x="338" y="1004"/>
                  </a:cubicBezTo>
                  <a:cubicBezTo>
                    <a:pt x="342" y="998"/>
                    <a:pt x="740" y="437"/>
                    <a:pt x="1432" y="354"/>
                  </a:cubicBezTo>
                  <a:cubicBezTo>
                    <a:pt x="1491" y="347"/>
                    <a:pt x="1550" y="343"/>
                    <a:pt x="1610" y="343"/>
                  </a:cubicBezTo>
                  <a:cubicBezTo>
                    <a:pt x="2090" y="343"/>
                    <a:pt x="2599" y="581"/>
                    <a:pt x="3125" y="1046"/>
                  </a:cubicBezTo>
                  <a:cubicBezTo>
                    <a:pt x="3156" y="1074"/>
                    <a:pt x="3196" y="1089"/>
                    <a:pt x="3238" y="1089"/>
                  </a:cubicBezTo>
                  <a:cubicBezTo>
                    <a:pt x="3238" y="1089"/>
                    <a:pt x="3239" y="1089"/>
                    <a:pt x="3240" y="1089"/>
                  </a:cubicBezTo>
                  <a:cubicBezTo>
                    <a:pt x="3397" y="1089"/>
                    <a:pt x="3471" y="894"/>
                    <a:pt x="3352" y="791"/>
                  </a:cubicBezTo>
                  <a:cubicBezTo>
                    <a:pt x="2758" y="264"/>
                    <a:pt x="2169" y="0"/>
                    <a:pt x="1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420;p41">
              <a:extLst>
                <a:ext uri="{FF2B5EF4-FFF2-40B4-BE49-F238E27FC236}">
                  <a16:creationId xmlns:a16="http://schemas.microsoft.com/office/drawing/2014/main" id="{900CCF6C-2ACC-8105-E9E0-B5B2F60AA671}"/>
                </a:ext>
              </a:extLst>
            </p:cNvPr>
            <p:cNvSpPr/>
            <p:nvPr/>
          </p:nvSpPr>
          <p:spPr>
            <a:xfrm>
              <a:off x="4944400" y="1251825"/>
              <a:ext cx="65675" cy="24875"/>
            </a:xfrm>
            <a:custGeom>
              <a:avLst/>
              <a:gdLst/>
              <a:ahLst/>
              <a:cxnLst/>
              <a:rect l="l" t="t" r="r" b="b"/>
              <a:pathLst>
                <a:path w="2627" h="995" extrusionOk="0">
                  <a:moveTo>
                    <a:pt x="2432" y="1"/>
                  </a:moveTo>
                  <a:cubicBezTo>
                    <a:pt x="2379" y="1"/>
                    <a:pt x="2327" y="25"/>
                    <a:pt x="2294" y="70"/>
                  </a:cubicBezTo>
                  <a:cubicBezTo>
                    <a:pt x="1955" y="532"/>
                    <a:pt x="1514" y="659"/>
                    <a:pt x="1131" y="659"/>
                  </a:cubicBezTo>
                  <a:cubicBezTo>
                    <a:pt x="675" y="659"/>
                    <a:pt x="299" y="479"/>
                    <a:pt x="271" y="465"/>
                  </a:cubicBezTo>
                  <a:cubicBezTo>
                    <a:pt x="247" y="453"/>
                    <a:pt x="222" y="448"/>
                    <a:pt x="197" y="448"/>
                  </a:cubicBezTo>
                  <a:cubicBezTo>
                    <a:pt x="133" y="448"/>
                    <a:pt x="72" y="483"/>
                    <a:pt x="42" y="543"/>
                  </a:cubicBezTo>
                  <a:cubicBezTo>
                    <a:pt x="1" y="627"/>
                    <a:pt x="34" y="729"/>
                    <a:pt x="118" y="772"/>
                  </a:cubicBezTo>
                  <a:cubicBezTo>
                    <a:pt x="439" y="916"/>
                    <a:pt x="786" y="992"/>
                    <a:pt x="1138" y="995"/>
                  </a:cubicBezTo>
                  <a:cubicBezTo>
                    <a:pt x="1609" y="995"/>
                    <a:pt x="2153" y="840"/>
                    <a:pt x="2570" y="275"/>
                  </a:cubicBezTo>
                  <a:cubicBezTo>
                    <a:pt x="2626" y="198"/>
                    <a:pt x="2610" y="91"/>
                    <a:pt x="2534" y="34"/>
                  </a:cubicBezTo>
                  <a:cubicBezTo>
                    <a:pt x="2503" y="11"/>
                    <a:pt x="2467" y="1"/>
                    <a:pt x="2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421;p41">
              <a:extLst>
                <a:ext uri="{FF2B5EF4-FFF2-40B4-BE49-F238E27FC236}">
                  <a16:creationId xmlns:a16="http://schemas.microsoft.com/office/drawing/2014/main" id="{BED2307F-6F7B-F9A4-044A-655C99D0E115}"/>
                </a:ext>
              </a:extLst>
            </p:cNvPr>
            <p:cNvSpPr/>
            <p:nvPr/>
          </p:nvSpPr>
          <p:spPr>
            <a:xfrm>
              <a:off x="4868150" y="1150850"/>
              <a:ext cx="46800" cy="21325"/>
            </a:xfrm>
            <a:custGeom>
              <a:avLst/>
              <a:gdLst/>
              <a:ahLst/>
              <a:cxnLst/>
              <a:rect l="l" t="t" r="r" b="b"/>
              <a:pathLst>
                <a:path w="1872" h="853" extrusionOk="0">
                  <a:moveTo>
                    <a:pt x="1681" y="1"/>
                  </a:moveTo>
                  <a:cubicBezTo>
                    <a:pt x="1630" y="1"/>
                    <a:pt x="1579" y="23"/>
                    <a:pt x="1545" y="67"/>
                  </a:cubicBezTo>
                  <a:cubicBezTo>
                    <a:pt x="1306" y="355"/>
                    <a:pt x="1066" y="503"/>
                    <a:pt x="828" y="509"/>
                  </a:cubicBezTo>
                  <a:lnTo>
                    <a:pt x="815" y="509"/>
                  </a:lnTo>
                  <a:cubicBezTo>
                    <a:pt x="522" y="509"/>
                    <a:pt x="320" y="288"/>
                    <a:pt x="319" y="287"/>
                  </a:cubicBezTo>
                  <a:cubicBezTo>
                    <a:pt x="285" y="250"/>
                    <a:pt x="239" y="232"/>
                    <a:pt x="192" y="232"/>
                  </a:cubicBezTo>
                  <a:cubicBezTo>
                    <a:pt x="152" y="232"/>
                    <a:pt x="111" y="246"/>
                    <a:pt x="78" y="275"/>
                  </a:cubicBezTo>
                  <a:cubicBezTo>
                    <a:pt x="10" y="337"/>
                    <a:pt x="1" y="442"/>
                    <a:pt x="62" y="514"/>
                  </a:cubicBezTo>
                  <a:cubicBezTo>
                    <a:pt x="75" y="529"/>
                    <a:pt x="366" y="852"/>
                    <a:pt x="815" y="852"/>
                  </a:cubicBezTo>
                  <a:lnTo>
                    <a:pt x="829" y="852"/>
                  </a:lnTo>
                  <a:cubicBezTo>
                    <a:pt x="1174" y="846"/>
                    <a:pt x="1502" y="656"/>
                    <a:pt x="1808" y="285"/>
                  </a:cubicBezTo>
                  <a:cubicBezTo>
                    <a:pt x="1872" y="212"/>
                    <a:pt x="1863" y="101"/>
                    <a:pt x="1789" y="40"/>
                  </a:cubicBezTo>
                  <a:cubicBezTo>
                    <a:pt x="1757" y="13"/>
                    <a:pt x="1719" y="1"/>
                    <a:pt x="1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422;p41">
              <a:extLst>
                <a:ext uri="{FF2B5EF4-FFF2-40B4-BE49-F238E27FC236}">
                  <a16:creationId xmlns:a16="http://schemas.microsoft.com/office/drawing/2014/main" id="{79765A87-D24A-3997-CA6B-7FD28AD9BEBB}"/>
                </a:ext>
              </a:extLst>
            </p:cNvPr>
            <p:cNvSpPr/>
            <p:nvPr/>
          </p:nvSpPr>
          <p:spPr>
            <a:xfrm>
              <a:off x="4983050" y="1140550"/>
              <a:ext cx="58275" cy="21125"/>
            </a:xfrm>
            <a:custGeom>
              <a:avLst/>
              <a:gdLst/>
              <a:ahLst/>
              <a:cxnLst/>
              <a:rect l="l" t="t" r="r" b="b"/>
              <a:pathLst>
                <a:path w="2331" h="845" extrusionOk="0">
                  <a:moveTo>
                    <a:pt x="2139" y="1"/>
                  </a:moveTo>
                  <a:cubicBezTo>
                    <a:pt x="2095" y="1"/>
                    <a:pt x="2052" y="18"/>
                    <a:pt x="2019" y="51"/>
                  </a:cubicBezTo>
                  <a:cubicBezTo>
                    <a:pt x="1662" y="393"/>
                    <a:pt x="1332" y="500"/>
                    <a:pt x="1059" y="500"/>
                  </a:cubicBezTo>
                  <a:cubicBezTo>
                    <a:pt x="616" y="500"/>
                    <a:pt x="323" y="219"/>
                    <a:pt x="304" y="200"/>
                  </a:cubicBezTo>
                  <a:cubicBezTo>
                    <a:pt x="271" y="170"/>
                    <a:pt x="229" y="155"/>
                    <a:pt x="188" y="155"/>
                  </a:cubicBezTo>
                  <a:cubicBezTo>
                    <a:pt x="145" y="155"/>
                    <a:pt x="101" y="172"/>
                    <a:pt x="68" y="206"/>
                  </a:cubicBezTo>
                  <a:cubicBezTo>
                    <a:pt x="4" y="269"/>
                    <a:pt x="1" y="372"/>
                    <a:pt x="60" y="440"/>
                  </a:cubicBezTo>
                  <a:cubicBezTo>
                    <a:pt x="68" y="446"/>
                    <a:pt x="473" y="844"/>
                    <a:pt x="1071" y="844"/>
                  </a:cubicBezTo>
                  <a:cubicBezTo>
                    <a:pt x="1416" y="844"/>
                    <a:pt x="1824" y="712"/>
                    <a:pt x="2255" y="299"/>
                  </a:cubicBezTo>
                  <a:cubicBezTo>
                    <a:pt x="2326" y="234"/>
                    <a:pt x="2331" y="124"/>
                    <a:pt x="2264" y="54"/>
                  </a:cubicBezTo>
                  <a:cubicBezTo>
                    <a:pt x="2230" y="19"/>
                    <a:pt x="2184" y="1"/>
                    <a:pt x="2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423;p41">
              <a:extLst>
                <a:ext uri="{FF2B5EF4-FFF2-40B4-BE49-F238E27FC236}">
                  <a16:creationId xmlns:a16="http://schemas.microsoft.com/office/drawing/2014/main" id="{6CCF8A5A-C4A7-A07B-0036-79548CAA836B}"/>
                </a:ext>
              </a:extLst>
            </p:cNvPr>
            <p:cNvSpPr/>
            <p:nvPr/>
          </p:nvSpPr>
          <p:spPr>
            <a:xfrm>
              <a:off x="4296950" y="2262775"/>
              <a:ext cx="184550" cy="195975"/>
            </a:xfrm>
            <a:custGeom>
              <a:avLst/>
              <a:gdLst/>
              <a:ahLst/>
              <a:cxnLst/>
              <a:rect l="l" t="t" r="r" b="b"/>
              <a:pathLst>
                <a:path w="7382" h="7839" extrusionOk="0">
                  <a:moveTo>
                    <a:pt x="6929" y="0"/>
                  </a:moveTo>
                  <a:lnTo>
                    <a:pt x="4063" y="221"/>
                  </a:lnTo>
                  <a:cubicBezTo>
                    <a:pt x="4063" y="221"/>
                    <a:pt x="2373" y="2268"/>
                    <a:pt x="1922" y="3675"/>
                  </a:cubicBezTo>
                  <a:cubicBezTo>
                    <a:pt x="1483" y="5044"/>
                    <a:pt x="1" y="7839"/>
                    <a:pt x="919" y="7839"/>
                  </a:cubicBezTo>
                  <a:cubicBezTo>
                    <a:pt x="945" y="7839"/>
                    <a:pt x="974" y="7836"/>
                    <a:pt x="1004" y="7832"/>
                  </a:cubicBezTo>
                  <a:cubicBezTo>
                    <a:pt x="2094" y="7664"/>
                    <a:pt x="3548" y="4093"/>
                    <a:pt x="3548" y="4093"/>
                  </a:cubicBezTo>
                  <a:cubicBezTo>
                    <a:pt x="3548" y="4093"/>
                    <a:pt x="5474" y="3571"/>
                    <a:pt x="6428" y="2530"/>
                  </a:cubicBezTo>
                  <a:cubicBezTo>
                    <a:pt x="7382" y="1491"/>
                    <a:pt x="6929" y="0"/>
                    <a:pt x="6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424;p41">
              <a:extLst>
                <a:ext uri="{FF2B5EF4-FFF2-40B4-BE49-F238E27FC236}">
                  <a16:creationId xmlns:a16="http://schemas.microsoft.com/office/drawing/2014/main" id="{440DD4D7-F926-AD3D-2809-41234315D5DF}"/>
                </a:ext>
              </a:extLst>
            </p:cNvPr>
            <p:cNvSpPr/>
            <p:nvPr/>
          </p:nvSpPr>
          <p:spPr>
            <a:xfrm>
              <a:off x="4298275" y="2253675"/>
              <a:ext cx="192550" cy="213675"/>
            </a:xfrm>
            <a:custGeom>
              <a:avLst/>
              <a:gdLst/>
              <a:ahLst/>
              <a:cxnLst/>
              <a:rect l="l" t="t" r="r" b="b"/>
              <a:pathLst>
                <a:path w="7702" h="8547" extrusionOk="0">
                  <a:moveTo>
                    <a:pt x="6604" y="729"/>
                  </a:moveTo>
                  <a:lnTo>
                    <a:pt x="6604" y="729"/>
                  </a:lnTo>
                  <a:cubicBezTo>
                    <a:pt x="6672" y="1159"/>
                    <a:pt x="6712" y="2020"/>
                    <a:pt x="6123" y="2663"/>
                  </a:cubicBezTo>
                  <a:cubicBezTo>
                    <a:pt x="5248" y="3616"/>
                    <a:pt x="3423" y="4121"/>
                    <a:pt x="3404" y="4126"/>
                  </a:cubicBezTo>
                  <a:lnTo>
                    <a:pt x="3241" y="4170"/>
                  </a:lnTo>
                  <a:lnTo>
                    <a:pt x="3177" y="4327"/>
                  </a:lnTo>
                  <a:cubicBezTo>
                    <a:pt x="2531" y="5912"/>
                    <a:pt x="1512" y="7670"/>
                    <a:pt x="911" y="7848"/>
                  </a:cubicBezTo>
                  <a:cubicBezTo>
                    <a:pt x="868" y="7461"/>
                    <a:pt x="1389" y="6194"/>
                    <a:pt x="1675" y="5493"/>
                  </a:cubicBezTo>
                  <a:cubicBezTo>
                    <a:pt x="1880" y="4994"/>
                    <a:pt x="2073" y="4523"/>
                    <a:pt x="2195" y="4143"/>
                  </a:cubicBezTo>
                  <a:cubicBezTo>
                    <a:pt x="2562" y="2997"/>
                    <a:pt x="3833" y="1356"/>
                    <a:pt x="4184" y="915"/>
                  </a:cubicBezTo>
                  <a:lnTo>
                    <a:pt x="6604" y="729"/>
                  </a:lnTo>
                  <a:close/>
                  <a:moveTo>
                    <a:pt x="7124" y="0"/>
                  </a:moveTo>
                  <a:lnTo>
                    <a:pt x="3839" y="253"/>
                  </a:lnTo>
                  <a:lnTo>
                    <a:pt x="3745" y="366"/>
                  </a:lnTo>
                  <a:cubicBezTo>
                    <a:pt x="3676" y="452"/>
                    <a:pt x="2008" y="2480"/>
                    <a:pt x="1542" y="3934"/>
                  </a:cubicBezTo>
                  <a:cubicBezTo>
                    <a:pt x="1429" y="4287"/>
                    <a:pt x="1240" y="4748"/>
                    <a:pt x="1041" y="5233"/>
                  </a:cubicBezTo>
                  <a:cubicBezTo>
                    <a:pt x="384" y="6836"/>
                    <a:pt x="0" y="7842"/>
                    <a:pt x="379" y="8322"/>
                  </a:cubicBezTo>
                  <a:cubicBezTo>
                    <a:pt x="449" y="8411"/>
                    <a:pt x="599" y="8546"/>
                    <a:pt x="866" y="8546"/>
                  </a:cubicBezTo>
                  <a:cubicBezTo>
                    <a:pt x="912" y="8546"/>
                    <a:pt x="960" y="8542"/>
                    <a:pt x="1004" y="8534"/>
                  </a:cubicBezTo>
                  <a:cubicBezTo>
                    <a:pt x="2145" y="8358"/>
                    <a:pt x="3385" y="5609"/>
                    <a:pt x="3750" y="4739"/>
                  </a:cubicBezTo>
                  <a:cubicBezTo>
                    <a:pt x="4253" y="4583"/>
                    <a:pt x="5777" y="4054"/>
                    <a:pt x="6629" y="3126"/>
                  </a:cubicBezTo>
                  <a:cubicBezTo>
                    <a:pt x="7701" y="1955"/>
                    <a:pt x="7225" y="333"/>
                    <a:pt x="7204" y="263"/>
                  </a:cubicBezTo>
                  <a:lnTo>
                    <a:pt x="7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425;p41">
              <a:extLst>
                <a:ext uri="{FF2B5EF4-FFF2-40B4-BE49-F238E27FC236}">
                  <a16:creationId xmlns:a16="http://schemas.microsoft.com/office/drawing/2014/main" id="{93A2BF93-5D67-BB8F-4B3E-2FDFB85E403B}"/>
                </a:ext>
              </a:extLst>
            </p:cNvPr>
            <p:cNvSpPr/>
            <p:nvPr/>
          </p:nvSpPr>
          <p:spPr>
            <a:xfrm>
              <a:off x="5254950" y="2220850"/>
              <a:ext cx="133075" cy="226425"/>
            </a:xfrm>
            <a:custGeom>
              <a:avLst/>
              <a:gdLst/>
              <a:ahLst/>
              <a:cxnLst/>
              <a:rect l="l" t="t" r="r" b="b"/>
              <a:pathLst>
                <a:path w="5323" h="9057" extrusionOk="0">
                  <a:moveTo>
                    <a:pt x="2473" y="1"/>
                  </a:moveTo>
                  <a:cubicBezTo>
                    <a:pt x="2473" y="1"/>
                    <a:pt x="381" y="2332"/>
                    <a:pt x="263" y="3020"/>
                  </a:cubicBezTo>
                  <a:cubicBezTo>
                    <a:pt x="147" y="3706"/>
                    <a:pt x="0" y="7075"/>
                    <a:pt x="0" y="7075"/>
                  </a:cubicBezTo>
                  <a:cubicBezTo>
                    <a:pt x="0" y="7075"/>
                    <a:pt x="119" y="7306"/>
                    <a:pt x="387" y="7306"/>
                  </a:cubicBezTo>
                  <a:cubicBezTo>
                    <a:pt x="558" y="7306"/>
                    <a:pt x="789" y="7212"/>
                    <a:pt x="1089" y="6906"/>
                  </a:cubicBezTo>
                  <a:cubicBezTo>
                    <a:pt x="1488" y="6496"/>
                    <a:pt x="1653" y="6123"/>
                    <a:pt x="1719" y="5859"/>
                  </a:cubicBezTo>
                  <a:lnTo>
                    <a:pt x="1719" y="5859"/>
                  </a:lnTo>
                  <a:cubicBezTo>
                    <a:pt x="1656" y="6598"/>
                    <a:pt x="1562" y="8169"/>
                    <a:pt x="1827" y="8799"/>
                  </a:cubicBezTo>
                  <a:cubicBezTo>
                    <a:pt x="1903" y="8979"/>
                    <a:pt x="2046" y="9056"/>
                    <a:pt x="2228" y="9056"/>
                  </a:cubicBezTo>
                  <a:cubicBezTo>
                    <a:pt x="2893" y="9056"/>
                    <a:pt x="4083" y="8034"/>
                    <a:pt x="4491" y="7271"/>
                  </a:cubicBezTo>
                  <a:cubicBezTo>
                    <a:pt x="5009" y="6298"/>
                    <a:pt x="5322" y="1120"/>
                    <a:pt x="5322" y="1120"/>
                  </a:cubicBezTo>
                  <a:lnTo>
                    <a:pt x="24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426;p41">
              <a:extLst>
                <a:ext uri="{FF2B5EF4-FFF2-40B4-BE49-F238E27FC236}">
                  <a16:creationId xmlns:a16="http://schemas.microsoft.com/office/drawing/2014/main" id="{9294CE1F-BB41-40AB-E185-7AADA33CCCFD}"/>
                </a:ext>
              </a:extLst>
            </p:cNvPr>
            <p:cNvSpPr/>
            <p:nvPr/>
          </p:nvSpPr>
          <p:spPr>
            <a:xfrm>
              <a:off x="5246300" y="2210675"/>
              <a:ext cx="150675" cy="245150"/>
            </a:xfrm>
            <a:custGeom>
              <a:avLst/>
              <a:gdLst/>
              <a:ahLst/>
              <a:cxnLst/>
              <a:rect l="l" t="t" r="r" b="b"/>
              <a:pathLst>
                <a:path w="6027" h="9806" extrusionOk="0">
                  <a:moveTo>
                    <a:pt x="2917" y="813"/>
                  </a:moveTo>
                  <a:lnTo>
                    <a:pt x="5311" y="1754"/>
                  </a:lnTo>
                  <a:cubicBezTo>
                    <a:pt x="5177" y="3813"/>
                    <a:pt x="4874" y="6878"/>
                    <a:pt x="4534" y="7516"/>
                  </a:cubicBezTo>
                  <a:cubicBezTo>
                    <a:pt x="4163" y="8212"/>
                    <a:pt x="3095" y="9119"/>
                    <a:pt x="2591" y="9119"/>
                  </a:cubicBezTo>
                  <a:cubicBezTo>
                    <a:pt x="2581" y="9119"/>
                    <a:pt x="2572" y="9119"/>
                    <a:pt x="2562" y="9118"/>
                  </a:cubicBezTo>
                  <a:cubicBezTo>
                    <a:pt x="2512" y="9117"/>
                    <a:pt x="2506" y="9108"/>
                    <a:pt x="2491" y="9071"/>
                  </a:cubicBezTo>
                  <a:cubicBezTo>
                    <a:pt x="2274" y="8557"/>
                    <a:pt x="2333" y="7170"/>
                    <a:pt x="2403" y="6334"/>
                  </a:cubicBezTo>
                  <a:lnTo>
                    <a:pt x="2403" y="6334"/>
                  </a:lnTo>
                  <a:lnTo>
                    <a:pt x="2403" y="6336"/>
                  </a:lnTo>
                  <a:cubicBezTo>
                    <a:pt x="2473" y="6050"/>
                    <a:pt x="2449" y="5859"/>
                    <a:pt x="2443" y="5819"/>
                  </a:cubicBezTo>
                  <a:lnTo>
                    <a:pt x="2053" y="3288"/>
                  </a:lnTo>
                  <a:lnTo>
                    <a:pt x="1765" y="5832"/>
                  </a:lnTo>
                  <a:cubicBezTo>
                    <a:pt x="1759" y="5886"/>
                    <a:pt x="1744" y="6024"/>
                    <a:pt x="1726" y="6218"/>
                  </a:cubicBezTo>
                  <a:cubicBezTo>
                    <a:pt x="1667" y="6428"/>
                    <a:pt x="1526" y="6729"/>
                    <a:pt x="1191" y="7072"/>
                  </a:cubicBezTo>
                  <a:cubicBezTo>
                    <a:pt x="918" y="7351"/>
                    <a:pt x="773" y="7369"/>
                    <a:pt x="730" y="7369"/>
                  </a:cubicBezTo>
                  <a:cubicBezTo>
                    <a:pt x="727" y="7369"/>
                    <a:pt x="724" y="7369"/>
                    <a:pt x="722" y="7369"/>
                  </a:cubicBezTo>
                  <a:cubicBezTo>
                    <a:pt x="713" y="7368"/>
                    <a:pt x="703" y="7365"/>
                    <a:pt x="695" y="7360"/>
                  </a:cubicBezTo>
                  <a:cubicBezTo>
                    <a:pt x="749" y="6166"/>
                    <a:pt x="863" y="3989"/>
                    <a:pt x="949" y="3483"/>
                  </a:cubicBezTo>
                  <a:cubicBezTo>
                    <a:pt x="1007" y="3134"/>
                    <a:pt x="1968" y="1887"/>
                    <a:pt x="2917" y="813"/>
                  </a:cubicBezTo>
                  <a:close/>
                  <a:moveTo>
                    <a:pt x="2722" y="1"/>
                  </a:moveTo>
                  <a:lnTo>
                    <a:pt x="2565" y="177"/>
                  </a:lnTo>
                  <a:cubicBezTo>
                    <a:pt x="2204" y="580"/>
                    <a:pt x="398" y="2622"/>
                    <a:pt x="272" y="3369"/>
                  </a:cubicBezTo>
                  <a:cubicBezTo>
                    <a:pt x="153" y="4070"/>
                    <a:pt x="11" y="7327"/>
                    <a:pt x="3" y="7466"/>
                  </a:cubicBezTo>
                  <a:lnTo>
                    <a:pt x="0" y="7558"/>
                  </a:lnTo>
                  <a:lnTo>
                    <a:pt x="42" y="7638"/>
                  </a:lnTo>
                  <a:cubicBezTo>
                    <a:pt x="60" y="7673"/>
                    <a:pt x="232" y="7988"/>
                    <a:pt x="617" y="8046"/>
                  </a:cubicBezTo>
                  <a:cubicBezTo>
                    <a:pt x="656" y="8052"/>
                    <a:pt x="696" y="8055"/>
                    <a:pt x="737" y="8055"/>
                  </a:cubicBezTo>
                  <a:cubicBezTo>
                    <a:pt x="1029" y="8055"/>
                    <a:pt x="1337" y="7894"/>
                    <a:pt x="1653" y="7578"/>
                  </a:cubicBezTo>
                  <a:lnTo>
                    <a:pt x="1653" y="7578"/>
                  </a:lnTo>
                  <a:cubicBezTo>
                    <a:pt x="1646" y="8245"/>
                    <a:pt x="1689" y="8937"/>
                    <a:pt x="1858" y="9338"/>
                  </a:cubicBezTo>
                  <a:cubicBezTo>
                    <a:pt x="1977" y="9620"/>
                    <a:pt x="2222" y="9790"/>
                    <a:pt x="2531" y="9804"/>
                  </a:cubicBezTo>
                  <a:cubicBezTo>
                    <a:pt x="2544" y="9806"/>
                    <a:pt x="2559" y="9806"/>
                    <a:pt x="2574" y="9806"/>
                  </a:cubicBezTo>
                  <a:cubicBezTo>
                    <a:pt x="3443" y="9806"/>
                    <a:pt x="4720" y="8627"/>
                    <a:pt x="5140" y="7838"/>
                  </a:cubicBezTo>
                  <a:cubicBezTo>
                    <a:pt x="5677" y="6830"/>
                    <a:pt x="5979" y="2086"/>
                    <a:pt x="6012" y="1548"/>
                  </a:cubicBezTo>
                  <a:lnTo>
                    <a:pt x="6026" y="1299"/>
                  </a:lnTo>
                  <a:lnTo>
                    <a:pt x="27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427;p41">
              <a:extLst>
                <a:ext uri="{FF2B5EF4-FFF2-40B4-BE49-F238E27FC236}">
                  <a16:creationId xmlns:a16="http://schemas.microsoft.com/office/drawing/2014/main" id="{B1B2FEE8-A448-4E5B-8BE1-B1A42E69B447}"/>
                </a:ext>
              </a:extLst>
            </p:cNvPr>
            <p:cNvSpPr/>
            <p:nvPr/>
          </p:nvSpPr>
          <p:spPr>
            <a:xfrm>
              <a:off x="1337525" y="3829075"/>
              <a:ext cx="375050" cy="110550"/>
            </a:xfrm>
            <a:custGeom>
              <a:avLst/>
              <a:gdLst/>
              <a:ahLst/>
              <a:cxnLst/>
              <a:rect l="l" t="t" r="r" b="b"/>
              <a:pathLst>
                <a:path w="15002" h="4422" extrusionOk="0">
                  <a:moveTo>
                    <a:pt x="3209" y="0"/>
                  </a:moveTo>
                  <a:cubicBezTo>
                    <a:pt x="2777" y="0"/>
                    <a:pt x="2377" y="26"/>
                    <a:pt x="2038" y="87"/>
                  </a:cubicBezTo>
                  <a:cubicBezTo>
                    <a:pt x="0" y="458"/>
                    <a:pt x="370" y="3237"/>
                    <a:pt x="2963" y="3978"/>
                  </a:cubicBezTo>
                  <a:cubicBezTo>
                    <a:pt x="4000" y="4274"/>
                    <a:pt x="5363" y="4422"/>
                    <a:pt x="6780" y="4422"/>
                  </a:cubicBezTo>
                  <a:cubicBezTo>
                    <a:pt x="8905" y="4422"/>
                    <a:pt x="11150" y="4088"/>
                    <a:pt x="12594" y="3421"/>
                  </a:cubicBezTo>
                  <a:cubicBezTo>
                    <a:pt x="15001" y="2310"/>
                    <a:pt x="8334" y="644"/>
                    <a:pt x="8334" y="644"/>
                  </a:cubicBezTo>
                  <a:cubicBezTo>
                    <a:pt x="8334" y="644"/>
                    <a:pt x="5374" y="0"/>
                    <a:pt x="32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428;p41">
              <a:extLst>
                <a:ext uri="{FF2B5EF4-FFF2-40B4-BE49-F238E27FC236}">
                  <a16:creationId xmlns:a16="http://schemas.microsoft.com/office/drawing/2014/main" id="{80F6E687-11B6-ECEB-6592-FF090CC03138}"/>
                </a:ext>
              </a:extLst>
            </p:cNvPr>
            <p:cNvSpPr/>
            <p:nvPr/>
          </p:nvSpPr>
          <p:spPr>
            <a:xfrm>
              <a:off x="1346025" y="3820500"/>
              <a:ext cx="328850" cy="127700"/>
            </a:xfrm>
            <a:custGeom>
              <a:avLst/>
              <a:gdLst/>
              <a:ahLst/>
              <a:cxnLst/>
              <a:rect l="l" t="t" r="r" b="b"/>
              <a:pathLst>
                <a:path w="13154" h="5108" extrusionOk="0">
                  <a:moveTo>
                    <a:pt x="2871" y="686"/>
                  </a:moveTo>
                  <a:cubicBezTo>
                    <a:pt x="4927" y="686"/>
                    <a:pt x="7778" y="1291"/>
                    <a:pt x="7917" y="1321"/>
                  </a:cubicBezTo>
                  <a:cubicBezTo>
                    <a:pt x="10272" y="1909"/>
                    <a:pt x="12425" y="2817"/>
                    <a:pt x="12435" y="3222"/>
                  </a:cubicBezTo>
                  <a:cubicBezTo>
                    <a:pt x="12435" y="3223"/>
                    <a:pt x="12401" y="3318"/>
                    <a:pt x="12110" y="3452"/>
                  </a:cubicBezTo>
                  <a:cubicBezTo>
                    <a:pt x="10755" y="4078"/>
                    <a:pt x="8523" y="4418"/>
                    <a:pt x="6395" y="4418"/>
                  </a:cubicBezTo>
                  <a:cubicBezTo>
                    <a:pt x="5043" y="4418"/>
                    <a:pt x="3733" y="4281"/>
                    <a:pt x="2718" y="3991"/>
                  </a:cubicBezTo>
                  <a:cubicBezTo>
                    <a:pt x="1365" y="3604"/>
                    <a:pt x="695" y="2610"/>
                    <a:pt x="734" y="1826"/>
                  </a:cubicBezTo>
                  <a:cubicBezTo>
                    <a:pt x="762" y="1268"/>
                    <a:pt x="1135" y="882"/>
                    <a:pt x="1759" y="769"/>
                  </a:cubicBezTo>
                  <a:cubicBezTo>
                    <a:pt x="2079" y="711"/>
                    <a:pt x="2458" y="686"/>
                    <a:pt x="2871" y="686"/>
                  </a:cubicBezTo>
                  <a:close/>
                  <a:moveTo>
                    <a:pt x="2876" y="0"/>
                  </a:moveTo>
                  <a:cubicBezTo>
                    <a:pt x="2421" y="0"/>
                    <a:pt x="1998" y="27"/>
                    <a:pt x="1637" y="93"/>
                  </a:cubicBezTo>
                  <a:cubicBezTo>
                    <a:pt x="701" y="264"/>
                    <a:pt x="94" y="916"/>
                    <a:pt x="51" y="1793"/>
                  </a:cubicBezTo>
                  <a:cubicBezTo>
                    <a:pt x="0" y="2814"/>
                    <a:pt x="755" y="4143"/>
                    <a:pt x="2529" y="4650"/>
                  </a:cubicBezTo>
                  <a:cubicBezTo>
                    <a:pt x="3615" y="4961"/>
                    <a:pt x="4993" y="5108"/>
                    <a:pt x="6409" y="5108"/>
                  </a:cubicBezTo>
                  <a:cubicBezTo>
                    <a:pt x="8629" y="5108"/>
                    <a:pt x="10947" y="4745"/>
                    <a:pt x="12398" y="4077"/>
                  </a:cubicBezTo>
                  <a:cubicBezTo>
                    <a:pt x="12912" y="3840"/>
                    <a:pt x="13154" y="3531"/>
                    <a:pt x="13118" y="3160"/>
                  </a:cubicBezTo>
                  <a:cubicBezTo>
                    <a:pt x="13011" y="2009"/>
                    <a:pt x="9557" y="1024"/>
                    <a:pt x="8078" y="654"/>
                  </a:cubicBezTo>
                  <a:lnTo>
                    <a:pt x="8068" y="651"/>
                  </a:lnTo>
                  <a:cubicBezTo>
                    <a:pt x="7922" y="620"/>
                    <a:pt x="5045" y="0"/>
                    <a:pt x="2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429;p41">
              <a:extLst>
                <a:ext uri="{FF2B5EF4-FFF2-40B4-BE49-F238E27FC236}">
                  <a16:creationId xmlns:a16="http://schemas.microsoft.com/office/drawing/2014/main" id="{9AF26374-7EE6-BE54-FD46-A494BB742932}"/>
                </a:ext>
              </a:extLst>
            </p:cNvPr>
            <p:cNvSpPr/>
            <p:nvPr/>
          </p:nvSpPr>
          <p:spPr>
            <a:xfrm>
              <a:off x="856000" y="4382275"/>
              <a:ext cx="231525" cy="455175"/>
            </a:xfrm>
            <a:custGeom>
              <a:avLst/>
              <a:gdLst/>
              <a:ahLst/>
              <a:cxnLst/>
              <a:rect l="l" t="t" r="r" b="b"/>
              <a:pathLst>
                <a:path w="9261" h="18207" extrusionOk="0">
                  <a:moveTo>
                    <a:pt x="7037" y="0"/>
                  </a:moveTo>
                  <a:lnTo>
                    <a:pt x="0" y="1666"/>
                  </a:lnTo>
                  <a:lnTo>
                    <a:pt x="741" y="5741"/>
                  </a:lnTo>
                  <a:lnTo>
                    <a:pt x="2407" y="6112"/>
                  </a:lnTo>
                  <a:cubicBezTo>
                    <a:pt x="2407" y="6112"/>
                    <a:pt x="1852" y="10928"/>
                    <a:pt x="2593" y="12965"/>
                  </a:cubicBezTo>
                  <a:cubicBezTo>
                    <a:pt x="3283" y="14863"/>
                    <a:pt x="3812" y="18207"/>
                    <a:pt x="5079" y="18207"/>
                  </a:cubicBezTo>
                  <a:cubicBezTo>
                    <a:pt x="5173" y="18207"/>
                    <a:pt x="5270" y="18189"/>
                    <a:pt x="5371" y="18151"/>
                  </a:cubicBezTo>
                  <a:cubicBezTo>
                    <a:pt x="6853" y="17595"/>
                    <a:pt x="5926" y="9817"/>
                    <a:pt x="6482" y="8891"/>
                  </a:cubicBezTo>
                  <a:cubicBezTo>
                    <a:pt x="7037" y="7964"/>
                    <a:pt x="9260" y="5741"/>
                    <a:pt x="9260" y="5741"/>
                  </a:cubicBezTo>
                  <a:lnTo>
                    <a:pt x="7408" y="741"/>
                  </a:lnTo>
                  <a:lnTo>
                    <a:pt x="70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430;p41">
              <a:extLst>
                <a:ext uri="{FF2B5EF4-FFF2-40B4-BE49-F238E27FC236}">
                  <a16:creationId xmlns:a16="http://schemas.microsoft.com/office/drawing/2014/main" id="{9A351DB1-4AC8-5431-0882-B333BD50E2E3}"/>
                </a:ext>
              </a:extLst>
            </p:cNvPr>
            <p:cNvSpPr/>
            <p:nvPr/>
          </p:nvSpPr>
          <p:spPr>
            <a:xfrm>
              <a:off x="846750" y="4373675"/>
              <a:ext cx="249975" cy="472325"/>
            </a:xfrm>
            <a:custGeom>
              <a:avLst/>
              <a:gdLst/>
              <a:ahLst/>
              <a:cxnLst/>
              <a:rect l="l" t="t" r="r" b="b"/>
              <a:pathLst>
                <a:path w="9999" h="18893" extrusionOk="0">
                  <a:moveTo>
                    <a:pt x="7223" y="739"/>
                  </a:moveTo>
                  <a:lnTo>
                    <a:pt x="7456" y="1204"/>
                  </a:lnTo>
                  <a:lnTo>
                    <a:pt x="9232" y="5999"/>
                  </a:lnTo>
                  <a:cubicBezTo>
                    <a:pt x="8711" y="6529"/>
                    <a:pt x="7046" y="8241"/>
                    <a:pt x="6558" y="9058"/>
                  </a:cubicBezTo>
                  <a:cubicBezTo>
                    <a:pt x="6308" y="9472"/>
                    <a:pt x="6299" y="10519"/>
                    <a:pt x="6304" y="12488"/>
                  </a:cubicBezTo>
                  <a:cubicBezTo>
                    <a:pt x="6307" y="14384"/>
                    <a:pt x="6316" y="17913"/>
                    <a:pt x="5621" y="18174"/>
                  </a:cubicBezTo>
                  <a:cubicBezTo>
                    <a:pt x="5560" y="18197"/>
                    <a:pt x="5505" y="18208"/>
                    <a:pt x="5451" y="18208"/>
                  </a:cubicBezTo>
                  <a:cubicBezTo>
                    <a:pt x="5390" y="18208"/>
                    <a:pt x="5332" y="18193"/>
                    <a:pt x="5272" y="18164"/>
                  </a:cubicBezTo>
                  <a:cubicBezTo>
                    <a:pt x="4660" y="17855"/>
                    <a:pt x="4183" y="16193"/>
                    <a:pt x="3800" y="14857"/>
                  </a:cubicBezTo>
                  <a:cubicBezTo>
                    <a:pt x="3627" y="14252"/>
                    <a:pt x="3463" y="13682"/>
                    <a:pt x="3285" y="13191"/>
                  </a:cubicBezTo>
                  <a:cubicBezTo>
                    <a:pt x="2580" y="11253"/>
                    <a:pt x="3113" y="6542"/>
                    <a:pt x="3117" y="6495"/>
                  </a:cubicBezTo>
                  <a:cubicBezTo>
                    <a:pt x="3138" y="6321"/>
                    <a:pt x="3024" y="6159"/>
                    <a:pt x="2851" y="6121"/>
                  </a:cubicBezTo>
                  <a:lnTo>
                    <a:pt x="1408" y="5800"/>
                  </a:lnTo>
                  <a:lnTo>
                    <a:pt x="765" y="2269"/>
                  </a:lnTo>
                  <a:lnTo>
                    <a:pt x="7223" y="739"/>
                  </a:lnTo>
                  <a:close/>
                  <a:moveTo>
                    <a:pt x="7411" y="0"/>
                  </a:moveTo>
                  <a:cubicBezTo>
                    <a:pt x="7383" y="0"/>
                    <a:pt x="7356" y="3"/>
                    <a:pt x="7329" y="10"/>
                  </a:cubicBezTo>
                  <a:lnTo>
                    <a:pt x="291" y="1678"/>
                  </a:lnTo>
                  <a:cubicBezTo>
                    <a:pt x="113" y="1719"/>
                    <a:pt x="0" y="1893"/>
                    <a:pt x="33" y="2073"/>
                  </a:cubicBezTo>
                  <a:lnTo>
                    <a:pt x="774" y="6147"/>
                  </a:lnTo>
                  <a:cubicBezTo>
                    <a:pt x="798" y="6283"/>
                    <a:pt x="902" y="6390"/>
                    <a:pt x="1037" y="6419"/>
                  </a:cubicBezTo>
                  <a:lnTo>
                    <a:pt x="2403" y="6724"/>
                  </a:lnTo>
                  <a:cubicBezTo>
                    <a:pt x="2293" y="7834"/>
                    <a:pt x="1981" y="11615"/>
                    <a:pt x="2641" y="13425"/>
                  </a:cubicBezTo>
                  <a:cubicBezTo>
                    <a:pt x="2811" y="13894"/>
                    <a:pt x="2972" y="14453"/>
                    <a:pt x="3141" y="15045"/>
                  </a:cubicBezTo>
                  <a:cubicBezTo>
                    <a:pt x="3625" y="16737"/>
                    <a:pt x="4084" y="18333"/>
                    <a:pt x="4965" y="18775"/>
                  </a:cubicBezTo>
                  <a:cubicBezTo>
                    <a:pt x="5114" y="18853"/>
                    <a:pt x="5281" y="18893"/>
                    <a:pt x="5450" y="18893"/>
                  </a:cubicBezTo>
                  <a:cubicBezTo>
                    <a:pt x="5591" y="18893"/>
                    <a:pt x="5731" y="18866"/>
                    <a:pt x="5861" y="18816"/>
                  </a:cubicBezTo>
                  <a:cubicBezTo>
                    <a:pt x="6925" y="18416"/>
                    <a:pt x="6999" y="16051"/>
                    <a:pt x="6990" y="12487"/>
                  </a:cubicBezTo>
                  <a:cubicBezTo>
                    <a:pt x="6988" y="11236"/>
                    <a:pt x="6984" y="9680"/>
                    <a:pt x="7146" y="9410"/>
                  </a:cubicBezTo>
                  <a:cubicBezTo>
                    <a:pt x="7675" y="8531"/>
                    <a:pt x="9851" y="6349"/>
                    <a:pt x="9874" y="6327"/>
                  </a:cubicBezTo>
                  <a:cubicBezTo>
                    <a:pt x="9967" y="6232"/>
                    <a:pt x="9998" y="6091"/>
                    <a:pt x="9952" y="5966"/>
                  </a:cubicBezTo>
                  <a:lnTo>
                    <a:pt x="8086" y="931"/>
                  </a:lnTo>
                  <a:lnTo>
                    <a:pt x="7715" y="190"/>
                  </a:lnTo>
                  <a:cubicBezTo>
                    <a:pt x="7657" y="71"/>
                    <a:pt x="7537" y="0"/>
                    <a:pt x="7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431;p41">
              <a:extLst>
                <a:ext uri="{FF2B5EF4-FFF2-40B4-BE49-F238E27FC236}">
                  <a16:creationId xmlns:a16="http://schemas.microsoft.com/office/drawing/2014/main" id="{B7FF3B63-8AAB-AE64-3F52-BE90CDD7C96C}"/>
                </a:ext>
              </a:extLst>
            </p:cNvPr>
            <p:cNvSpPr/>
            <p:nvPr/>
          </p:nvSpPr>
          <p:spPr>
            <a:xfrm>
              <a:off x="910850" y="4404550"/>
              <a:ext cx="89175" cy="440075"/>
            </a:xfrm>
            <a:custGeom>
              <a:avLst/>
              <a:gdLst/>
              <a:ahLst/>
              <a:cxnLst/>
              <a:rect l="l" t="t" r="r" b="b"/>
              <a:pathLst>
                <a:path w="3567" h="17603" extrusionOk="0">
                  <a:moveTo>
                    <a:pt x="361" y="1"/>
                  </a:moveTo>
                  <a:cubicBezTo>
                    <a:pt x="352" y="1"/>
                    <a:pt x="343" y="1"/>
                    <a:pt x="333" y="2"/>
                  </a:cubicBezTo>
                  <a:cubicBezTo>
                    <a:pt x="145" y="14"/>
                    <a:pt x="1" y="175"/>
                    <a:pt x="13" y="364"/>
                  </a:cubicBezTo>
                  <a:cubicBezTo>
                    <a:pt x="47" y="946"/>
                    <a:pt x="886" y="14664"/>
                    <a:pt x="2898" y="17460"/>
                  </a:cubicBezTo>
                  <a:cubicBezTo>
                    <a:pt x="2963" y="17549"/>
                    <a:pt x="3067" y="17603"/>
                    <a:pt x="3177" y="17603"/>
                  </a:cubicBezTo>
                  <a:cubicBezTo>
                    <a:pt x="3248" y="17603"/>
                    <a:pt x="3318" y="17581"/>
                    <a:pt x="3378" y="17538"/>
                  </a:cubicBezTo>
                  <a:cubicBezTo>
                    <a:pt x="3531" y="17428"/>
                    <a:pt x="3566" y="17214"/>
                    <a:pt x="3455" y="17059"/>
                  </a:cubicBezTo>
                  <a:cubicBezTo>
                    <a:pt x="1557" y="14424"/>
                    <a:pt x="705" y="465"/>
                    <a:pt x="696" y="324"/>
                  </a:cubicBezTo>
                  <a:cubicBezTo>
                    <a:pt x="686" y="144"/>
                    <a:pt x="548"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432;p41">
              <a:extLst>
                <a:ext uri="{FF2B5EF4-FFF2-40B4-BE49-F238E27FC236}">
                  <a16:creationId xmlns:a16="http://schemas.microsoft.com/office/drawing/2014/main" id="{ABBAFCBD-0AB2-4701-CD19-14D32E8EFA32}"/>
                </a:ext>
              </a:extLst>
            </p:cNvPr>
            <p:cNvSpPr/>
            <p:nvPr/>
          </p:nvSpPr>
          <p:spPr>
            <a:xfrm>
              <a:off x="1022575" y="3877575"/>
              <a:ext cx="1055800" cy="694525"/>
            </a:xfrm>
            <a:custGeom>
              <a:avLst/>
              <a:gdLst/>
              <a:ahLst/>
              <a:cxnLst/>
              <a:rect l="l" t="t" r="r" b="b"/>
              <a:pathLst>
                <a:path w="42232" h="27781" extrusionOk="0">
                  <a:moveTo>
                    <a:pt x="13523" y="0"/>
                  </a:moveTo>
                  <a:cubicBezTo>
                    <a:pt x="13523" y="0"/>
                    <a:pt x="4635" y="1111"/>
                    <a:pt x="2597" y="5557"/>
                  </a:cubicBezTo>
                  <a:cubicBezTo>
                    <a:pt x="560" y="10002"/>
                    <a:pt x="4819" y="11484"/>
                    <a:pt x="4819" y="11484"/>
                  </a:cubicBezTo>
                  <a:lnTo>
                    <a:pt x="16671" y="16114"/>
                  </a:lnTo>
                  <a:lnTo>
                    <a:pt x="0" y="19594"/>
                  </a:lnTo>
                  <a:lnTo>
                    <a:pt x="1856" y="27781"/>
                  </a:lnTo>
                  <a:cubicBezTo>
                    <a:pt x="1856" y="27781"/>
                    <a:pt x="9636" y="26300"/>
                    <a:pt x="14264" y="25003"/>
                  </a:cubicBezTo>
                  <a:cubicBezTo>
                    <a:pt x="18894" y="23706"/>
                    <a:pt x="34823" y="20372"/>
                    <a:pt x="38527" y="17039"/>
                  </a:cubicBezTo>
                  <a:cubicBezTo>
                    <a:pt x="42232" y="13705"/>
                    <a:pt x="38898" y="9261"/>
                    <a:pt x="32786" y="6298"/>
                  </a:cubicBezTo>
                  <a:cubicBezTo>
                    <a:pt x="26674" y="3334"/>
                    <a:pt x="13523" y="0"/>
                    <a:pt x="13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433;p41">
              <a:extLst>
                <a:ext uri="{FF2B5EF4-FFF2-40B4-BE49-F238E27FC236}">
                  <a16:creationId xmlns:a16="http://schemas.microsoft.com/office/drawing/2014/main" id="{07B2503D-558D-0433-62A8-1E52D759FE0F}"/>
                </a:ext>
              </a:extLst>
            </p:cNvPr>
            <p:cNvSpPr/>
            <p:nvPr/>
          </p:nvSpPr>
          <p:spPr>
            <a:xfrm>
              <a:off x="1434850" y="4276150"/>
              <a:ext cx="360825" cy="54875"/>
            </a:xfrm>
            <a:custGeom>
              <a:avLst/>
              <a:gdLst/>
              <a:ahLst/>
              <a:cxnLst/>
              <a:rect l="l" t="t" r="r" b="b"/>
              <a:pathLst>
                <a:path w="14433" h="2195" extrusionOk="0">
                  <a:moveTo>
                    <a:pt x="186" y="1"/>
                  </a:moveTo>
                  <a:cubicBezTo>
                    <a:pt x="104" y="1"/>
                    <a:pt x="32" y="59"/>
                    <a:pt x="17" y="141"/>
                  </a:cubicBezTo>
                  <a:cubicBezTo>
                    <a:pt x="1" y="233"/>
                    <a:pt x="59" y="321"/>
                    <a:pt x="151" y="340"/>
                  </a:cubicBezTo>
                  <a:cubicBezTo>
                    <a:pt x="253" y="359"/>
                    <a:pt x="10397" y="2195"/>
                    <a:pt x="14258" y="2195"/>
                  </a:cubicBezTo>
                  <a:lnTo>
                    <a:pt x="14256" y="2195"/>
                  </a:lnTo>
                  <a:cubicBezTo>
                    <a:pt x="14258" y="2195"/>
                    <a:pt x="14260" y="2195"/>
                    <a:pt x="14262" y="2195"/>
                  </a:cubicBezTo>
                  <a:cubicBezTo>
                    <a:pt x="14356" y="2195"/>
                    <a:pt x="14433" y="2119"/>
                    <a:pt x="14433" y="2024"/>
                  </a:cubicBezTo>
                  <a:cubicBezTo>
                    <a:pt x="14433" y="1928"/>
                    <a:pt x="14356" y="1851"/>
                    <a:pt x="14262" y="1851"/>
                  </a:cubicBezTo>
                  <a:cubicBezTo>
                    <a:pt x="14260" y="1851"/>
                    <a:pt x="14258" y="1852"/>
                    <a:pt x="14256" y="1852"/>
                  </a:cubicBezTo>
                  <a:cubicBezTo>
                    <a:pt x="10428" y="1852"/>
                    <a:pt x="313" y="21"/>
                    <a:pt x="212" y="3"/>
                  </a:cubicBezTo>
                  <a:cubicBezTo>
                    <a:pt x="203" y="2"/>
                    <a:pt x="195"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434;p41">
              <a:extLst>
                <a:ext uri="{FF2B5EF4-FFF2-40B4-BE49-F238E27FC236}">
                  <a16:creationId xmlns:a16="http://schemas.microsoft.com/office/drawing/2014/main" id="{99359A24-83A5-3C19-5B2F-AF8FD5938C8A}"/>
                </a:ext>
              </a:extLst>
            </p:cNvPr>
            <p:cNvSpPr/>
            <p:nvPr/>
          </p:nvSpPr>
          <p:spPr>
            <a:xfrm>
              <a:off x="1430100" y="3368225"/>
              <a:ext cx="555650" cy="514025"/>
            </a:xfrm>
            <a:custGeom>
              <a:avLst/>
              <a:gdLst/>
              <a:ahLst/>
              <a:cxnLst/>
              <a:rect l="l" t="t" r="r" b="b"/>
              <a:pathLst>
                <a:path w="22226" h="20561" extrusionOk="0">
                  <a:moveTo>
                    <a:pt x="4447" y="1"/>
                  </a:moveTo>
                  <a:lnTo>
                    <a:pt x="1" y="18707"/>
                  </a:lnTo>
                  <a:lnTo>
                    <a:pt x="4447" y="20560"/>
                  </a:lnTo>
                  <a:cubicBezTo>
                    <a:pt x="4447" y="20560"/>
                    <a:pt x="7595" y="17226"/>
                    <a:pt x="12225" y="15189"/>
                  </a:cubicBezTo>
                  <a:cubicBezTo>
                    <a:pt x="16855" y="13152"/>
                    <a:pt x="22226" y="11484"/>
                    <a:pt x="21299" y="6113"/>
                  </a:cubicBezTo>
                  <a:cubicBezTo>
                    <a:pt x="20374" y="742"/>
                    <a:pt x="16114" y="1"/>
                    <a:pt x="1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435;p41">
              <a:extLst>
                <a:ext uri="{FF2B5EF4-FFF2-40B4-BE49-F238E27FC236}">
                  <a16:creationId xmlns:a16="http://schemas.microsoft.com/office/drawing/2014/main" id="{C1F1CDD0-AA5D-F616-1C6E-A6F336E84B60}"/>
                </a:ext>
              </a:extLst>
            </p:cNvPr>
            <p:cNvSpPr/>
            <p:nvPr/>
          </p:nvSpPr>
          <p:spPr>
            <a:xfrm>
              <a:off x="1854100" y="2460300"/>
              <a:ext cx="327550" cy="227525"/>
            </a:xfrm>
            <a:custGeom>
              <a:avLst/>
              <a:gdLst/>
              <a:ahLst/>
              <a:cxnLst/>
              <a:rect l="l" t="t" r="r" b="b"/>
              <a:pathLst>
                <a:path w="13102" h="9101" extrusionOk="0">
                  <a:moveTo>
                    <a:pt x="11588" y="1"/>
                  </a:moveTo>
                  <a:cubicBezTo>
                    <a:pt x="10827" y="1"/>
                    <a:pt x="9848" y="323"/>
                    <a:pt x="9222" y="323"/>
                  </a:cubicBezTo>
                  <a:cubicBezTo>
                    <a:pt x="9211" y="323"/>
                    <a:pt x="9200" y="323"/>
                    <a:pt x="9189" y="323"/>
                  </a:cubicBezTo>
                  <a:cubicBezTo>
                    <a:pt x="9161" y="322"/>
                    <a:pt x="9131" y="322"/>
                    <a:pt x="9099" y="322"/>
                  </a:cubicBezTo>
                  <a:cubicBezTo>
                    <a:pt x="8068" y="322"/>
                    <a:pt x="4962" y="610"/>
                    <a:pt x="3825" y="1774"/>
                  </a:cubicBezTo>
                  <a:cubicBezTo>
                    <a:pt x="2654" y="2973"/>
                    <a:pt x="0" y="6071"/>
                    <a:pt x="0" y="6071"/>
                  </a:cubicBezTo>
                  <a:lnTo>
                    <a:pt x="2286" y="8561"/>
                  </a:lnTo>
                  <a:cubicBezTo>
                    <a:pt x="2286" y="8561"/>
                    <a:pt x="4691" y="9101"/>
                    <a:pt x="5846" y="9101"/>
                  </a:cubicBezTo>
                  <a:cubicBezTo>
                    <a:pt x="6143" y="9101"/>
                    <a:pt x="6357" y="9065"/>
                    <a:pt x="6427" y="8976"/>
                  </a:cubicBezTo>
                  <a:cubicBezTo>
                    <a:pt x="6770" y="8538"/>
                    <a:pt x="10540" y="7018"/>
                    <a:pt x="11289" y="6662"/>
                  </a:cubicBezTo>
                  <a:cubicBezTo>
                    <a:pt x="12037" y="6306"/>
                    <a:pt x="12460" y="5462"/>
                    <a:pt x="11648" y="5297"/>
                  </a:cubicBezTo>
                  <a:cubicBezTo>
                    <a:pt x="11593" y="5286"/>
                    <a:pt x="11524" y="5281"/>
                    <a:pt x="11444" y="5281"/>
                  </a:cubicBezTo>
                  <a:cubicBezTo>
                    <a:pt x="10350" y="5281"/>
                    <a:pt x="7147" y="6248"/>
                    <a:pt x="7147" y="6248"/>
                  </a:cubicBezTo>
                  <a:lnTo>
                    <a:pt x="9508" y="2923"/>
                  </a:lnTo>
                  <a:cubicBezTo>
                    <a:pt x="9508" y="2923"/>
                    <a:pt x="13102" y="1030"/>
                    <a:pt x="12486" y="312"/>
                  </a:cubicBezTo>
                  <a:cubicBezTo>
                    <a:pt x="12285" y="79"/>
                    <a:pt x="11963" y="1"/>
                    <a:pt x="115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436;p41">
              <a:extLst>
                <a:ext uri="{FF2B5EF4-FFF2-40B4-BE49-F238E27FC236}">
                  <a16:creationId xmlns:a16="http://schemas.microsoft.com/office/drawing/2014/main" id="{ABBC62B4-2420-2F54-9E05-7FDD5C025031}"/>
                </a:ext>
              </a:extLst>
            </p:cNvPr>
            <p:cNvSpPr/>
            <p:nvPr/>
          </p:nvSpPr>
          <p:spPr>
            <a:xfrm>
              <a:off x="1844775" y="2451775"/>
              <a:ext cx="332550" cy="244475"/>
            </a:xfrm>
            <a:custGeom>
              <a:avLst/>
              <a:gdLst/>
              <a:ahLst/>
              <a:cxnLst/>
              <a:rect l="l" t="t" r="r" b="b"/>
              <a:pathLst>
                <a:path w="13302" h="9779" extrusionOk="0">
                  <a:moveTo>
                    <a:pt x="12007" y="680"/>
                  </a:moveTo>
                  <a:cubicBezTo>
                    <a:pt x="12266" y="680"/>
                    <a:pt x="12477" y="723"/>
                    <a:pt x="12588" y="843"/>
                  </a:cubicBezTo>
                  <a:cubicBezTo>
                    <a:pt x="12572" y="1175"/>
                    <a:pt x="11234" y="2164"/>
                    <a:pt x="9722" y="2960"/>
                  </a:cubicBezTo>
                  <a:cubicBezTo>
                    <a:pt x="9675" y="2985"/>
                    <a:pt x="9633" y="3020"/>
                    <a:pt x="9602" y="3065"/>
                  </a:cubicBezTo>
                  <a:lnTo>
                    <a:pt x="7241" y="6390"/>
                  </a:lnTo>
                  <a:cubicBezTo>
                    <a:pt x="7073" y="6627"/>
                    <a:pt x="7254" y="6933"/>
                    <a:pt x="7516" y="6933"/>
                  </a:cubicBezTo>
                  <a:cubicBezTo>
                    <a:pt x="7550" y="6933"/>
                    <a:pt x="7584" y="6928"/>
                    <a:pt x="7620" y="6917"/>
                  </a:cubicBezTo>
                  <a:cubicBezTo>
                    <a:pt x="8904" y="6528"/>
                    <a:pt x="11050" y="5962"/>
                    <a:pt x="11795" y="5962"/>
                  </a:cubicBezTo>
                  <a:cubicBezTo>
                    <a:pt x="11859" y="5962"/>
                    <a:pt x="11912" y="5967"/>
                    <a:pt x="11954" y="5975"/>
                  </a:cubicBezTo>
                  <a:cubicBezTo>
                    <a:pt x="12063" y="5998"/>
                    <a:pt x="12116" y="6032"/>
                    <a:pt x="12119" y="6051"/>
                  </a:cubicBezTo>
                  <a:cubicBezTo>
                    <a:pt x="12133" y="6164"/>
                    <a:pt x="11932" y="6495"/>
                    <a:pt x="11515" y="6693"/>
                  </a:cubicBezTo>
                  <a:cubicBezTo>
                    <a:pt x="11325" y="6783"/>
                    <a:pt x="10939" y="6950"/>
                    <a:pt x="10463" y="7153"/>
                  </a:cubicBezTo>
                  <a:cubicBezTo>
                    <a:pt x="8059" y="8187"/>
                    <a:pt x="6791" y="8772"/>
                    <a:pt x="6579" y="9063"/>
                  </a:cubicBezTo>
                  <a:cubicBezTo>
                    <a:pt x="6521" y="9090"/>
                    <a:pt x="6407" y="9103"/>
                    <a:pt x="6250" y="9103"/>
                  </a:cubicBezTo>
                  <a:cubicBezTo>
                    <a:pt x="5578" y="9103"/>
                    <a:pt x="4119" y="8872"/>
                    <a:pt x="2838" y="8590"/>
                  </a:cubicBezTo>
                  <a:lnTo>
                    <a:pt x="832" y="6405"/>
                  </a:lnTo>
                  <a:cubicBezTo>
                    <a:pt x="1469" y="5665"/>
                    <a:pt x="3480" y="3344"/>
                    <a:pt x="4445" y="2355"/>
                  </a:cubicBezTo>
                  <a:cubicBezTo>
                    <a:pt x="5453" y="1324"/>
                    <a:pt x="8384" y="1006"/>
                    <a:pt x="9447" y="1006"/>
                  </a:cubicBezTo>
                  <a:cubicBezTo>
                    <a:pt x="9486" y="1006"/>
                    <a:pt x="9522" y="1006"/>
                    <a:pt x="9556" y="1007"/>
                  </a:cubicBezTo>
                  <a:cubicBezTo>
                    <a:pt x="9568" y="1007"/>
                    <a:pt x="9580" y="1007"/>
                    <a:pt x="9593" y="1007"/>
                  </a:cubicBezTo>
                  <a:cubicBezTo>
                    <a:pt x="9919" y="1007"/>
                    <a:pt x="10317" y="932"/>
                    <a:pt x="10732" y="852"/>
                  </a:cubicBezTo>
                  <a:cubicBezTo>
                    <a:pt x="11151" y="772"/>
                    <a:pt x="11630" y="680"/>
                    <a:pt x="12007" y="680"/>
                  </a:cubicBezTo>
                  <a:close/>
                  <a:moveTo>
                    <a:pt x="11962" y="0"/>
                  </a:moveTo>
                  <a:cubicBezTo>
                    <a:pt x="11527" y="0"/>
                    <a:pt x="11051" y="92"/>
                    <a:pt x="10603" y="178"/>
                  </a:cubicBezTo>
                  <a:cubicBezTo>
                    <a:pt x="10220" y="252"/>
                    <a:pt x="9851" y="321"/>
                    <a:pt x="9593" y="321"/>
                  </a:cubicBezTo>
                  <a:cubicBezTo>
                    <a:pt x="9585" y="321"/>
                    <a:pt x="9577" y="321"/>
                    <a:pt x="9570" y="321"/>
                  </a:cubicBezTo>
                  <a:cubicBezTo>
                    <a:pt x="9546" y="320"/>
                    <a:pt x="9521" y="320"/>
                    <a:pt x="9493" y="320"/>
                  </a:cubicBezTo>
                  <a:cubicBezTo>
                    <a:pt x="8571" y="320"/>
                    <a:pt x="5227" y="573"/>
                    <a:pt x="3953" y="1875"/>
                  </a:cubicBezTo>
                  <a:cubicBezTo>
                    <a:pt x="2788" y="3069"/>
                    <a:pt x="222" y="6062"/>
                    <a:pt x="113" y="6189"/>
                  </a:cubicBezTo>
                  <a:cubicBezTo>
                    <a:pt x="1" y="6321"/>
                    <a:pt x="4" y="6516"/>
                    <a:pt x="121" y="6644"/>
                  </a:cubicBezTo>
                  <a:lnTo>
                    <a:pt x="2406" y="9134"/>
                  </a:lnTo>
                  <a:cubicBezTo>
                    <a:pt x="2454" y="9186"/>
                    <a:pt x="2516" y="9222"/>
                    <a:pt x="2584" y="9236"/>
                  </a:cubicBezTo>
                  <a:cubicBezTo>
                    <a:pt x="4442" y="9654"/>
                    <a:pt x="5516" y="9778"/>
                    <a:pt x="6145" y="9778"/>
                  </a:cubicBezTo>
                  <a:cubicBezTo>
                    <a:pt x="6874" y="9778"/>
                    <a:pt x="7007" y="9611"/>
                    <a:pt x="7067" y="9532"/>
                  </a:cubicBezTo>
                  <a:cubicBezTo>
                    <a:pt x="7332" y="9245"/>
                    <a:pt x="9715" y="8221"/>
                    <a:pt x="10734" y="7784"/>
                  </a:cubicBezTo>
                  <a:cubicBezTo>
                    <a:pt x="11221" y="7575"/>
                    <a:pt x="11616" y="7405"/>
                    <a:pt x="11810" y="7313"/>
                  </a:cubicBezTo>
                  <a:cubicBezTo>
                    <a:pt x="12352" y="7055"/>
                    <a:pt x="12866" y="6510"/>
                    <a:pt x="12799" y="5968"/>
                  </a:cubicBezTo>
                  <a:cubicBezTo>
                    <a:pt x="12780" y="5806"/>
                    <a:pt x="12672" y="5420"/>
                    <a:pt x="12091" y="5303"/>
                  </a:cubicBezTo>
                  <a:cubicBezTo>
                    <a:pt x="12020" y="5288"/>
                    <a:pt x="11932" y="5281"/>
                    <a:pt x="11831" y="5281"/>
                  </a:cubicBezTo>
                  <a:cubicBezTo>
                    <a:pt x="11043" y="5281"/>
                    <a:pt x="9439" y="5688"/>
                    <a:pt x="8370" y="5986"/>
                  </a:cubicBezTo>
                  <a:lnTo>
                    <a:pt x="10115" y="3528"/>
                  </a:lnTo>
                  <a:cubicBezTo>
                    <a:pt x="10900" y="3111"/>
                    <a:pt x="13092" y="1870"/>
                    <a:pt x="13261" y="977"/>
                  </a:cubicBezTo>
                  <a:cubicBezTo>
                    <a:pt x="13301" y="783"/>
                    <a:pt x="13249" y="581"/>
                    <a:pt x="13120" y="431"/>
                  </a:cubicBezTo>
                  <a:cubicBezTo>
                    <a:pt x="12839" y="104"/>
                    <a:pt x="12424" y="0"/>
                    <a:pt x="119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437;p41">
              <a:extLst>
                <a:ext uri="{FF2B5EF4-FFF2-40B4-BE49-F238E27FC236}">
                  <a16:creationId xmlns:a16="http://schemas.microsoft.com/office/drawing/2014/main" id="{BBFBC1D8-A324-AE79-1FFC-70AD00742384}"/>
                </a:ext>
              </a:extLst>
            </p:cNvPr>
            <p:cNvSpPr/>
            <p:nvPr/>
          </p:nvSpPr>
          <p:spPr>
            <a:xfrm>
              <a:off x="661500" y="2639125"/>
              <a:ext cx="1278075" cy="1632050"/>
            </a:xfrm>
            <a:custGeom>
              <a:avLst/>
              <a:gdLst/>
              <a:ahLst/>
              <a:cxnLst/>
              <a:rect l="l" t="t" r="r" b="b"/>
              <a:pathLst>
                <a:path w="51123" h="65282" extrusionOk="0">
                  <a:moveTo>
                    <a:pt x="48139" y="1"/>
                  </a:moveTo>
                  <a:lnTo>
                    <a:pt x="35410" y="5372"/>
                  </a:lnTo>
                  <a:lnTo>
                    <a:pt x="35410" y="5383"/>
                  </a:lnTo>
                  <a:cubicBezTo>
                    <a:pt x="31551" y="6436"/>
                    <a:pt x="27120" y="7801"/>
                    <a:pt x="25929" y="8793"/>
                  </a:cubicBezTo>
                  <a:cubicBezTo>
                    <a:pt x="23706" y="10645"/>
                    <a:pt x="23706" y="16571"/>
                    <a:pt x="23706" y="17126"/>
                  </a:cubicBezTo>
                  <a:cubicBezTo>
                    <a:pt x="23706" y="17682"/>
                    <a:pt x="20372" y="23053"/>
                    <a:pt x="15744" y="27499"/>
                  </a:cubicBezTo>
                  <a:cubicBezTo>
                    <a:pt x="11114" y="31943"/>
                    <a:pt x="3705" y="35463"/>
                    <a:pt x="1854" y="37130"/>
                  </a:cubicBezTo>
                  <a:cubicBezTo>
                    <a:pt x="0" y="38796"/>
                    <a:pt x="1854" y="51020"/>
                    <a:pt x="7225" y="56576"/>
                  </a:cubicBezTo>
                  <a:cubicBezTo>
                    <a:pt x="12596" y="62132"/>
                    <a:pt x="19447" y="65282"/>
                    <a:pt x="19447" y="65282"/>
                  </a:cubicBezTo>
                  <a:cubicBezTo>
                    <a:pt x="19447" y="65282"/>
                    <a:pt x="31671" y="49724"/>
                    <a:pt x="33153" y="46946"/>
                  </a:cubicBezTo>
                  <a:cubicBezTo>
                    <a:pt x="34634" y="44167"/>
                    <a:pt x="35005" y="43612"/>
                    <a:pt x="35005" y="43612"/>
                  </a:cubicBezTo>
                  <a:cubicBezTo>
                    <a:pt x="35005" y="43612"/>
                    <a:pt x="39635" y="35650"/>
                    <a:pt x="39265" y="33241"/>
                  </a:cubicBezTo>
                  <a:cubicBezTo>
                    <a:pt x="38894" y="30833"/>
                    <a:pt x="38708" y="20647"/>
                    <a:pt x="38708" y="18424"/>
                  </a:cubicBezTo>
                  <a:cubicBezTo>
                    <a:pt x="38708" y="16201"/>
                    <a:pt x="42042" y="11386"/>
                    <a:pt x="42599" y="9718"/>
                  </a:cubicBezTo>
                  <a:cubicBezTo>
                    <a:pt x="42624" y="9641"/>
                    <a:pt x="42658" y="9555"/>
                    <a:pt x="42691" y="9470"/>
                  </a:cubicBezTo>
                  <a:lnTo>
                    <a:pt x="51123" y="2189"/>
                  </a:lnTo>
                  <a:lnTo>
                    <a:pt x="48139" y="1"/>
                  </a:ln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438;p41">
              <a:extLst>
                <a:ext uri="{FF2B5EF4-FFF2-40B4-BE49-F238E27FC236}">
                  <a16:creationId xmlns:a16="http://schemas.microsoft.com/office/drawing/2014/main" id="{DA2B11F3-7A5C-5EA4-DAEA-FE700AB42767}"/>
                </a:ext>
              </a:extLst>
            </p:cNvPr>
            <p:cNvSpPr/>
            <p:nvPr/>
          </p:nvSpPr>
          <p:spPr>
            <a:xfrm>
              <a:off x="678200" y="2630575"/>
              <a:ext cx="1271150" cy="1649150"/>
            </a:xfrm>
            <a:custGeom>
              <a:avLst/>
              <a:gdLst/>
              <a:ahLst/>
              <a:cxnLst/>
              <a:rect l="l" t="t" r="r" b="b"/>
              <a:pathLst>
                <a:path w="50846" h="65966" extrusionOk="0">
                  <a:moveTo>
                    <a:pt x="47427" y="735"/>
                  </a:moveTo>
                  <a:lnTo>
                    <a:pt x="49905" y="2552"/>
                  </a:lnTo>
                  <a:lnTo>
                    <a:pt x="41800" y="9554"/>
                  </a:lnTo>
                  <a:cubicBezTo>
                    <a:pt x="41757" y="9589"/>
                    <a:pt x="41725" y="9635"/>
                    <a:pt x="41704" y="9687"/>
                  </a:cubicBezTo>
                  <a:cubicBezTo>
                    <a:pt x="41668" y="9778"/>
                    <a:pt x="41633" y="9868"/>
                    <a:pt x="41606" y="9953"/>
                  </a:cubicBezTo>
                  <a:cubicBezTo>
                    <a:pt x="41419" y="10511"/>
                    <a:pt x="40887" y="11472"/>
                    <a:pt x="40272" y="12584"/>
                  </a:cubicBezTo>
                  <a:cubicBezTo>
                    <a:pt x="39065" y="14767"/>
                    <a:pt x="37697" y="17240"/>
                    <a:pt x="37697" y="18766"/>
                  </a:cubicBezTo>
                  <a:cubicBezTo>
                    <a:pt x="37697" y="20909"/>
                    <a:pt x="37885" y="31207"/>
                    <a:pt x="38259" y="33634"/>
                  </a:cubicBezTo>
                  <a:cubicBezTo>
                    <a:pt x="38547" y="35511"/>
                    <a:pt x="35311" y="41596"/>
                    <a:pt x="34052" y="43764"/>
                  </a:cubicBezTo>
                  <a:cubicBezTo>
                    <a:pt x="34037" y="43788"/>
                    <a:pt x="33655" y="44364"/>
                    <a:pt x="32182" y="47126"/>
                  </a:cubicBezTo>
                  <a:cubicBezTo>
                    <a:pt x="30827" y="49670"/>
                    <a:pt x="20162" y="63304"/>
                    <a:pt x="18680" y="65195"/>
                  </a:cubicBezTo>
                  <a:cubicBezTo>
                    <a:pt x="17418" y="64578"/>
                    <a:pt x="11503" y="61543"/>
                    <a:pt x="6803" y="56680"/>
                  </a:cubicBezTo>
                  <a:cubicBezTo>
                    <a:pt x="2681" y="52415"/>
                    <a:pt x="690" y="44263"/>
                    <a:pt x="838" y="40019"/>
                  </a:cubicBezTo>
                  <a:cubicBezTo>
                    <a:pt x="895" y="38366"/>
                    <a:pt x="1260" y="37866"/>
                    <a:pt x="1413" y="37728"/>
                  </a:cubicBezTo>
                  <a:cubicBezTo>
                    <a:pt x="2066" y="37140"/>
                    <a:pt x="3458" y="36299"/>
                    <a:pt x="5217" y="35237"/>
                  </a:cubicBezTo>
                  <a:cubicBezTo>
                    <a:pt x="8227" y="33421"/>
                    <a:pt x="12348" y="30932"/>
                    <a:pt x="15312" y="28087"/>
                  </a:cubicBezTo>
                  <a:cubicBezTo>
                    <a:pt x="19802" y="23777"/>
                    <a:pt x="23381" y="18279"/>
                    <a:pt x="23381" y="17468"/>
                  </a:cubicBezTo>
                  <a:cubicBezTo>
                    <a:pt x="23381" y="16413"/>
                    <a:pt x="23482" y="11062"/>
                    <a:pt x="25481" y="9398"/>
                  </a:cubicBezTo>
                  <a:cubicBezTo>
                    <a:pt x="26124" y="8862"/>
                    <a:pt x="28268" y="7847"/>
                    <a:pt x="34833" y="6057"/>
                  </a:cubicBezTo>
                  <a:cubicBezTo>
                    <a:pt x="34875" y="6045"/>
                    <a:pt x="34913" y="6025"/>
                    <a:pt x="34947" y="5999"/>
                  </a:cubicBezTo>
                  <a:lnTo>
                    <a:pt x="47427" y="735"/>
                  </a:lnTo>
                  <a:close/>
                  <a:moveTo>
                    <a:pt x="47471" y="0"/>
                  </a:moveTo>
                  <a:cubicBezTo>
                    <a:pt x="47426" y="0"/>
                    <a:pt x="47381" y="9"/>
                    <a:pt x="47338" y="28"/>
                  </a:cubicBezTo>
                  <a:lnTo>
                    <a:pt x="34609" y="5397"/>
                  </a:lnTo>
                  <a:cubicBezTo>
                    <a:pt x="34595" y="5403"/>
                    <a:pt x="34582" y="5411"/>
                    <a:pt x="34569" y="5418"/>
                  </a:cubicBezTo>
                  <a:cubicBezTo>
                    <a:pt x="29253" y="6872"/>
                    <a:pt x="26048" y="8033"/>
                    <a:pt x="25043" y="8871"/>
                  </a:cubicBezTo>
                  <a:cubicBezTo>
                    <a:pt x="22864" y="10685"/>
                    <a:pt x="22697" y="15911"/>
                    <a:pt x="22698" y="17448"/>
                  </a:cubicBezTo>
                  <a:cubicBezTo>
                    <a:pt x="22591" y="18071"/>
                    <a:pt x="19326" y="23285"/>
                    <a:pt x="14838" y="27593"/>
                  </a:cubicBezTo>
                  <a:cubicBezTo>
                    <a:pt x="11929" y="30385"/>
                    <a:pt x="7846" y="32850"/>
                    <a:pt x="4864" y="34649"/>
                  </a:cubicBezTo>
                  <a:cubicBezTo>
                    <a:pt x="3072" y="35732"/>
                    <a:pt x="1658" y="36586"/>
                    <a:pt x="956" y="37217"/>
                  </a:cubicBezTo>
                  <a:cubicBezTo>
                    <a:pt x="471" y="37652"/>
                    <a:pt x="201" y="38587"/>
                    <a:pt x="152" y="39995"/>
                  </a:cubicBezTo>
                  <a:cubicBezTo>
                    <a:pt x="1" y="44362"/>
                    <a:pt x="2056" y="52755"/>
                    <a:pt x="6310" y="57157"/>
                  </a:cubicBezTo>
                  <a:cubicBezTo>
                    <a:pt x="11663" y="62694"/>
                    <a:pt x="18567" y="65903"/>
                    <a:pt x="18637" y="65934"/>
                  </a:cubicBezTo>
                  <a:cubicBezTo>
                    <a:pt x="18681" y="65955"/>
                    <a:pt x="18730" y="65965"/>
                    <a:pt x="18779" y="65965"/>
                  </a:cubicBezTo>
                  <a:cubicBezTo>
                    <a:pt x="18885" y="65965"/>
                    <a:pt x="18984" y="65918"/>
                    <a:pt x="19050" y="65835"/>
                  </a:cubicBezTo>
                  <a:cubicBezTo>
                    <a:pt x="19550" y="65198"/>
                    <a:pt x="31309" y="50222"/>
                    <a:pt x="32788" y="47448"/>
                  </a:cubicBezTo>
                  <a:cubicBezTo>
                    <a:pt x="34232" y="44743"/>
                    <a:pt x="34619" y="44150"/>
                    <a:pt x="34634" y="44126"/>
                  </a:cubicBezTo>
                  <a:cubicBezTo>
                    <a:pt x="34826" y="43797"/>
                    <a:pt x="39321" y="36029"/>
                    <a:pt x="38936" y="33530"/>
                  </a:cubicBezTo>
                  <a:cubicBezTo>
                    <a:pt x="38568" y="31139"/>
                    <a:pt x="38384" y="20900"/>
                    <a:pt x="38384" y="18766"/>
                  </a:cubicBezTo>
                  <a:cubicBezTo>
                    <a:pt x="38384" y="17416"/>
                    <a:pt x="39765" y="14922"/>
                    <a:pt x="40872" y="12917"/>
                  </a:cubicBezTo>
                  <a:cubicBezTo>
                    <a:pt x="41505" y="11775"/>
                    <a:pt x="42050" y="10788"/>
                    <a:pt x="42256" y="10170"/>
                  </a:cubicBezTo>
                  <a:cubicBezTo>
                    <a:pt x="42273" y="10121"/>
                    <a:pt x="42292" y="10069"/>
                    <a:pt x="42311" y="10017"/>
                  </a:cubicBezTo>
                  <a:lnTo>
                    <a:pt x="50679" y="2791"/>
                  </a:lnTo>
                  <a:cubicBezTo>
                    <a:pt x="50845" y="2647"/>
                    <a:pt x="50835" y="2384"/>
                    <a:pt x="50658" y="2255"/>
                  </a:cubicBezTo>
                  <a:lnTo>
                    <a:pt x="47673" y="68"/>
                  </a:lnTo>
                  <a:cubicBezTo>
                    <a:pt x="47614" y="23"/>
                    <a:pt x="47543" y="0"/>
                    <a:pt x="47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439;p41">
              <a:extLst>
                <a:ext uri="{FF2B5EF4-FFF2-40B4-BE49-F238E27FC236}">
                  <a16:creationId xmlns:a16="http://schemas.microsoft.com/office/drawing/2014/main" id="{51EE9A0D-7616-2076-DD60-1DD646607D4D}"/>
                </a:ext>
              </a:extLst>
            </p:cNvPr>
            <p:cNvSpPr/>
            <p:nvPr/>
          </p:nvSpPr>
          <p:spPr>
            <a:xfrm>
              <a:off x="1243075" y="2870025"/>
              <a:ext cx="216150" cy="205850"/>
            </a:xfrm>
            <a:custGeom>
              <a:avLst/>
              <a:gdLst/>
              <a:ahLst/>
              <a:cxnLst/>
              <a:rect l="l" t="t" r="r" b="b"/>
              <a:pathLst>
                <a:path w="8646" h="8234" extrusionOk="0">
                  <a:moveTo>
                    <a:pt x="8254" y="0"/>
                  </a:moveTo>
                  <a:cubicBezTo>
                    <a:pt x="8200" y="0"/>
                    <a:pt x="8146" y="13"/>
                    <a:pt x="8095" y="40"/>
                  </a:cubicBezTo>
                  <a:cubicBezTo>
                    <a:pt x="4491" y="1927"/>
                    <a:pt x="344" y="7451"/>
                    <a:pt x="170" y="7686"/>
                  </a:cubicBezTo>
                  <a:cubicBezTo>
                    <a:pt x="1" y="7911"/>
                    <a:pt x="162" y="8233"/>
                    <a:pt x="445" y="8233"/>
                  </a:cubicBezTo>
                  <a:cubicBezTo>
                    <a:pt x="552" y="8233"/>
                    <a:pt x="654" y="8183"/>
                    <a:pt x="719" y="8095"/>
                  </a:cubicBezTo>
                  <a:cubicBezTo>
                    <a:pt x="761" y="8039"/>
                    <a:pt x="4945" y="2463"/>
                    <a:pt x="8413" y="648"/>
                  </a:cubicBezTo>
                  <a:cubicBezTo>
                    <a:pt x="8581" y="559"/>
                    <a:pt x="8646" y="353"/>
                    <a:pt x="8558" y="185"/>
                  </a:cubicBezTo>
                  <a:cubicBezTo>
                    <a:pt x="8497" y="67"/>
                    <a:pt x="8378"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440;p41">
              <a:extLst>
                <a:ext uri="{FF2B5EF4-FFF2-40B4-BE49-F238E27FC236}">
                  <a16:creationId xmlns:a16="http://schemas.microsoft.com/office/drawing/2014/main" id="{E44301ED-1773-ACD2-98C7-AB6512B86733}"/>
                </a:ext>
              </a:extLst>
            </p:cNvPr>
            <p:cNvSpPr/>
            <p:nvPr/>
          </p:nvSpPr>
          <p:spPr>
            <a:xfrm>
              <a:off x="1629200" y="2749375"/>
              <a:ext cx="444550" cy="438700"/>
            </a:xfrm>
            <a:custGeom>
              <a:avLst/>
              <a:gdLst/>
              <a:ahLst/>
              <a:cxnLst/>
              <a:rect l="l" t="t" r="r" b="b"/>
              <a:pathLst>
                <a:path w="17782" h="17548" extrusionOk="0">
                  <a:moveTo>
                    <a:pt x="10962" y="0"/>
                  </a:moveTo>
                  <a:cubicBezTo>
                    <a:pt x="9143" y="0"/>
                    <a:pt x="7337" y="456"/>
                    <a:pt x="6298" y="1235"/>
                  </a:cubicBezTo>
                  <a:cubicBezTo>
                    <a:pt x="4075" y="2901"/>
                    <a:pt x="2409" y="6420"/>
                    <a:pt x="2409" y="6420"/>
                  </a:cubicBezTo>
                  <a:cubicBezTo>
                    <a:pt x="2409" y="6420"/>
                    <a:pt x="0" y="6976"/>
                    <a:pt x="0" y="9013"/>
                  </a:cubicBezTo>
                  <a:cubicBezTo>
                    <a:pt x="0" y="11050"/>
                    <a:pt x="372" y="16606"/>
                    <a:pt x="372" y="16606"/>
                  </a:cubicBezTo>
                  <a:cubicBezTo>
                    <a:pt x="372" y="16606"/>
                    <a:pt x="3150" y="15124"/>
                    <a:pt x="4261" y="15124"/>
                  </a:cubicBezTo>
                  <a:cubicBezTo>
                    <a:pt x="5373" y="15124"/>
                    <a:pt x="8335" y="17347"/>
                    <a:pt x="9632" y="17532"/>
                  </a:cubicBezTo>
                  <a:cubicBezTo>
                    <a:pt x="9707" y="17543"/>
                    <a:pt x="9782" y="17548"/>
                    <a:pt x="9858" y="17548"/>
                  </a:cubicBezTo>
                  <a:cubicBezTo>
                    <a:pt x="11096" y="17548"/>
                    <a:pt x="12442" y="16172"/>
                    <a:pt x="12966" y="15124"/>
                  </a:cubicBezTo>
                  <a:lnTo>
                    <a:pt x="15003" y="11050"/>
                  </a:lnTo>
                  <a:cubicBezTo>
                    <a:pt x="15003" y="11050"/>
                    <a:pt x="15929" y="10124"/>
                    <a:pt x="16855" y="9383"/>
                  </a:cubicBezTo>
                  <a:cubicBezTo>
                    <a:pt x="17781" y="8642"/>
                    <a:pt x="15929" y="7901"/>
                    <a:pt x="16299" y="6235"/>
                  </a:cubicBezTo>
                  <a:cubicBezTo>
                    <a:pt x="16669" y="4567"/>
                    <a:pt x="16114" y="1974"/>
                    <a:pt x="16114" y="1974"/>
                  </a:cubicBezTo>
                  <a:cubicBezTo>
                    <a:pt x="15127" y="593"/>
                    <a:pt x="13036" y="0"/>
                    <a:pt x="109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441;p41">
              <a:extLst>
                <a:ext uri="{FF2B5EF4-FFF2-40B4-BE49-F238E27FC236}">
                  <a16:creationId xmlns:a16="http://schemas.microsoft.com/office/drawing/2014/main" id="{747675D2-4AF1-9962-954B-A380E18A22DB}"/>
                </a:ext>
              </a:extLst>
            </p:cNvPr>
            <p:cNvSpPr/>
            <p:nvPr/>
          </p:nvSpPr>
          <p:spPr>
            <a:xfrm>
              <a:off x="1620650" y="2740850"/>
              <a:ext cx="452750" cy="455825"/>
            </a:xfrm>
            <a:custGeom>
              <a:avLst/>
              <a:gdLst/>
              <a:ahLst/>
              <a:cxnLst/>
              <a:rect l="l" t="t" r="r" b="b"/>
              <a:pathLst>
                <a:path w="18110" h="18233" extrusionOk="0">
                  <a:moveTo>
                    <a:pt x="11295" y="683"/>
                  </a:moveTo>
                  <a:cubicBezTo>
                    <a:pt x="11802" y="683"/>
                    <a:pt x="12311" y="720"/>
                    <a:pt x="12804" y="796"/>
                  </a:cubicBezTo>
                  <a:cubicBezTo>
                    <a:pt x="14325" y="1032"/>
                    <a:pt x="15504" y="1620"/>
                    <a:pt x="16135" y="2458"/>
                  </a:cubicBezTo>
                  <a:cubicBezTo>
                    <a:pt x="16218" y="2878"/>
                    <a:pt x="16623" y="5074"/>
                    <a:pt x="16306" y="6501"/>
                  </a:cubicBezTo>
                  <a:cubicBezTo>
                    <a:pt x="16090" y="7474"/>
                    <a:pt x="16522" y="8172"/>
                    <a:pt x="16839" y="8683"/>
                  </a:cubicBezTo>
                  <a:cubicBezTo>
                    <a:pt x="17194" y="9257"/>
                    <a:pt x="17168" y="9308"/>
                    <a:pt x="16983" y="9456"/>
                  </a:cubicBezTo>
                  <a:cubicBezTo>
                    <a:pt x="16052" y="10200"/>
                    <a:pt x="15140" y="11111"/>
                    <a:pt x="15101" y="11149"/>
                  </a:cubicBezTo>
                  <a:cubicBezTo>
                    <a:pt x="15076" y="11175"/>
                    <a:pt x="15054" y="11206"/>
                    <a:pt x="15037" y="11238"/>
                  </a:cubicBezTo>
                  <a:lnTo>
                    <a:pt x="13000" y="15313"/>
                  </a:lnTo>
                  <a:cubicBezTo>
                    <a:pt x="12512" y="16289"/>
                    <a:pt x="11243" y="17547"/>
                    <a:pt x="10196" y="17547"/>
                  </a:cubicBezTo>
                  <a:cubicBezTo>
                    <a:pt x="10137" y="17547"/>
                    <a:pt x="10079" y="17543"/>
                    <a:pt x="10021" y="17535"/>
                  </a:cubicBezTo>
                  <a:cubicBezTo>
                    <a:pt x="9460" y="17454"/>
                    <a:pt x="8462" y="16899"/>
                    <a:pt x="7497" y="16363"/>
                  </a:cubicBezTo>
                  <a:cubicBezTo>
                    <a:pt x="6351" y="15726"/>
                    <a:pt x="5267" y="15123"/>
                    <a:pt x="4603" y="15123"/>
                  </a:cubicBezTo>
                  <a:cubicBezTo>
                    <a:pt x="3690" y="15123"/>
                    <a:pt x="1893" y="15965"/>
                    <a:pt x="1023" y="16403"/>
                  </a:cubicBezTo>
                  <a:cubicBezTo>
                    <a:pt x="931" y="14973"/>
                    <a:pt x="686" y="10992"/>
                    <a:pt x="686" y="9354"/>
                  </a:cubicBezTo>
                  <a:cubicBezTo>
                    <a:pt x="686" y="7618"/>
                    <a:pt x="2741" y="7116"/>
                    <a:pt x="2828" y="7095"/>
                  </a:cubicBezTo>
                  <a:cubicBezTo>
                    <a:pt x="2931" y="7072"/>
                    <a:pt x="3015" y="7002"/>
                    <a:pt x="3060" y="6908"/>
                  </a:cubicBezTo>
                  <a:cubicBezTo>
                    <a:pt x="3078" y="6874"/>
                    <a:pt x="4719" y="3445"/>
                    <a:pt x="6845" y="1849"/>
                  </a:cubicBezTo>
                  <a:cubicBezTo>
                    <a:pt x="7825" y="1115"/>
                    <a:pt x="9551" y="683"/>
                    <a:pt x="11295" y="683"/>
                  </a:cubicBezTo>
                  <a:close/>
                  <a:moveTo>
                    <a:pt x="11322" y="1"/>
                  </a:moveTo>
                  <a:cubicBezTo>
                    <a:pt x="9424" y="1"/>
                    <a:pt x="7526" y="483"/>
                    <a:pt x="6435" y="1301"/>
                  </a:cubicBezTo>
                  <a:cubicBezTo>
                    <a:pt x="4404" y="2825"/>
                    <a:pt x="2858" y="5774"/>
                    <a:pt x="2512" y="6470"/>
                  </a:cubicBezTo>
                  <a:cubicBezTo>
                    <a:pt x="1560" y="6742"/>
                    <a:pt x="1" y="7628"/>
                    <a:pt x="1" y="9354"/>
                  </a:cubicBezTo>
                  <a:cubicBezTo>
                    <a:pt x="1" y="11379"/>
                    <a:pt x="356" y="16743"/>
                    <a:pt x="372" y="16970"/>
                  </a:cubicBezTo>
                  <a:cubicBezTo>
                    <a:pt x="385" y="17160"/>
                    <a:pt x="543" y="17292"/>
                    <a:pt x="714" y="17292"/>
                  </a:cubicBezTo>
                  <a:cubicBezTo>
                    <a:pt x="768" y="17292"/>
                    <a:pt x="823" y="17279"/>
                    <a:pt x="876" y="17251"/>
                  </a:cubicBezTo>
                  <a:cubicBezTo>
                    <a:pt x="1627" y="16849"/>
                    <a:pt x="3762" y="15809"/>
                    <a:pt x="4603" y="15809"/>
                  </a:cubicBezTo>
                  <a:cubicBezTo>
                    <a:pt x="5090" y="15809"/>
                    <a:pt x="6192" y="16422"/>
                    <a:pt x="7164" y="16963"/>
                  </a:cubicBezTo>
                  <a:cubicBezTo>
                    <a:pt x="8231" y="17555"/>
                    <a:pt x="9239" y="18115"/>
                    <a:pt x="9925" y="18215"/>
                  </a:cubicBezTo>
                  <a:cubicBezTo>
                    <a:pt x="10017" y="18227"/>
                    <a:pt x="10110" y="18232"/>
                    <a:pt x="10204" y="18232"/>
                  </a:cubicBezTo>
                  <a:cubicBezTo>
                    <a:pt x="11637" y="18232"/>
                    <a:pt x="13063" y="16722"/>
                    <a:pt x="13615" y="15619"/>
                  </a:cubicBezTo>
                  <a:lnTo>
                    <a:pt x="15627" y="11596"/>
                  </a:lnTo>
                  <a:cubicBezTo>
                    <a:pt x="15810" y="11414"/>
                    <a:pt x="16616" y="10630"/>
                    <a:pt x="17410" y="9993"/>
                  </a:cubicBezTo>
                  <a:cubicBezTo>
                    <a:pt x="18110" y="9433"/>
                    <a:pt x="17712" y="8791"/>
                    <a:pt x="17422" y="8322"/>
                  </a:cubicBezTo>
                  <a:cubicBezTo>
                    <a:pt x="17140" y="7866"/>
                    <a:pt x="16821" y="7351"/>
                    <a:pt x="16977" y="6650"/>
                  </a:cubicBezTo>
                  <a:cubicBezTo>
                    <a:pt x="17358" y="4932"/>
                    <a:pt x="16813" y="2354"/>
                    <a:pt x="16791" y="2244"/>
                  </a:cubicBezTo>
                  <a:cubicBezTo>
                    <a:pt x="16781" y="2198"/>
                    <a:pt x="16762" y="2155"/>
                    <a:pt x="16735" y="2118"/>
                  </a:cubicBezTo>
                  <a:cubicBezTo>
                    <a:pt x="15802" y="811"/>
                    <a:pt x="14139" y="309"/>
                    <a:pt x="12910" y="119"/>
                  </a:cubicBezTo>
                  <a:cubicBezTo>
                    <a:pt x="12392" y="39"/>
                    <a:pt x="11857" y="1"/>
                    <a:pt x="1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442;p41">
              <a:extLst>
                <a:ext uri="{FF2B5EF4-FFF2-40B4-BE49-F238E27FC236}">
                  <a16:creationId xmlns:a16="http://schemas.microsoft.com/office/drawing/2014/main" id="{18350E57-8CBD-97F4-78BB-6455FB380807}"/>
                </a:ext>
              </a:extLst>
            </p:cNvPr>
            <p:cNvSpPr/>
            <p:nvPr/>
          </p:nvSpPr>
          <p:spPr>
            <a:xfrm>
              <a:off x="1762875" y="3053800"/>
              <a:ext cx="108775" cy="110050"/>
            </a:xfrm>
            <a:custGeom>
              <a:avLst/>
              <a:gdLst/>
              <a:ahLst/>
              <a:cxnLst/>
              <a:rect l="l" t="t" r="r" b="b"/>
              <a:pathLst>
                <a:path w="4351" h="4402" extrusionOk="0">
                  <a:moveTo>
                    <a:pt x="384" y="0"/>
                  </a:moveTo>
                  <a:cubicBezTo>
                    <a:pt x="305" y="0"/>
                    <a:pt x="226" y="27"/>
                    <a:pt x="161" y="82"/>
                  </a:cubicBezTo>
                  <a:cubicBezTo>
                    <a:pt x="13" y="210"/>
                    <a:pt x="1" y="436"/>
                    <a:pt x="136" y="578"/>
                  </a:cubicBezTo>
                  <a:cubicBezTo>
                    <a:pt x="338" y="814"/>
                    <a:pt x="1392" y="1993"/>
                    <a:pt x="2247" y="1993"/>
                  </a:cubicBezTo>
                  <a:lnTo>
                    <a:pt x="2735" y="1993"/>
                  </a:lnTo>
                  <a:cubicBezTo>
                    <a:pt x="2905" y="2537"/>
                    <a:pt x="3314" y="3774"/>
                    <a:pt x="3628" y="4249"/>
                  </a:cubicBezTo>
                  <a:cubicBezTo>
                    <a:pt x="3692" y="4344"/>
                    <a:pt x="3799" y="4402"/>
                    <a:pt x="3914" y="4402"/>
                  </a:cubicBezTo>
                  <a:lnTo>
                    <a:pt x="3914" y="4402"/>
                  </a:lnTo>
                  <a:cubicBezTo>
                    <a:pt x="4189" y="4401"/>
                    <a:pt x="4350" y="4097"/>
                    <a:pt x="4199" y="3869"/>
                  </a:cubicBezTo>
                  <a:cubicBezTo>
                    <a:pt x="3920" y="3450"/>
                    <a:pt x="3467" y="2054"/>
                    <a:pt x="3317" y="1554"/>
                  </a:cubicBezTo>
                  <a:cubicBezTo>
                    <a:pt x="3274" y="1408"/>
                    <a:pt x="3140" y="1309"/>
                    <a:pt x="2988" y="1309"/>
                  </a:cubicBezTo>
                  <a:lnTo>
                    <a:pt x="2247" y="1309"/>
                  </a:lnTo>
                  <a:cubicBezTo>
                    <a:pt x="1847" y="1309"/>
                    <a:pt x="1074" y="621"/>
                    <a:pt x="656" y="133"/>
                  </a:cubicBezTo>
                  <a:cubicBezTo>
                    <a:pt x="588" y="45"/>
                    <a:pt x="486" y="0"/>
                    <a:pt x="384" y="0"/>
                  </a:cubicBezTo>
                  <a:close/>
                  <a:moveTo>
                    <a:pt x="3914" y="4402"/>
                  </a:moveTo>
                  <a:cubicBezTo>
                    <a:pt x="3914" y="4402"/>
                    <a:pt x="3914" y="4402"/>
                    <a:pt x="3914" y="4402"/>
                  </a:cubicBezTo>
                  <a:lnTo>
                    <a:pt x="3915" y="4402"/>
                  </a:lnTo>
                  <a:cubicBezTo>
                    <a:pt x="3915" y="4402"/>
                    <a:pt x="3915" y="4402"/>
                    <a:pt x="3914" y="44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443;p41">
              <a:extLst>
                <a:ext uri="{FF2B5EF4-FFF2-40B4-BE49-F238E27FC236}">
                  <a16:creationId xmlns:a16="http://schemas.microsoft.com/office/drawing/2014/main" id="{51C76746-6E14-AA0B-6D91-B72764EA695C}"/>
                </a:ext>
              </a:extLst>
            </p:cNvPr>
            <p:cNvSpPr/>
            <p:nvPr/>
          </p:nvSpPr>
          <p:spPr>
            <a:xfrm>
              <a:off x="1991050" y="2878175"/>
              <a:ext cx="50650" cy="72700"/>
            </a:xfrm>
            <a:custGeom>
              <a:avLst/>
              <a:gdLst/>
              <a:ahLst/>
              <a:cxnLst/>
              <a:rect l="l" t="t" r="r" b="b"/>
              <a:pathLst>
                <a:path w="2026" h="2908" extrusionOk="0">
                  <a:moveTo>
                    <a:pt x="1637" y="0"/>
                  </a:moveTo>
                  <a:cubicBezTo>
                    <a:pt x="1569" y="0"/>
                    <a:pt x="1501" y="20"/>
                    <a:pt x="1441" y="62"/>
                  </a:cubicBezTo>
                  <a:cubicBezTo>
                    <a:pt x="1381" y="104"/>
                    <a:pt x="0" y="1109"/>
                    <a:pt x="0" y="2565"/>
                  </a:cubicBezTo>
                  <a:cubicBezTo>
                    <a:pt x="0" y="2753"/>
                    <a:pt x="155" y="2908"/>
                    <a:pt x="343" y="2908"/>
                  </a:cubicBezTo>
                  <a:cubicBezTo>
                    <a:pt x="533" y="2908"/>
                    <a:pt x="686" y="2753"/>
                    <a:pt x="686" y="2565"/>
                  </a:cubicBezTo>
                  <a:cubicBezTo>
                    <a:pt x="686" y="1464"/>
                    <a:pt x="1828" y="628"/>
                    <a:pt x="1840" y="621"/>
                  </a:cubicBezTo>
                  <a:cubicBezTo>
                    <a:pt x="1992" y="509"/>
                    <a:pt x="2026" y="297"/>
                    <a:pt x="1916" y="144"/>
                  </a:cubicBezTo>
                  <a:cubicBezTo>
                    <a:pt x="1849" y="51"/>
                    <a:pt x="1744" y="0"/>
                    <a:pt x="1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444;p41">
              <a:extLst>
                <a:ext uri="{FF2B5EF4-FFF2-40B4-BE49-F238E27FC236}">
                  <a16:creationId xmlns:a16="http://schemas.microsoft.com/office/drawing/2014/main" id="{78C1BF09-4D60-369E-53E7-D9AD107F82D7}"/>
                </a:ext>
              </a:extLst>
            </p:cNvPr>
            <p:cNvSpPr/>
            <p:nvPr/>
          </p:nvSpPr>
          <p:spPr>
            <a:xfrm>
              <a:off x="1573675" y="2546575"/>
              <a:ext cx="560250" cy="516125"/>
            </a:xfrm>
            <a:custGeom>
              <a:avLst/>
              <a:gdLst/>
              <a:ahLst/>
              <a:cxnLst/>
              <a:rect l="l" t="t" r="r" b="b"/>
              <a:pathLst>
                <a:path w="22410" h="20645" extrusionOk="0">
                  <a:moveTo>
                    <a:pt x="11305" y="1"/>
                  </a:moveTo>
                  <a:cubicBezTo>
                    <a:pt x="9421" y="1"/>
                    <a:pt x="7268" y="546"/>
                    <a:pt x="5000" y="2310"/>
                  </a:cubicBezTo>
                  <a:cubicBezTo>
                    <a:pt x="0" y="6197"/>
                    <a:pt x="1112" y="11384"/>
                    <a:pt x="3148" y="15457"/>
                  </a:cubicBezTo>
                  <a:cubicBezTo>
                    <a:pt x="5185" y="19532"/>
                    <a:pt x="7964" y="20644"/>
                    <a:pt x="7964" y="20644"/>
                  </a:cubicBezTo>
                  <a:cubicBezTo>
                    <a:pt x="7964" y="20644"/>
                    <a:pt x="7223" y="18236"/>
                    <a:pt x="8519" y="17125"/>
                  </a:cubicBezTo>
                  <a:cubicBezTo>
                    <a:pt x="8688" y="16980"/>
                    <a:pt x="8864" y="16917"/>
                    <a:pt x="9042" y="16917"/>
                  </a:cubicBezTo>
                  <a:cubicBezTo>
                    <a:pt x="10232" y="16917"/>
                    <a:pt x="11556" y="19718"/>
                    <a:pt x="12038" y="19718"/>
                  </a:cubicBezTo>
                  <a:cubicBezTo>
                    <a:pt x="12594" y="19718"/>
                    <a:pt x="12779" y="18236"/>
                    <a:pt x="12779" y="17680"/>
                  </a:cubicBezTo>
                  <a:cubicBezTo>
                    <a:pt x="12779" y="17125"/>
                    <a:pt x="13890" y="16384"/>
                    <a:pt x="15002" y="16014"/>
                  </a:cubicBezTo>
                  <a:cubicBezTo>
                    <a:pt x="16113" y="15643"/>
                    <a:pt x="14261" y="13791"/>
                    <a:pt x="14076" y="12865"/>
                  </a:cubicBezTo>
                  <a:cubicBezTo>
                    <a:pt x="13890" y="11940"/>
                    <a:pt x="19817" y="11570"/>
                    <a:pt x="21113" y="7681"/>
                  </a:cubicBezTo>
                  <a:cubicBezTo>
                    <a:pt x="22409" y="3790"/>
                    <a:pt x="18890" y="1938"/>
                    <a:pt x="16669" y="1197"/>
                  </a:cubicBezTo>
                  <a:cubicBezTo>
                    <a:pt x="15454" y="792"/>
                    <a:pt x="13575" y="1"/>
                    <a:pt x="11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445;p41">
              <a:extLst>
                <a:ext uri="{FF2B5EF4-FFF2-40B4-BE49-F238E27FC236}">
                  <a16:creationId xmlns:a16="http://schemas.microsoft.com/office/drawing/2014/main" id="{45AC8B66-1FF3-48D1-4967-003E1740985C}"/>
                </a:ext>
              </a:extLst>
            </p:cNvPr>
            <p:cNvSpPr/>
            <p:nvPr/>
          </p:nvSpPr>
          <p:spPr>
            <a:xfrm>
              <a:off x="1532125" y="2921050"/>
              <a:ext cx="222125" cy="382425"/>
            </a:xfrm>
            <a:custGeom>
              <a:avLst/>
              <a:gdLst/>
              <a:ahLst/>
              <a:cxnLst/>
              <a:rect l="l" t="t" r="r" b="b"/>
              <a:pathLst>
                <a:path w="8885" h="15297" extrusionOk="0">
                  <a:moveTo>
                    <a:pt x="3212" y="0"/>
                  </a:moveTo>
                  <a:cubicBezTo>
                    <a:pt x="3212" y="0"/>
                    <a:pt x="0" y="2104"/>
                    <a:pt x="741" y="6179"/>
                  </a:cubicBezTo>
                  <a:cubicBezTo>
                    <a:pt x="1482" y="10254"/>
                    <a:pt x="3144" y="15297"/>
                    <a:pt x="3144" y="15297"/>
                  </a:cubicBezTo>
                  <a:lnTo>
                    <a:pt x="8885" y="15297"/>
                  </a:lnTo>
                  <a:lnTo>
                    <a:pt x="6106" y="9185"/>
                  </a:lnTo>
                  <a:lnTo>
                    <a:pt x="4810" y="478"/>
                  </a:lnTo>
                  <a:lnTo>
                    <a:pt x="3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446;p41">
              <a:extLst>
                <a:ext uri="{FF2B5EF4-FFF2-40B4-BE49-F238E27FC236}">
                  <a16:creationId xmlns:a16="http://schemas.microsoft.com/office/drawing/2014/main" id="{5CB2B73F-1E5F-2079-181C-C353BA5A1499}"/>
                </a:ext>
              </a:extLst>
            </p:cNvPr>
            <p:cNvSpPr/>
            <p:nvPr/>
          </p:nvSpPr>
          <p:spPr>
            <a:xfrm>
              <a:off x="1522925" y="2912475"/>
              <a:ext cx="241725" cy="399575"/>
            </a:xfrm>
            <a:custGeom>
              <a:avLst/>
              <a:gdLst/>
              <a:ahLst/>
              <a:cxnLst/>
              <a:rect l="l" t="t" r="r" b="b"/>
              <a:pathLst>
                <a:path w="9669" h="15983" extrusionOk="0">
                  <a:moveTo>
                    <a:pt x="3643" y="720"/>
                  </a:moveTo>
                  <a:lnTo>
                    <a:pt x="4871" y="1089"/>
                  </a:lnTo>
                  <a:lnTo>
                    <a:pt x="6136" y="9577"/>
                  </a:lnTo>
                  <a:cubicBezTo>
                    <a:pt x="6140" y="9609"/>
                    <a:pt x="6149" y="9639"/>
                    <a:pt x="6163" y="9669"/>
                  </a:cubicBezTo>
                  <a:lnTo>
                    <a:pt x="8720" y="15297"/>
                  </a:lnTo>
                  <a:lnTo>
                    <a:pt x="3760" y="15297"/>
                  </a:lnTo>
                  <a:cubicBezTo>
                    <a:pt x="3427" y="14256"/>
                    <a:pt x="2085" y="9969"/>
                    <a:pt x="1446" y="6460"/>
                  </a:cubicBezTo>
                  <a:cubicBezTo>
                    <a:pt x="830" y="3073"/>
                    <a:pt x="3069" y="1150"/>
                    <a:pt x="3643" y="720"/>
                  </a:cubicBezTo>
                  <a:close/>
                  <a:moveTo>
                    <a:pt x="3579" y="0"/>
                  </a:moveTo>
                  <a:cubicBezTo>
                    <a:pt x="3514" y="0"/>
                    <a:pt x="3449" y="19"/>
                    <a:pt x="3393" y="57"/>
                  </a:cubicBezTo>
                  <a:cubicBezTo>
                    <a:pt x="3359" y="79"/>
                    <a:pt x="0" y="2335"/>
                    <a:pt x="772" y="6583"/>
                  </a:cubicBezTo>
                  <a:cubicBezTo>
                    <a:pt x="1509" y="10634"/>
                    <a:pt x="3169" y="15696"/>
                    <a:pt x="3185" y="15747"/>
                  </a:cubicBezTo>
                  <a:cubicBezTo>
                    <a:pt x="3231" y="15886"/>
                    <a:pt x="3363" y="15981"/>
                    <a:pt x="3511" y="15981"/>
                  </a:cubicBezTo>
                  <a:lnTo>
                    <a:pt x="9253" y="15981"/>
                  </a:lnTo>
                  <a:lnTo>
                    <a:pt x="9253" y="15983"/>
                  </a:lnTo>
                  <a:cubicBezTo>
                    <a:pt x="9502" y="15983"/>
                    <a:pt x="9669" y="15724"/>
                    <a:pt x="9565" y="15497"/>
                  </a:cubicBezTo>
                  <a:lnTo>
                    <a:pt x="6807" y="9430"/>
                  </a:lnTo>
                  <a:lnTo>
                    <a:pt x="5518" y="772"/>
                  </a:lnTo>
                  <a:cubicBezTo>
                    <a:pt x="5499" y="640"/>
                    <a:pt x="5405" y="532"/>
                    <a:pt x="5276" y="495"/>
                  </a:cubicBezTo>
                  <a:lnTo>
                    <a:pt x="3678" y="15"/>
                  </a:lnTo>
                  <a:cubicBezTo>
                    <a:pt x="3646" y="5"/>
                    <a:pt x="3612" y="0"/>
                    <a:pt x="35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447;p41">
              <a:extLst>
                <a:ext uri="{FF2B5EF4-FFF2-40B4-BE49-F238E27FC236}">
                  <a16:creationId xmlns:a16="http://schemas.microsoft.com/office/drawing/2014/main" id="{96EA19CA-4C8A-1BC7-0819-4AC05366DC0B}"/>
                </a:ext>
              </a:extLst>
            </p:cNvPr>
            <p:cNvSpPr/>
            <p:nvPr/>
          </p:nvSpPr>
          <p:spPr>
            <a:xfrm>
              <a:off x="2346900" y="3534925"/>
              <a:ext cx="324125" cy="236200"/>
            </a:xfrm>
            <a:custGeom>
              <a:avLst/>
              <a:gdLst/>
              <a:ahLst/>
              <a:cxnLst/>
              <a:rect l="l" t="t" r="r" b="b"/>
              <a:pathLst>
                <a:path w="12965" h="9448" extrusionOk="0">
                  <a:moveTo>
                    <a:pt x="7787" y="1"/>
                  </a:moveTo>
                  <a:cubicBezTo>
                    <a:pt x="7554" y="1"/>
                    <a:pt x="7286" y="63"/>
                    <a:pt x="7040" y="186"/>
                  </a:cubicBezTo>
                  <a:cubicBezTo>
                    <a:pt x="6299" y="557"/>
                    <a:pt x="2779" y="2595"/>
                    <a:pt x="2224" y="2595"/>
                  </a:cubicBezTo>
                  <a:cubicBezTo>
                    <a:pt x="1668" y="2595"/>
                    <a:pt x="1" y="6112"/>
                    <a:pt x="1" y="6112"/>
                  </a:cubicBezTo>
                  <a:lnTo>
                    <a:pt x="556" y="9448"/>
                  </a:lnTo>
                  <a:cubicBezTo>
                    <a:pt x="556" y="9448"/>
                    <a:pt x="4629" y="9262"/>
                    <a:pt x="6297" y="9076"/>
                  </a:cubicBezTo>
                  <a:cubicBezTo>
                    <a:pt x="7965" y="8891"/>
                    <a:pt x="10188" y="6484"/>
                    <a:pt x="10743" y="5743"/>
                  </a:cubicBezTo>
                  <a:cubicBezTo>
                    <a:pt x="11298" y="5002"/>
                    <a:pt x="12964" y="4077"/>
                    <a:pt x="12780" y="3150"/>
                  </a:cubicBezTo>
                  <a:cubicBezTo>
                    <a:pt x="12740" y="2948"/>
                    <a:pt x="12533" y="2870"/>
                    <a:pt x="12235" y="2870"/>
                  </a:cubicBezTo>
                  <a:cubicBezTo>
                    <a:pt x="11159" y="2870"/>
                    <a:pt x="8891" y="3891"/>
                    <a:pt x="8891" y="3891"/>
                  </a:cubicBezTo>
                  <a:lnTo>
                    <a:pt x="4817" y="3705"/>
                  </a:lnTo>
                  <a:cubicBezTo>
                    <a:pt x="4817" y="3705"/>
                    <a:pt x="7965" y="1482"/>
                    <a:pt x="8336" y="741"/>
                  </a:cubicBezTo>
                  <a:cubicBezTo>
                    <a:pt x="8582" y="247"/>
                    <a:pt x="8253" y="1"/>
                    <a:pt x="7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448;p41">
              <a:extLst>
                <a:ext uri="{FF2B5EF4-FFF2-40B4-BE49-F238E27FC236}">
                  <a16:creationId xmlns:a16="http://schemas.microsoft.com/office/drawing/2014/main" id="{790A16DD-C401-2E51-C8F4-D3EE59B1216C}"/>
                </a:ext>
              </a:extLst>
            </p:cNvPr>
            <p:cNvSpPr/>
            <p:nvPr/>
          </p:nvSpPr>
          <p:spPr>
            <a:xfrm>
              <a:off x="2338150" y="3526375"/>
              <a:ext cx="340775" cy="253300"/>
            </a:xfrm>
            <a:custGeom>
              <a:avLst/>
              <a:gdLst/>
              <a:ahLst/>
              <a:cxnLst/>
              <a:rect l="l" t="t" r="r" b="b"/>
              <a:pathLst>
                <a:path w="13631" h="10132" extrusionOk="0">
                  <a:moveTo>
                    <a:pt x="8135" y="685"/>
                  </a:moveTo>
                  <a:cubicBezTo>
                    <a:pt x="8277" y="685"/>
                    <a:pt x="8382" y="715"/>
                    <a:pt x="8420" y="754"/>
                  </a:cubicBezTo>
                  <a:cubicBezTo>
                    <a:pt x="8432" y="766"/>
                    <a:pt x="8428" y="829"/>
                    <a:pt x="8377" y="929"/>
                  </a:cubicBezTo>
                  <a:cubicBezTo>
                    <a:pt x="8136" y="1413"/>
                    <a:pt x="6157" y="2926"/>
                    <a:pt x="4968" y="3767"/>
                  </a:cubicBezTo>
                  <a:cubicBezTo>
                    <a:pt x="4700" y="3955"/>
                    <a:pt x="4824" y="4375"/>
                    <a:pt x="5150" y="4389"/>
                  </a:cubicBezTo>
                  <a:lnTo>
                    <a:pt x="9225" y="4574"/>
                  </a:lnTo>
                  <a:cubicBezTo>
                    <a:pt x="9233" y="4575"/>
                    <a:pt x="9241" y="4575"/>
                    <a:pt x="9249" y="4575"/>
                  </a:cubicBezTo>
                  <a:cubicBezTo>
                    <a:pt x="9294" y="4575"/>
                    <a:pt x="9339" y="4565"/>
                    <a:pt x="9381" y="4545"/>
                  </a:cubicBezTo>
                  <a:cubicBezTo>
                    <a:pt x="10724" y="3940"/>
                    <a:pt x="12100" y="3526"/>
                    <a:pt x="12616" y="3526"/>
                  </a:cubicBezTo>
                  <a:cubicBezTo>
                    <a:pt x="12698" y="3526"/>
                    <a:pt x="12758" y="3537"/>
                    <a:pt x="12793" y="3559"/>
                  </a:cubicBezTo>
                  <a:cubicBezTo>
                    <a:pt x="12879" y="3988"/>
                    <a:pt x="12205" y="4574"/>
                    <a:pt x="11665" y="5047"/>
                  </a:cubicBezTo>
                  <a:cubicBezTo>
                    <a:pt x="11334" y="5335"/>
                    <a:pt x="11022" y="5608"/>
                    <a:pt x="10818" y="5878"/>
                  </a:cubicBezTo>
                  <a:cubicBezTo>
                    <a:pt x="10245" y="6642"/>
                    <a:pt x="8096" y="8912"/>
                    <a:pt x="6610" y="9077"/>
                  </a:cubicBezTo>
                  <a:cubicBezTo>
                    <a:pt x="5236" y="9230"/>
                    <a:pt x="2170" y="9384"/>
                    <a:pt x="1194" y="9432"/>
                  </a:cubicBezTo>
                  <a:lnTo>
                    <a:pt x="706" y="6505"/>
                  </a:lnTo>
                  <a:cubicBezTo>
                    <a:pt x="1404" y="5045"/>
                    <a:pt x="2330" y="3421"/>
                    <a:pt x="2572" y="3278"/>
                  </a:cubicBezTo>
                  <a:cubicBezTo>
                    <a:pt x="2996" y="3278"/>
                    <a:pt x="4238" y="2638"/>
                    <a:pt x="6533" y="1379"/>
                  </a:cubicBezTo>
                  <a:cubicBezTo>
                    <a:pt x="6986" y="1131"/>
                    <a:pt x="7354" y="927"/>
                    <a:pt x="7541" y="834"/>
                  </a:cubicBezTo>
                  <a:cubicBezTo>
                    <a:pt x="7761" y="724"/>
                    <a:pt x="7973" y="685"/>
                    <a:pt x="8135" y="685"/>
                  </a:cubicBezTo>
                  <a:close/>
                  <a:moveTo>
                    <a:pt x="8141" y="0"/>
                  </a:moveTo>
                  <a:cubicBezTo>
                    <a:pt x="7835" y="0"/>
                    <a:pt x="7508" y="85"/>
                    <a:pt x="7235" y="222"/>
                  </a:cubicBezTo>
                  <a:cubicBezTo>
                    <a:pt x="7042" y="317"/>
                    <a:pt x="6666" y="525"/>
                    <a:pt x="6202" y="779"/>
                  </a:cubicBezTo>
                  <a:cubicBezTo>
                    <a:pt x="5230" y="1312"/>
                    <a:pt x="2955" y="2561"/>
                    <a:pt x="2572" y="2592"/>
                  </a:cubicBezTo>
                  <a:cubicBezTo>
                    <a:pt x="2381" y="2592"/>
                    <a:pt x="1800" y="2592"/>
                    <a:pt x="41" y="6307"/>
                  </a:cubicBezTo>
                  <a:cubicBezTo>
                    <a:pt x="11" y="6371"/>
                    <a:pt x="0" y="6443"/>
                    <a:pt x="12" y="6511"/>
                  </a:cubicBezTo>
                  <a:lnTo>
                    <a:pt x="568" y="9845"/>
                  </a:lnTo>
                  <a:cubicBezTo>
                    <a:pt x="594" y="10009"/>
                    <a:pt x="738" y="10131"/>
                    <a:pt x="905" y="10131"/>
                  </a:cubicBezTo>
                  <a:lnTo>
                    <a:pt x="923" y="10131"/>
                  </a:lnTo>
                  <a:cubicBezTo>
                    <a:pt x="1089" y="10124"/>
                    <a:pt x="5027" y="9944"/>
                    <a:pt x="6686" y="9760"/>
                  </a:cubicBezTo>
                  <a:cubicBezTo>
                    <a:pt x="8551" y="9552"/>
                    <a:pt x="10888" y="6928"/>
                    <a:pt x="11368" y="6291"/>
                  </a:cubicBezTo>
                  <a:cubicBezTo>
                    <a:pt x="11527" y="6077"/>
                    <a:pt x="11813" y="5828"/>
                    <a:pt x="12116" y="5563"/>
                  </a:cubicBezTo>
                  <a:cubicBezTo>
                    <a:pt x="12826" y="4944"/>
                    <a:pt x="13631" y="4243"/>
                    <a:pt x="13466" y="3425"/>
                  </a:cubicBezTo>
                  <a:cubicBezTo>
                    <a:pt x="13427" y="3231"/>
                    <a:pt x="13301" y="3064"/>
                    <a:pt x="13123" y="2977"/>
                  </a:cubicBezTo>
                  <a:cubicBezTo>
                    <a:pt x="12985" y="2906"/>
                    <a:pt x="12802" y="2876"/>
                    <a:pt x="12590" y="2876"/>
                  </a:cubicBezTo>
                  <a:cubicBezTo>
                    <a:pt x="11563" y="2876"/>
                    <a:pt x="9848" y="3588"/>
                    <a:pt x="9174" y="3887"/>
                  </a:cubicBezTo>
                  <a:lnTo>
                    <a:pt x="6163" y="3750"/>
                  </a:lnTo>
                  <a:cubicBezTo>
                    <a:pt x="7170" y="3006"/>
                    <a:pt x="8705" y="1809"/>
                    <a:pt x="8992" y="1238"/>
                  </a:cubicBezTo>
                  <a:cubicBezTo>
                    <a:pt x="9258" y="706"/>
                    <a:pt x="9020" y="384"/>
                    <a:pt x="8906" y="270"/>
                  </a:cubicBezTo>
                  <a:cubicBezTo>
                    <a:pt x="8715" y="80"/>
                    <a:pt x="8438" y="0"/>
                    <a:pt x="8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449;p41">
              <a:extLst>
                <a:ext uri="{FF2B5EF4-FFF2-40B4-BE49-F238E27FC236}">
                  <a16:creationId xmlns:a16="http://schemas.microsoft.com/office/drawing/2014/main" id="{8226A01E-C6E9-968A-0976-643B3FD96707}"/>
                </a:ext>
              </a:extLst>
            </p:cNvPr>
            <p:cNvSpPr/>
            <p:nvPr/>
          </p:nvSpPr>
          <p:spPr>
            <a:xfrm>
              <a:off x="1379175" y="3308050"/>
              <a:ext cx="1004775" cy="699250"/>
            </a:xfrm>
            <a:custGeom>
              <a:avLst/>
              <a:gdLst/>
              <a:ahLst/>
              <a:cxnLst/>
              <a:rect l="l" t="t" r="r" b="b"/>
              <a:pathLst>
                <a:path w="40191" h="27970" extrusionOk="0">
                  <a:moveTo>
                    <a:pt x="5187" y="1"/>
                  </a:moveTo>
                  <a:cubicBezTo>
                    <a:pt x="3891" y="1"/>
                    <a:pt x="1668" y="1853"/>
                    <a:pt x="1668" y="1853"/>
                  </a:cubicBezTo>
                  <a:lnTo>
                    <a:pt x="0" y="10557"/>
                  </a:lnTo>
                  <a:cubicBezTo>
                    <a:pt x="0" y="10557"/>
                    <a:pt x="18151" y="27781"/>
                    <a:pt x="20188" y="27967"/>
                  </a:cubicBezTo>
                  <a:cubicBezTo>
                    <a:pt x="20211" y="27969"/>
                    <a:pt x="20235" y="27970"/>
                    <a:pt x="20261" y="27970"/>
                  </a:cubicBezTo>
                  <a:cubicBezTo>
                    <a:pt x="22619" y="27970"/>
                    <a:pt x="40190" y="19819"/>
                    <a:pt x="40190" y="19819"/>
                  </a:cubicBezTo>
                  <a:lnTo>
                    <a:pt x="38710" y="14262"/>
                  </a:lnTo>
                  <a:lnTo>
                    <a:pt x="20744" y="18337"/>
                  </a:lnTo>
                  <a:cubicBezTo>
                    <a:pt x="20744" y="18337"/>
                    <a:pt x="6484" y="1"/>
                    <a:pt x="5187"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450;p41">
              <a:extLst>
                <a:ext uri="{FF2B5EF4-FFF2-40B4-BE49-F238E27FC236}">
                  <a16:creationId xmlns:a16="http://schemas.microsoft.com/office/drawing/2014/main" id="{2519991D-B52C-0193-CC66-9BE79F4ADD36}"/>
                </a:ext>
              </a:extLst>
            </p:cNvPr>
            <p:cNvSpPr/>
            <p:nvPr/>
          </p:nvSpPr>
          <p:spPr>
            <a:xfrm>
              <a:off x="1369825" y="3299475"/>
              <a:ext cx="1023475" cy="716400"/>
            </a:xfrm>
            <a:custGeom>
              <a:avLst/>
              <a:gdLst/>
              <a:ahLst/>
              <a:cxnLst/>
              <a:rect l="l" t="t" r="r" b="b"/>
              <a:pathLst>
                <a:path w="40939" h="28656" extrusionOk="0">
                  <a:moveTo>
                    <a:pt x="5561" y="1"/>
                  </a:moveTo>
                  <a:cubicBezTo>
                    <a:pt x="4180" y="1"/>
                    <a:pt x="2060" y="1734"/>
                    <a:pt x="1822" y="1933"/>
                  </a:cubicBezTo>
                  <a:cubicBezTo>
                    <a:pt x="1677" y="2053"/>
                    <a:pt x="1657" y="2270"/>
                    <a:pt x="1778" y="2415"/>
                  </a:cubicBezTo>
                  <a:cubicBezTo>
                    <a:pt x="1846" y="2497"/>
                    <a:pt x="1943" y="2538"/>
                    <a:pt x="2041" y="2538"/>
                  </a:cubicBezTo>
                  <a:cubicBezTo>
                    <a:pt x="2119" y="2538"/>
                    <a:pt x="2197" y="2512"/>
                    <a:pt x="2262" y="2458"/>
                  </a:cubicBezTo>
                  <a:cubicBezTo>
                    <a:pt x="2853" y="1965"/>
                    <a:pt x="4599" y="687"/>
                    <a:pt x="5523" y="682"/>
                  </a:cubicBezTo>
                  <a:cubicBezTo>
                    <a:pt x="6641" y="1031"/>
                    <a:pt x="15516" y="12035"/>
                    <a:pt x="20847" y="18889"/>
                  </a:cubicBezTo>
                  <a:cubicBezTo>
                    <a:pt x="20912" y="18975"/>
                    <a:pt x="21013" y="19023"/>
                    <a:pt x="21117" y="19023"/>
                  </a:cubicBezTo>
                  <a:cubicBezTo>
                    <a:pt x="21142" y="19023"/>
                    <a:pt x="21168" y="19020"/>
                    <a:pt x="21193" y="19014"/>
                  </a:cubicBezTo>
                  <a:lnTo>
                    <a:pt x="38837" y="15012"/>
                  </a:lnTo>
                  <a:lnTo>
                    <a:pt x="40159" y="19970"/>
                  </a:lnTo>
                  <a:cubicBezTo>
                    <a:pt x="33074" y="23250"/>
                    <a:pt x="22323" y="27972"/>
                    <a:pt x="20664" y="27972"/>
                  </a:cubicBezTo>
                  <a:cubicBezTo>
                    <a:pt x="20638" y="27972"/>
                    <a:pt x="20615" y="27971"/>
                    <a:pt x="20593" y="27968"/>
                  </a:cubicBezTo>
                  <a:cubicBezTo>
                    <a:pt x="19196" y="27842"/>
                    <a:pt x="7596" y="17280"/>
                    <a:pt x="612" y="10651"/>
                  </a:cubicBezTo>
                  <a:cubicBezTo>
                    <a:pt x="546" y="10590"/>
                    <a:pt x="462" y="10560"/>
                    <a:pt x="378" y="10560"/>
                  </a:cubicBezTo>
                  <a:cubicBezTo>
                    <a:pt x="287" y="10560"/>
                    <a:pt x="197" y="10595"/>
                    <a:pt x="129" y="10666"/>
                  </a:cubicBezTo>
                  <a:cubicBezTo>
                    <a:pt x="0" y="10802"/>
                    <a:pt x="5" y="11018"/>
                    <a:pt x="140" y="11148"/>
                  </a:cubicBezTo>
                  <a:cubicBezTo>
                    <a:pt x="2006" y="12920"/>
                    <a:pt x="18437" y="28461"/>
                    <a:pt x="20533" y="28651"/>
                  </a:cubicBezTo>
                  <a:cubicBezTo>
                    <a:pt x="20558" y="28654"/>
                    <a:pt x="20586" y="28656"/>
                    <a:pt x="20616" y="28656"/>
                  </a:cubicBezTo>
                  <a:cubicBezTo>
                    <a:pt x="23000" y="28656"/>
                    <a:pt x="38885" y="21319"/>
                    <a:pt x="40708" y="20472"/>
                  </a:cubicBezTo>
                  <a:cubicBezTo>
                    <a:pt x="40860" y="20403"/>
                    <a:pt x="40939" y="20233"/>
                    <a:pt x="40896" y="20073"/>
                  </a:cubicBezTo>
                  <a:lnTo>
                    <a:pt x="39415" y="14516"/>
                  </a:lnTo>
                  <a:cubicBezTo>
                    <a:pt x="39374" y="14364"/>
                    <a:pt x="39237" y="14262"/>
                    <a:pt x="39085" y="14262"/>
                  </a:cubicBezTo>
                  <a:cubicBezTo>
                    <a:pt x="39060" y="14262"/>
                    <a:pt x="39034" y="14265"/>
                    <a:pt x="39008" y="14271"/>
                  </a:cubicBezTo>
                  <a:lnTo>
                    <a:pt x="21254" y="18297"/>
                  </a:lnTo>
                  <a:cubicBezTo>
                    <a:pt x="16863" y="12654"/>
                    <a:pt x="6870" y="1"/>
                    <a:pt x="5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451;p41">
              <a:extLst>
                <a:ext uri="{FF2B5EF4-FFF2-40B4-BE49-F238E27FC236}">
                  <a16:creationId xmlns:a16="http://schemas.microsoft.com/office/drawing/2014/main" id="{DC260E26-49A8-1F5C-0151-1A7FC88EC882}"/>
                </a:ext>
              </a:extLst>
            </p:cNvPr>
            <p:cNvSpPr/>
            <p:nvPr/>
          </p:nvSpPr>
          <p:spPr>
            <a:xfrm>
              <a:off x="948575" y="3965550"/>
              <a:ext cx="435275" cy="313675"/>
            </a:xfrm>
            <a:custGeom>
              <a:avLst/>
              <a:gdLst/>
              <a:ahLst/>
              <a:cxnLst/>
              <a:rect l="l" t="t" r="r" b="b"/>
              <a:pathLst>
                <a:path w="17411" h="12547" extrusionOk="0">
                  <a:moveTo>
                    <a:pt x="17410" y="1"/>
                  </a:moveTo>
                  <a:cubicBezTo>
                    <a:pt x="17410" y="1"/>
                    <a:pt x="6482" y="6852"/>
                    <a:pt x="3890" y="7779"/>
                  </a:cubicBezTo>
                  <a:cubicBezTo>
                    <a:pt x="1297" y="8704"/>
                    <a:pt x="1" y="9261"/>
                    <a:pt x="1" y="9261"/>
                  </a:cubicBezTo>
                  <a:cubicBezTo>
                    <a:pt x="1" y="9261"/>
                    <a:pt x="1766" y="11476"/>
                    <a:pt x="2731" y="11959"/>
                  </a:cubicBezTo>
                  <a:cubicBezTo>
                    <a:pt x="3632" y="12410"/>
                    <a:pt x="4636" y="12546"/>
                    <a:pt x="5521" y="12546"/>
                  </a:cubicBezTo>
                  <a:cubicBezTo>
                    <a:pt x="6883" y="12546"/>
                    <a:pt x="7964" y="12223"/>
                    <a:pt x="7964" y="12223"/>
                  </a:cubicBezTo>
                  <a:lnTo>
                    <a:pt x="17410" y="1"/>
                  </a:ln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452;p41">
              <a:extLst>
                <a:ext uri="{FF2B5EF4-FFF2-40B4-BE49-F238E27FC236}">
                  <a16:creationId xmlns:a16="http://schemas.microsoft.com/office/drawing/2014/main" id="{D6C9E534-6393-78F9-150E-3DAA57DEB238}"/>
                </a:ext>
              </a:extLst>
            </p:cNvPr>
            <p:cNvSpPr/>
            <p:nvPr/>
          </p:nvSpPr>
          <p:spPr>
            <a:xfrm>
              <a:off x="938375" y="3956975"/>
              <a:ext cx="454775" cy="330925"/>
            </a:xfrm>
            <a:custGeom>
              <a:avLst/>
              <a:gdLst/>
              <a:ahLst/>
              <a:cxnLst/>
              <a:rect l="l" t="t" r="r" b="b"/>
              <a:pathLst>
                <a:path w="18191" h="13237" extrusionOk="0">
                  <a:moveTo>
                    <a:pt x="16384" y="1640"/>
                  </a:moveTo>
                  <a:lnTo>
                    <a:pt x="8172" y="12268"/>
                  </a:lnTo>
                  <a:cubicBezTo>
                    <a:pt x="7878" y="12344"/>
                    <a:pt x="6989" y="12548"/>
                    <a:pt x="5928" y="12548"/>
                  </a:cubicBezTo>
                  <a:cubicBezTo>
                    <a:pt x="5086" y="12548"/>
                    <a:pt x="4137" y="12419"/>
                    <a:pt x="3292" y="11998"/>
                  </a:cubicBezTo>
                  <a:cubicBezTo>
                    <a:pt x="2673" y="11687"/>
                    <a:pt x="1583" y="10479"/>
                    <a:pt x="967" y="9746"/>
                  </a:cubicBezTo>
                  <a:lnTo>
                    <a:pt x="967" y="9745"/>
                  </a:lnTo>
                  <a:cubicBezTo>
                    <a:pt x="1542" y="9512"/>
                    <a:pt x="2695" y="9059"/>
                    <a:pt x="4413" y="8447"/>
                  </a:cubicBezTo>
                  <a:cubicBezTo>
                    <a:pt x="6430" y="7727"/>
                    <a:pt x="13230" y="3588"/>
                    <a:pt x="16384" y="1640"/>
                  </a:cubicBezTo>
                  <a:close/>
                  <a:moveTo>
                    <a:pt x="17817" y="1"/>
                  </a:moveTo>
                  <a:cubicBezTo>
                    <a:pt x="17755" y="1"/>
                    <a:pt x="17692" y="18"/>
                    <a:pt x="17635" y="53"/>
                  </a:cubicBezTo>
                  <a:cubicBezTo>
                    <a:pt x="17527" y="121"/>
                    <a:pt x="6711" y="6897"/>
                    <a:pt x="4183" y="7800"/>
                  </a:cubicBezTo>
                  <a:cubicBezTo>
                    <a:pt x="1610" y="8719"/>
                    <a:pt x="287" y="9283"/>
                    <a:pt x="273" y="9289"/>
                  </a:cubicBezTo>
                  <a:cubicBezTo>
                    <a:pt x="66" y="9378"/>
                    <a:pt x="0" y="9641"/>
                    <a:pt x="141" y="9818"/>
                  </a:cubicBezTo>
                  <a:cubicBezTo>
                    <a:pt x="214" y="9911"/>
                    <a:pt x="1965" y="12099"/>
                    <a:pt x="2986" y="12609"/>
                  </a:cubicBezTo>
                  <a:cubicBezTo>
                    <a:pt x="3947" y="13091"/>
                    <a:pt x="5006" y="13236"/>
                    <a:pt x="5934" y="13236"/>
                  </a:cubicBezTo>
                  <a:cubicBezTo>
                    <a:pt x="7306" y="13236"/>
                    <a:pt x="8396" y="12918"/>
                    <a:pt x="8470" y="12896"/>
                  </a:cubicBezTo>
                  <a:cubicBezTo>
                    <a:pt x="8540" y="12875"/>
                    <a:pt x="8599" y="12834"/>
                    <a:pt x="8644" y="12777"/>
                  </a:cubicBezTo>
                  <a:lnTo>
                    <a:pt x="18090" y="553"/>
                  </a:lnTo>
                  <a:cubicBezTo>
                    <a:pt x="18191" y="422"/>
                    <a:pt x="18183" y="237"/>
                    <a:pt x="18072" y="114"/>
                  </a:cubicBezTo>
                  <a:cubicBezTo>
                    <a:pt x="18005" y="39"/>
                    <a:pt x="17912" y="1"/>
                    <a:pt x="17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6FEE73-A585-2681-C92E-F7FD60FE9844}"/>
              </a:ext>
            </a:extLst>
          </p:cNvPr>
          <p:cNvSpPr>
            <a:spLocks noGrp="1"/>
          </p:cNvSpPr>
          <p:nvPr>
            <p:ph type="title"/>
          </p:nvPr>
        </p:nvSpPr>
        <p:spPr/>
        <p:txBody>
          <a:bodyPr/>
          <a:lstStyle/>
          <a:p>
            <a:r>
              <a:rPr lang="en-US" dirty="0">
                <a:solidFill>
                  <a:schemeClr val="lt2"/>
                </a:solidFill>
              </a:rPr>
              <a:t>Model Evaluation</a:t>
            </a:r>
            <a:br>
              <a:rPr lang="en-US" dirty="0">
                <a:solidFill>
                  <a:schemeClr val="lt2"/>
                </a:solidFill>
              </a:rPr>
            </a:br>
            <a:endParaRPr lang="en-US" dirty="0"/>
          </a:p>
        </p:txBody>
      </p:sp>
      <p:grpSp>
        <p:nvGrpSpPr>
          <p:cNvPr id="5" name="Google Shape;1930;p48">
            <a:extLst>
              <a:ext uri="{FF2B5EF4-FFF2-40B4-BE49-F238E27FC236}">
                <a16:creationId xmlns:a16="http://schemas.microsoft.com/office/drawing/2014/main" id="{8DAB3713-AAD6-D73C-055D-93711560833B}"/>
              </a:ext>
            </a:extLst>
          </p:cNvPr>
          <p:cNvGrpSpPr/>
          <p:nvPr/>
        </p:nvGrpSpPr>
        <p:grpSpPr>
          <a:xfrm>
            <a:off x="5627796" y="1785940"/>
            <a:ext cx="3516204" cy="3357560"/>
            <a:chOff x="1259200" y="508350"/>
            <a:chExt cx="5203025" cy="4968275"/>
          </a:xfrm>
        </p:grpSpPr>
        <p:sp>
          <p:nvSpPr>
            <p:cNvPr id="6" name="Google Shape;1931;p48">
              <a:extLst>
                <a:ext uri="{FF2B5EF4-FFF2-40B4-BE49-F238E27FC236}">
                  <a16:creationId xmlns:a16="http://schemas.microsoft.com/office/drawing/2014/main" id="{32ACE1EB-6875-AE61-B864-3B0CEE907424}"/>
                </a:ext>
              </a:extLst>
            </p:cNvPr>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32;p48">
              <a:extLst>
                <a:ext uri="{FF2B5EF4-FFF2-40B4-BE49-F238E27FC236}">
                  <a16:creationId xmlns:a16="http://schemas.microsoft.com/office/drawing/2014/main" id="{C6DCE1DC-FD09-BED1-B6FF-743AEA3357C8}"/>
                </a:ext>
              </a:extLst>
            </p:cNvPr>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33;p48">
              <a:extLst>
                <a:ext uri="{FF2B5EF4-FFF2-40B4-BE49-F238E27FC236}">
                  <a16:creationId xmlns:a16="http://schemas.microsoft.com/office/drawing/2014/main" id="{7D8FED44-E379-FF5D-6B9A-56E2B737C0B9}"/>
                </a:ext>
              </a:extLst>
            </p:cNvPr>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34;p48">
              <a:extLst>
                <a:ext uri="{FF2B5EF4-FFF2-40B4-BE49-F238E27FC236}">
                  <a16:creationId xmlns:a16="http://schemas.microsoft.com/office/drawing/2014/main" id="{F522938D-EC0A-78F0-7710-B0BE88D696EE}"/>
                </a:ext>
              </a:extLst>
            </p:cNvPr>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35;p48">
              <a:extLst>
                <a:ext uri="{FF2B5EF4-FFF2-40B4-BE49-F238E27FC236}">
                  <a16:creationId xmlns:a16="http://schemas.microsoft.com/office/drawing/2014/main" id="{63AF7677-5FE0-9D90-96F3-035AEC1DC406}"/>
                </a:ext>
              </a:extLst>
            </p:cNvPr>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36;p48">
              <a:extLst>
                <a:ext uri="{FF2B5EF4-FFF2-40B4-BE49-F238E27FC236}">
                  <a16:creationId xmlns:a16="http://schemas.microsoft.com/office/drawing/2014/main" id="{54E40C97-E9C0-3B44-E423-5C7DBE479B14}"/>
                </a:ext>
              </a:extLst>
            </p:cNvPr>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37;p48">
              <a:extLst>
                <a:ext uri="{FF2B5EF4-FFF2-40B4-BE49-F238E27FC236}">
                  <a16:creationId xmlns:a16="http://schemas.microsoft.com/office/drawing/2014/main" id="{7843BCEF-E592-3140-43D0-7DD4FBAB3456}"/>
                </a:ext>
              </a:extLst>
            </p:cNvPr>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38;p48">
              <a:extLst>
                <a:ext uri="{FF2B5EF4-FFF2-40B4-BE49-F238E27FC236}">
                  <a16:creationId xmlns:a16="http://schemas.microsoft.com/office/drawing/2014/main" id="{5C1BC62E-FDA6-DB6A-7429-998970144042}"/>
                </a:ext>
              </a:extLst>
            </p:cNvPr>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39;p48">
              <a:extLst>
                <a:ext uri="{FF2B5EF4-FFF2-40B4-BE49-F238E27FC236}">
                  <a16:creationId xmlns:a16="http://schemas.microsoft.com/office/drawing/2014/main" id="{9877EC3E-C8F0-6B06-2299-263B22D41DC0}"/>
                </a:ext>
              </a:extLst>
            </p:cNvPr>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40;p48">
              <a:extLst>
                <a:ext uri="{FF2B5EF4-FFF2-40B4-BE49-F238E27FC236}">
                  <a16:creationId xmlns:a16="http://schemas.microsoft.com/office/drawing/2014/main" id="{BF7D3AE9-88C7-1A0E-A028-668B43ADAC12}"/>
                </a:ext>
              </a:extLst>
            </p:cNvPr>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41;p48">
              <a:extLst>
                <a:ext uri="{FF2B5EF4-FFF2-40B4-BE49-F238E27FC236}">
                  <a16:creationId xmlns:a16="http://schemas.microsoft.com/office/drawing/2014/main" id="{CD513B9C-4C93-FA61-6C75-7E498530F828}"/>
                </a:ext>
              </a:extLst>
            </p:cNvPr>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42;p48">
              <a:extLst>
                <a:ext uri="{FF2B5EF4-FFF2-40B4-BE49-F238E27FC236}">
                  <a16:creationId xmlns:a16="http://schemas.microsoft.com/office/drawing/2014/main" id="{72D5A2A8-BB92-F8C3-286D-2FCE7A8ECF42}"/>
                </a:ext>
              </a:extLst>
            </p:cNvPr>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43;p48">
              <a:extLst>
                <a:ext uri="{FF2B5EF4-FFF2-40B4-BE49-F238E27FC236}">
                  <a16:creationId xmlns:a16="http://schemas.microsoft.com/office/drawing/2014/main" id="{3AF9E381-D7F0-3D10-5F3B-3086C5489298}"/>
                </a:ext>
              </a:extLst>
            </p:cNvPr>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44;p48">
              <a:extLst>
                <a:ext uri="{FF2B5EF4-FFF2-40B4-BE49-F238E27FC236}">
                  <a16:creationId xmlns:a16="http://schemas.microsoft.com/office/drawing/2014/main" id="{1889AFFB-BF15-B90F-79EC-125CA46A3442}"/>
                </a:ext>
              </a:extLst>
            </p:cNvPr>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45;p48">
              <a:extLst>
                <a:ext uri="{FF2B5EF4-FFF2-40B4-BE49-F238E27FC236}">
                  <a16:creationId xmlns:a16="http://schemas.microsoft.com/office/drawing/2014/main" id="{363968C3-07A7-9052-AF9B-01C932E9034F}"/>
                </a:ext>
              </a:extLst>
            </p:cNvPr>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46;p48">
              <a:extLst>
                <a:ext uri="{FF2B5EF4-FFF2-40B4-BE49-F238E27FC236}">
                  <a16:creationId xmlns:a16="http://schemas.microsoft.com/office/drawing/2014/main" id="{86D7A269-CE3A-C5F8-2403-8E4FB4724D52}"/>
                </a:ext>
              </a:extLst>
            </p:cNvPr>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947;p48">
              <a:extLst>
                <a:ext uri="{FF2B5EF4-FFF2-40B4-BE49-F238E27FC236}">
                  <a16:creationId xmlns:a16="http://schemas.microsoft.com/office/drawing/2014/main" id="{1740D586-C09F-25E2-E926-E1A615DF714D}"/>
                </a:ext>
              </a:extLst>
            </p:cNvPr>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48;p48">
              <a:extLst>
                <a:ext uri="{FF2B5EF4-FFF2-40B4-BE49-F238E27FC236}">
                  <a16:creationId xmlns:a16="http://schemas.microsoft.com/office/drawing/2014/main" id="{CE3B84F9-4DFD-E2E5-E8B1-0F622F7189A5}"/>
                </a:ext>
              </a:extLst>
            </p:cNvPr>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49;p48">
              <a:extLst>
                <a:ext uri="{FF2B5EF4-FFF2-40B4-BE49-F238E27FC236}">
                  <a16:creationId xmlns:a16="http://schemas.microsoft.com/office/drawing/2014/main" id="{E7A70DBB-925D-4217-1AB4-87D541941346}"/>
                </a:ext>
              </a:extLst>
            </p:cNvPr>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50;p48">
              <a:extLst>
                <a:ext uri="{FF2B5EF4-FFF2-40B4-BE49-F238E27FC236}">
                  <a16:creationId xmlns:a16="http://schemas.microsoft.com/office/drawing/2014/main" id="{0B9AE032-F977-5212-F33E-1F508E54374F}"/>
                </a:ext>
              </a:extLst>
            </p:cNvPr>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51;p48">
              <a:extLst>
                <a:ext uri="{FF2B5EF4-FFF2-40B4-BE49-F238E27FC236}">
                  <a16:creationId xmlns:a16="http://schemas.microsoft.com/office/drawing/2014/main" id="{10CCC580-301F-D4A7-C7E6-F3EC6A0C3419}"/>
                </a:ext>
              </a:extLst>
            </p:cNvPr>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52;p48">
              <a:extLst>
                <a:ext uri="{FF2B5EF4-FFF2-40B4-BE49-F238E27FC236}">
                  <a16:creationId xmlns:a16="http://schemas.microsoft.com/office/drawing/2014/main" id="{2DBD7B5D-E2B9-2874-81A9-BCA73072FD51}"/>
                </a:ext>
              </a:extLst>
            </p:cNvPr>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53;p48">
              <a:extLst>
                <a:ext uri="{FF2B5EF4-FFF2-40B4-BE49-F238E27FC236}">
                  <a16:creationId xmlns:a16="http://schemas.microsoft.com/office/drawing/2014/main" id="{1E23CC25-674B-23AD-9F75-BA18453FF711}"/>
                </a:ext>
              </a:extLst>
            </p:cNvPr>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54;p48">
              <a:extLst>
                <a:ext uri="{FF2B5EF4-FFF2-40B4-BE49-F238E27FC236}">
                  <a16:creationId xmlns:a16="http://schemas.microsoft.com/office/drawing/2014/main" id="{DA016628-2C2E-11A6-5FDD-1A465E7A3494}"/>
                </a:ext>
              </a:extLst>
            </p:cNvPr>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55;p48">
              <a:extLst>
                <a:ext uri="{FF2B5EF4-FFF2-40B4-BE49-F238E27FC236}">
                  <a16:creationId xmlns:a16="http://schemas.microsoft.com/office/drawing/2014/main" id="{D98AAE56-9268-9F6D-3D2B-DD98E22472EE}"/>
                </a:ext>
              </a:extLst>
            </p:cNvPr>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56;p48">
              <a:extLst>
                <a:ext uri="{FF2B5EF4-FFF2-40B4-BE49-F238E27FC236}">
                  <a16:creationId xmlns:a16="http://schemas.microsoft.com/office/drawing/2014/main" id="{834B7F06-E263-DAEF-DB5B-53AD3DEE45F1}"/>
                </a:ext>
              </a:extLst>
            </p:cNvPr>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57;p48">
              <a:extLst>
                <a:ext uri="{FF2B5EF4-FFF2-40B4-BE49-F238E27FC236}">
                  <a16:creationId xmlns:a16="http://schemas.microsoft.com/office/drawing/2014/main" id="{3DD72610-A57B-7FD6-5733-45DE2D485529}"/>
                </a:ext>
              </a:extLst>
            </p:cNvPr>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58;p48">
              <a:extLst>
                <a:ext uri="{FF2B5EF4-FFF2-40B4-BE49-F238E27FC236}">
                  <a16:creationId xmlns:a16="http://schemas.microsoft.com/office/drawing/2014/main" id="{4C05166A-6238-1C43-249D-B1EC45EC6A47}"/>
                </a:ext>
              </a:extLst>
            </p:cNvPr>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59;p48">
              <a:extLst>
                <a:ext uri="{FF2B5EF4-FFF2-40B4-BE49-F238E27FC236}">
                  <a16:creationId xmlns:a16="http://schemas.microsoft.com/office/drawing/2014/main" id="{CFD6145D-4E9A-503C-B5F2-AB4BDF77AA9D}"/>
                </a:ext>
              </a:extLst>
            </p:cNvPr>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60;p48">
              <a:extLst>
                <a:ext uri="{FF2B5EF4-FFF2-40B4-BE49-F238E27FC236}">
                  <a16:creationId xmlns:a16="http://schemas.microsoft.com/office/drawing/2014/main" id="{254F5731-CFB2-3C96-18A8-67669107236C}"/>
                </a:ext>
              </a:extLst>
            </p:cNvPr>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61;p48">
              <a:extLst>
                <a:ext uri="{FF2B5EF4-FFF2-40B4-BE49-F238E27FC236}">
                  <a16:creationId xmlns:a16="http://schemas.microsoft.com/office/drawing/2014/main" id="{E654E364-6C5A-6710-7E87-2C18F3D86162}"/>
                </a:ext>
              </a:extLst>
            </p:cNvPr>
            <p:cNvSpPr/>
            <p:nvPr/>
          </p:nvSpPr>
          <p:spPr>
            <a:xfrm>
              <a:off x="2526325" y="5162250"/>
              <a:ext cx="1511925" cy="314375"/>
            </a:xfrm>
            <a:custGeom>
              <a:avLst/>
              <a:gdLst/>
              <a:ahLst/>
              <a:cxnLst/>
              <a:rect l="l" t="t" r="r" b="b"/>
              <a:pathLst>
                <a:path w="60477" h="12575" extrusionOk="0">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tx1">
                <a:lumMod val="95000"/>
                <a:lumOff val="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37" name="Google Shape;1962;p48">
              <a:extLst>
                <a:ext uri="{FF2B5EF4-FFF2-40B4-BE49-F238E27FC236}">
                  <a16:creationId xmlns:a16="http://schemas.microsoft.com/office/drawing/2014/main" id="{82F5E9ED-0324-CE54-459A-552EC98D453C}"/>
                </a:ext>
              </a:extLst>
            </p:cNvPr>
            <p:cNvSpPr/>
            <p:nvPr/>
          </p:nvSpPr>
          <p:spPr>
            <a:xfrm>
              <a:off x="3839425" y="1508400"/>
              <a:ext cx="622550" cy="510700"/>
            </a:xfrm>
            <a:custGeom>
              <a:avLst/>
              <a:gdLst/>
              <a:ahLst/>
              <a:cxnLst/>
              <a:rect l="l" t="t" r="r" b="b"/>
              <a:pathLst>
                <a:path w="24902" h="20428" extrusionOk="0">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63;p48">
              <a:extLst>
                <a:ext uri="{FF2B5EF4-FFF2-40B4-BE49-F238E27FC236}">
                  <a16:creationId xmlns:a16="http://schemas.microsoft.com/office/drawing/2014/main" id="{8230214C-ACC7-D59E-5FC0-10ED9E8204A3}"/>
                </a:ext>
              </a:extLst>
            </p:cNvPr>
            <p:cNvSpPr/>
            <p:nvPr/>
          </p:nvSpPr>
          <p:spPr>
            <a:xfrm>
              <a:off x="3831925" y="1500825"/>
              <a:ext cx="636925" cy="525775"/>
            </a:xfrm>
            <a:custGeom>
              <a:avLst/>
              <a:gdLst/>
              <a:ahLst/>
              <a:cxnLst/>
              <a:rect l="l" t="t" r="r" b="b"/>
              <a:pathLst>
                <a:path w="25477" h="21031" extrusionOk="0">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64;p48">
              <a:extLst>
                <a:ext uri="{FF2B5EF4-FFF2-40B4-BE49-F238E27FC236}">
                  <a16:creationId xmlns:a16="http://schemas.microsoft.com/office/drawing/2014/main" id="{6235078F-C46F-BFA8-A799-65ACCAE49B8F}"/>
                </a:ext>
              </a:extLst>
            </p:cNvPr>
            <p:cNvSpPr/>
            <p:nvPr/>
          </p:nvSpPr>
          <p:spPr>
            <a:xfrm>
              <a:off x="4290750" y="1581100"/>
              <a:ext cx="164725" cy="176100"/>
            </a:xfrm>
            <a:custGeom>
              <a:avLst/>
              <a:gdLst/>
              <a:ahLst/>
              <a:cxnLst/>
              <a:rect l="l" t="t" r="r" b="b"/>
              <a:pathLst>
                <a:path w="6589" h="7044" extrusionOk="0">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65;p48">
              <a:extLst>
                <a:ext uri="{FF2B5EF4-FFF2-40B4-BE49-F238E27FC236}">
                  <a16:creationId xmlns:a16="http://schemas.microsoft.com/office/drawing/2014/main" id="{E39A63E5-2B2A-1477-E782-DB6BC18BC42A}"/>
                </a:ext>
              </a:extLst>
            </p:cNvPr>
            <p:cNvSpPr/>
            <p:nvPr/>
          </p:nvSpPr>
          <p:spPr>
            <a:xfrm>
              <a:off x="4010625" y="1621625"/>
              <a:ext cx="248550" cy="111025"/>
            </a:xfrm>
            <a:custGeom>
              <a:avLst/>
              <a:gdLst/>
              <a:ahLst/>
              <a:cxnLst/>
              <a:rect l="l" t="t" r="r" b="b"/>
              <a:pathLst>
                <a:path w="9942" h="4441" extrusionOk="0">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66;p48">
              <a:extLst>
                <a:ext uri="{FF2B5EF4-FFF2-40B4-BE49-F238E27FC236}">
                  <a16:creationId xmlns:a16="http://schemas.microsoft.com/office/drawing/2014/main" id="{6C7E2748-4472-14EC-9609-87AE888201E8}"/>
                </a:ext>
              </a:extLst>
            </p:cNvPr>
            <p:cNvSpPr/>
            <p:nvPr/>
          </p:nvSpPr>
          <p:spPr>
            <a:xfrm>
              <a:off x="3839900" y="1738050"/>
              <a:ext cx="146450" cy="204900"/>
            </a:xfrm>
            <a:custGeom>
              <a:avLst/>
              <a:gdLst/>
              <a:ahLst/>
              <a:cxnLst/>
              <a:rect l="l" t="t" r="r" b="b"/>
              <a:pathLst>
                <a:path w="5858" h="8196" extrusionOk="0">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67;p48">
              <a:extLst>
                <a:ext uri="{FF2B5EF4-FFF2-40B4-BE49-F238E27FC236}">
                  <a16:creationId xmlns:a16="http://schemas.microsoft.com/office/drawing/2014/main" id="{B424416B-7794-EA55-BE57-6A3F59903990}"/>
                </a:ext>
              </a:extLst>
            </p:cNvPr>
            <p:cNvSpPr/>
            <p:nvPr/>
          </p:nvSpPr>
          <p:spPr>
            <a:xfrm>
              <a:off x="2937450" y="2023325"/>
              <a:ext cx="289800" cy="408650"/>
            </a:xfrm>
            <a:custGeom>
              <a:avLst/>
              <a:gdLst/>
              <a:ahLst/>
              <a:cxnLst/>
              <a:rect l="l" t="t" r="r" b="b"/>
              <a:pathLst>
                <a:path w="11592" h="16346" extrusionOk="0">
                  <a:moveTo>
                    <a:pt x="7431" y="0"/>
                  </a:moveTo>
                  <a:lnTo>
                    <a:pt x="1" y="446"/>
                  </a:lnTo>
                  <a:lnTo>
                    <a:pt x="4459" y="16345"/>
                  </a:lnTo>
                  <a:lnTo>
                    <a:pt x="11591" y="16048"/>
                  </a:lnTo>
                  <a:lnTo>
                    <a:pt x="7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68;p48">
              <a:extLst>
                <a:ext uri="{FF2B5EF4-FFF2-40B4-BE49-F238E27FC236}">
                  <a16:creationId xmlns:a16="http://schemas.microsoft.com/office/drawing/2014/main" id="{DAE087EF-259F-870E-5DC5-A8E20D5EFC61}"/>
                </a:ext>
              </a:extLst>
            </p:cNvPr>
            <p:cNvSpPr/>
            <p:nvPr/>
          </p:nvSpPr>
          <p:spPr>
            <a:xfrm>
              <a:off x="2928975" y="2015850"/>
              <a:ext cx="306700" cy="423625"/>
            </a:xfrm>
            <a:custGeom>
              <a:avLst/>
              <a:gdLst/>
              <a:ahLst/>
              <a:cxnLst/>
              <a:rect l="l" t="t" r="r" b="b"/>
              <a:pathLst>
                <a:path w="12268" h="16945" extrusionOk="0">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69;p48">
              <a:extLst>
                <a:ext uri="{FF2B5EF4-FFF2-40B4-BE49-F238E27FC236}">
                  <a16:creationId xmlns:a16="http://schemas.microsoft.com/office/drawing/2014/main" id="{8464C14A-B730-154D-A267-F8B137A450D9}"/>
                </a:ext>
              </a:extLst>
            </p:cNvPr>
            <p:cNvSpPr/>
            <p:nvPr/>
          </p:nvSpPr>
          <p:spPr>
            <a:xfrm>
              <a:off x="2915175" y="2155225"/>
              <a:ext cx="375225" cy="883250"/>
            </a:xfrm>
            <a:custGeom>
              <a:avLst/>
              <a:gdLst/>
              <a:ahLst/>
              <a:cxnLst/>
              <a:rect l="l" t="t" r="r" b="b"/>
              <a:pathLst>
                <a:path w="15009" h="35330" extrusionOk="0">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70;p48">
              <a:extLst>
                <a:ext uri="{FF2B5EF4-FFF2-40B4-BE49-F238E27FC236}">
                  <a16:creationId xmlns:a16="http://schemas.microsoft.com/office/drawing/2014/main" id="{DD8F4130-272C-083C-3F7E-2C001AA793E2}"/>
                </a:ext>
              </a:extLst>
            </p:cNvPr>
            <p:cNvSpPr/>
            <p:nvPr/>
          </p:nvSpPr>
          <p:spPr>
            <a:xfrm>
              <a:off x="2912575" y="2147775"/>
              <a:ext cx="385950" cy="898175"/>
            </a:xfrm>
            <a:custGeom>
              <a:avLst/>
              <a:gdLst/>
              <a:ahLst/>
              <a:cxnLst/>
              <a:rect l="l" t="t" r="r" b="b"/>
              <a:pathLst>
                <a:path w="15438" h="35927" extrusionOk="0">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71;p48">
              <a:extLst>
                <a:ext uri="{FF2B5EF4-FFF2-40B4-BE49-F238E27FC236}">
                  <a16:creationId xmlns:a16="http://schemas.microsoft.com/office/drawing/2014/main" id="{8C385592-B70E-07DE-D4D3-3345C62F2F00}"/>
                </a:ext>
              </a:extLst>
            </p:cNvPr>
            <p:cNvSpPr/>
            <p:nvPr/>
          </p:nvSpPr>
          <p:spPr>
            <a:xfrm>
              <a:off x="3002950" y="2230950"/>
              <a:ext cx="117550" cy="50550"/>
            </a:xfrm>
            <a:custGeom>
              <a:avLst/>
              <a:gdLst/>
              <a:ahLst/>
              <a:cxnLst/>
              <a:rect l="l" t="t" r="r" b="b"/>
              <a:pathLst>
                <a:path w="4702" h="2022" extrusionOk="0">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72;p48">
              <a:extLst>
                <a:ext uri="{FF2B5EF4-FFF2-40B4-BE49-F238E27FC236}">
                  <a16:creationId xmlns:a16="http://schemas.microsoft.com/office/drawing/2014/main" id="{7EAA8C04-6069-57F0-6227-44DBAC3212DD}"/>
                </a:ext>
              </a:extLst>
            </p:cNvPr>
            <p:cNvSpPr/>
            <p:nvPr/>
          </p:nvSpPr>
          <p:spPr>
            <a:xfrm>
              <a:off x="3018825" y="2274225"/>
              <a:ext cx="103900" cy="51650"/>
            </a:xfrm>
            <a:custGeom>
              <a:avLst/>
              <a:gdLst/>
              <a:ahLst/>
              <a:cxnLst/>
              <a:rect l="l" t="t" r="r" b="b"/>
              <a:pathLst>
                <a:path w="4156" h="2066" extrusionOk="0">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73;p48">
              <a:extLst>
                <a:ext uri="{FF2B5EF4-FFF2-40B4-BE49-F238E27FC236}">
                  <a16:creationId xmlns:a16="http://schemas.microsoft.com/office/drawing/2014/main" id="{0F1FC50F-96F4-FBE8-EACA-2EC9F1921F49}"/>
                </a:ext>
              </a:extLst>
            </p:cNvPr>
            <p:cNvSpPr/>
            <p:nvPr/>
          </p:nvSpPr>
          <p:spPr>
            <a:xfrm>
              <a:off x="3216075" y="2299325"/>
              <a:ext cx="478950" cy="756750"/>
            </a:xfrm>
            <a:custGeom>
              <a:avLst/>
              <a:gdLst/>
              <a:ahLst/>
              <a:cxnLst/>
              <a:rect l="l" t="t" r="r" b="b"/>
              <a:pathLst>
                <a:path w="19158" h="30270" extrusionOk="0">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74;p48">
              <a:extLst>
                <a:ext uri="{FF2B5EF4-FFF2-40B4-BE49-F238E27FC236}">
                  <a16:creationId xmlns:a16="http://schemas.microsoft.com/office/drawing/2014/main" id="{2E130A05-A417-F52F-1565-0EFAA2C73034}"/>
                </a:ext>
              </a:extLst>
            </p:cNvPr>
            <p:cNvSpPr/>
            <p:nvPr/>
          </p:nvSpPr>
          <p:spPr>
            <a:xfrm>
              <a:off x="3208175" y="2291850"/>
              <a:ext cx="481875" cy="771725"/>
            </a:xfrm>
            <a:custGeom>
              <a:avLst/>
              <a:gdLst/>
              <a:ahLst/>
              <a:cxnLst/>
              <a:rect l="l" t="t" r="r" b="b"/>
              <a:pathLst>
                <a:path w="19275" h="30869" extrusionOk="0">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75;p48">
              <a:extLst>
                <a:ext uri="{FF2B5EF4-FFF2-40B4-BE49-F238E27FC236}">
                  <a16:creationId xmlns:a16="http://schemas.microsoft.com/office/drawing/2014/main" id="{B8265812-8342-CC1A-7396-AE4217C89125}"/>
                </a:ext>
              </a:extLst>
            </p:cNvPr>
            <p:cNvSpPr/>
            <p:nvPr/>
          </p:nvSpPr>
          <p:spPr>
            <a:xfrm>
              <a:off x="3209550" y="2295475"/>
              <a:ext cx="1092150" cy="1256525"/>
            </a:xfrm>
            <a:custGeom>
              <a:avLst/>
              <a:gdLst/>
              <a:ahLst/>
              <a:cxnLst/>
              <a:rect l="l" t="t" r="r" b="b"/>
              <a:pathLst>
                <a:path w="43686" h="50261" extrusionOk="0">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76;p48">
              <a:extLst>
                <a:ext uri="{FF2B5EF4-FFF2-40B4-BE49-F238E27FC236}">
                  <a16:creationId xmlns:a16="http://schemas.microsoft.com/office/drawing/2014/main" id="{339191F8-4F51-DB31-A59D-2AAFD8934C18}"/>
                </a:ext>
              </a:extLst>
            </p:cNvPr>
            <p:cNvSpPr/>
            <p:nvPr/>
          </p:nvSpPr>
          <p:spPr>
            <a:xfrm>
              <a:off x="3199875" y="2288000"/>
              <a:ext cx="1109325" cy="1271475"/>
            </a:xfrm>
            <a:custGeom>
              <a:avLst/>
              <a:gdLst/>
              <a:ahLst/>
              <a:cxnLst/>
              <a:rect l="l" t="t" r="r" b="b"/>
              <a:pathLst>
                <a:path w="44373" h="50859" extrusionOk="0">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77;p48">
              <a:extLst>
                <a:ext uri="{FF2B5EF4-FFF2-40B4-BE49-F238E27FC236}">
                  <a16:creationId xmlns:a16="http://schemas.microsoft.com/office/drawing/2014/main" id="{E94A5E40-A712-8DDE-6BAA-006F383981DB}"/>
                </a:ext>
              </a:extLst>
            </p:cNvPr>
            <p:cNvSpPr/>
            <p:nvPr/>
          </p:nvSpPr>
          <p:spPr>
            <a:xfrm>
              <a:off x="3836325" y="2331375"/>
              <a:ext cx="313150" cy="316275"/>
            </a:xfrm>
            <a:custGeom>
              <a:avLst/>
              <a:gdLst/>
              <a:ahLst/>
              <a:cxnLst/>
              <a:rect l="l" t="t" r="r" b="b"/>
              <a:pathLst>
                <a:path w="12526" h="12651" extrusionOk="0">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78;p48">
              <a:extLst>
                <a:ext uri="{FF2B5EF4-FFF2-40B4-BE49-F238E27FC236}">
                  <a16:creationId xmlns:a16="http://schemas.microsoft.com/office/drawing/2014/main" id="{39AB967E-2043-EFF5-13B8-3E2975118F2F}"/>
                </a:ext>
              </a:extLst>
            </p:cNvPr>
            <p:cNvSpPr/>
            <p:nvPr/>
          </p:nvSpPr>
          <p:spPr>
            <a:xfrm>
              <a:off x="3830200" y="2323875"/>
              <a:ext cx="327500" cy="331225"/>
            </a:xfrm>
            <a:custGeom>
              <a:avLst/>
              <a:gdLst/>
              <a:ahLst/>
              <a:cxnLst/>
              <a:rect l="l" t="t" r="r" b="b"/>
              <a:pathLst>
                <a:path w="13100" h="13249" extrusionOk="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79;p48">
              <a:extLst>
                <a:ext uri="{FF2B5EF4-FFF2-40B4-BE49-F238E27FC236}">
                  <a16:creationId xmlns:a16="http://schemas.microsoft.com/office/drawing/2014/main" id="{69E04B2C-4C91-E042-0109-77B1BD2A1841}"/>
                </a:ext>
              </a:extLst>
            </p:cNvPr>
            <p:cNvSpPr/>
            <p:nvPr/>
          </p:nvSpPr>
          <p:spPr>
            <a:xfrm>
              <a:off x="3867150" y="2163775"/>
              <a:ext cx="255800" cy="403800"/>
            </a:xfrm>
            <a:custGeom>
              <a:avLst/>
              <a:gdLst/>
              <a:ahLst/>
              <a:cxnLst/>
              <a:rect l="l" t="t" r="r" b="b"/>
              <a:pathLst>
                <a:path w="10232" h="16152" extrusionOk="0">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80;p48">
              <a:extLst>
                <a:ext uri="{FF2B5EF4-FFF2-40B4-BE49-F238E27FC236}">
                  <a16:creationId xmlns:a16="http://schemas.microsoft.com/office/drawing/2014/main" id="{15FFBD9A-7D67-106C-9E77-A3BA3FC434A2}"/>
                </a:ext>
              </a:extLst>
            </p:cNvPr>
            <p:cNvSpPr/>
            <p:nvPr/>
          </p:nvSpPr>
          <p:spPr>
            <a:xfrm>
              <a:off x="3865225" y="2156275"/>
              <a:ext cx="265950" cy="418750"/>
            </a:xfrm>
            <a:custGeom>
              <a:avLst/>
              <a:gdLst/>
              <a:ahLst/>
              <a:cxnLst/>
              <a:rect l="l" t="t" r="r" b="b"/>
              <a:pathLst>
                <a:path w="10638" h="16750" extrusionOk="0">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81;p48">
              <a:extLst>
                <a:ext uri="{FF2B5EF4-FFF2-40B4-BE49-F238E27FC236}">
                  <a16:creationId xmlns:a16="http://schemas.microsoft.com/office/drawing/2014/main" id="{FC2B2DF0-2A6B-5952-F8BC-74369C883EDD}"/>
                </a:ext>
              </a:extLst>
            </p:cNvPr>
            <p:cNvSpPr/>
            <p:nvPr/>
          </p:nvSpPr>
          <p:spPr>
            <a:xfrm>
              <a:off x="4129900" y="2379950"/>
              <a:ext cx="546125" cy="653825"/>
            </a:xfrm>
            <a:custGeom>
              <a:avLst/>
              <a:gdLst/>
              <a:ahLst/>
              <a:cxnLst/>
              <a:rect l="l" t="t" r="r" b="b"/>
              <a:pathLst>
                <a:path w="21845" h="26153" extrusionOk="0">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82;p48">
              <a:extLst>
                <a:ext uri="{FF2B5EF4-FFF2-40B4-BE49-F238E27FC236}">
                  <a16:creationId xmlns:a16="http://schemas.microsoft.com/office/drawing/2014/main" id="{629FC6D8-7F66-91CA-EC3D-4B631E2381AE}"/>
                </a:ext>
              </a:extLst>
            </p:cNvPr>
            <p:cNvSpPr/>
            <p:nvPr/>
          </p:nvSpPr>
          <p:spPr>
            <a:xfrm>
              <a:off x="4122025" y="2372500"/>
              <a:ext cx="562975" cy="668750"/>
            </a:xfrm>
            <a:custGeom>
              <a:avLst/>
              <a:gdLst/>
              <a:ahLst/>
              <a:cxnLst/>
              <a:rect l="l" t="t" r="r" b="b"/>
              <a:pathLst>
                <a:path w="22519" h="26750" extrusionOk="0">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83;p48">
              <a:extLst>
                <a:ext uri="{FF2B5EF4-FFF2-40B4-BE49-F238E27FC236}">
                  <a16:creationId xmlns:a16="http://schemas.microsoft.com/office/drawing/2014/main" id="{5FDE695F-BBE3-AB64-FF4A-6AD7C9D4D77A}"/>
                </a:ext>
              </a:extLst>
            </p:cNvPr>
            <p:cNvSpPr/>
            <p:nvPr/>
          </p:nvSpPr>
          <p:spPr>
            <a:xfrm>
              <a:off x="3613575" y="2848025"/>
              <a:ext cx="107725" cy="156325"/>
            </a:xfrm>
            <a:custGeom>
              <a:avLst/>
              <a:gdLst/>
              <a:ahLst/>
              <a:cxnLst/>
              <a:rect l="l" t="t" r="r" b="b"/>
              <a:pathLst>
                <a:path w="4309" h="6253" extrusionOk="0">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84;p48">
              <a:extLst>
                <a:ext uri="{FF2B5EF4-FFF2-40B4-BE49-F238E27FC236}">
                  <a16:creationId xmlns:a16="http://schemas.microsoft.com/office/drawing/2014/main" id="{E0679B1A-D387-02D1-192D-85FFA7B0A35C}"/>
                </a:ext>
              </a:extLst>
            </p:cNvPr>
            <p:cNvSpPr/>
            <p:nvPr/>
          </p:nvSpPr>
          <p:spPr>
            <a:xfrm>
              <a:off x="3605175" y="2840525"/>
              <a:ext cx="115050" cy="171275"/>
            </a:xfrm>
            <a:custGeom>
              <a:avLst/>
              <a:gdLst/>
              <a:ahLst/>
              <a:cxnLst/>
              <a:rect l="l" t="t" r="r" b="b"/>
              <a:pathLst>
                <a:path w="4602" h="6851" extrusionOk="0">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85;p48">
              <a:extLst>
                <a:ext uri="{FF2B5EF4-FFF2-40B4-BE49-F238E27FC236}">
                  <a16:creationId xmlns:a16="http://schemas.microsoft.com/office/drawing/2014/main" id="{474F6C28-ADB4-C5A0-C4EF-00FC8FCEE9A6}"/>
                </a:ext>
              </a:extLst>
            </p:cNvPr>
            <p:cNvSpPr/>
            <p:nvPr/>
          </p:nvSpPr>
          <p:spPr>
            <a:xfrm>
              <a:off x="3654425" y="2777450"/>
              <a:ext cx="1047600" cy="277425"/>
            </a:xfrm>
            <a:custGeom>
              <a:avLst/>
              <a:gdLst/>
              <a:ahLst/>
              <a:cxnLst/>
              <a:rect l="l" t="t" r="r" b="b"/>
              <a:pathLst>
                <a:path w="41904" h="11097" extrusionOk="0">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86;p48">
              <a:extLst>
                <a:ext uri="{FF2B5EF4-FFF2-40B4-BE49-F238E27FC236}">
                  <a16:creationId xmlns:a16="http://schemas.microsoft.com/office/drawing/2014/main" id="{F1C9FC76-55DF-92CE-1593-6169AF34563C}"/>
                </a:ext>
              </a:extLst>
            </p:cNvPr>
            <p:cNvSpPr/>
            <p:nvPr/>
          </p:nvSpPr>
          <p:spPr>
            <a:xfrm>
              <a:off x="3651550" y="2769950"/>
              <a:ext cx="1034675" cy="292275"/>
            </a:xfrm>
            <a:custGeom>
              <a:avLst/>
              <a:gdLst/>
              <a:ahLst/>
              <a:cxnLst/>
              <a:rect l="l" t="t" r="r" b="b"/>
              <a:pathLst>
                <a:path w="41387" h="11691" extrusionOk="0">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87;p48">
              <a:extLst>
                <a:ext uri="{FF2B5EF4-FFF2-40B4-BE49-F238E27FC236}">
                  <a16:creationId xmlns:a16="http://schemas.microsoft.com/office/drawing/2014/main" id="{E565447E-0466-E17D-49E7-B13DEFD734A0}"/>
                </a:ext>
              </a:extLst>
            </p:cNvPr>
            <p:cNvSpPr/>
            <p:nvPr/>
          </p:nvSpPr>
          <p:spPr>
            <a:xfrm>
              <a:off x="3678350" y="2814525"/>
              <a:ext cx="88625" cy="126450"/>
            </a:xfrm>
            <a:custGeom>
              <a:avLst/>
              <a:gdLst/>
              <a:ahLst/>
              <a:cxnLst/>
              <a:rect l="l" t="t" r="r" b="b"/>
              <a:pathLst>
                <a:path w="3545" h="5058" extrusionOk="0">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88;p48">
              <a:extLst>
                <a:ext uri="{FF2B5EF4-FFF2-40B4-BE49-F238E27FC236}">
                  <a16:creationId xmlns:a16="http://schemas.microsoft.com/office/drawing/2014/main" id="{55F8A20C-FC2F-E9BA-0BA8-EB1074B1ACA7}"/>
                </a:ext>
              </a:extLst>
            </p:cNvPr>
            <p:cNvSpPr/>
            <p:nvPr/>
          </p:nvSpPr>
          <p:spPr>
            <a:xfrm>
              <a:off x="3719050" y="2855375"/>
              <a:ext cx="99875" cy="126450"/>
            </a:xfrm>
            <a:custGeom>
              <a:avLst/>
              <a:gdLst/>
              <a:ahLst/>
              <a:cxnLst/>
              <a:rect l="l" t="t" r="r" b="b"/>
              <a:pathLst>
                <a:path w="3995" h="5058" extrusionOk="0">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89;p48">
              <a:extLst>
                <a:ext uri="{FF2B5EF4-FFF2-40B4-BE49-F238E27FC236}">
                  <a16:creationId xmlns:a16="http://schemas.microsoft.com/office/drawing/2014/main" id="{DB1B06F8-B895-CF78-0D18-512E37AFC89E}"/>
                </a:ext>
              </a:extLst>
            </p:cNvPr>
            <p:cNvSpPr/>
            <p:nvPr/>
          </p:nvSpPr>
          <p:spPr>
            <a:xfrm>
              <a:off x="3767175" y="2903650"/>
              <a:ext cx="88825" cy="100475"/>
            </a:xfrm>
            <a:custGeom>
              <a:avLst/>
              <a:gdLst/>
              <a:ahLst/>
              <a:cxnLst/>
              <a:rect l="l" t="t" r="r" b="b"/>
              <a:pathLst>
                <a:path w="3553" h="4019" extrusionOk="0">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90;p48">
              <a:extLst>
                <a:ext uri="{FF2B5EF4-FFF2-40B4-BE49-F238E27FC236}">
                  <a16:creationId xmlns:a16="http://schemas.microsoft.com/office/drawing/2014/main" id="{4FFCC683-2CAA-AAA7-0443-31AFBE6C261E}"/>
                </a:ext>
              </a:extLst>
            </p:cNvPr>
            <p:cNvSpPr/>
            <p:nvPr/>
          </p:nvSpPr>
          <p:spPr>
            <a:xfrm>
              <a:off x="3824200" y="2948275"/>
              <a:ext cx="61450" cy="41000"/>
            </a:xfrm>
            <a:custGeom>
              <a:avLst/>
              <a:gdLst/>
              <a:ahLst/>
              <a:cxnLst/>
              <a:rect l="l" t="t" r="r" b="b"/>
              <a:pathLst>
                <a:path w="2458" h="1640" extrusionOk="0">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91;p48">
              <a:extLst>
                <a:ext uri="{FF2B5EF4-FFF2-40B4-BE49-F238E27FC236}">
                  <a16:creationId xmlns:a16="http://schemas.microsoft.com/office/drawing/2014/main" id="{93D87B06-3535-FEFE-48AD-45CDE89A0237}"/>
                </a:ext>
              </a:extLst>
            </p:cNvPr>
            <p:cNvSpPr/>
            <p:nvPr/>
          </p:nvSpPr>
          <p:spPr>
            <a:xfrm>
              <a:off x="4289350" y="1965725"/>
              <a:ext cx="70900" cy="151700"/>
            </a:xfrm>
            <a:custGeom>
              <a:avLst/>
              <a:gdLst/>
              <a:ahLst/>
              <a:cxnLst/>
              <a:rect l="l" t="t" r="r" b="b"/>
              <a:pathLst>
                <a:path w="2836" h="6068" extrusionOk="0">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92;p48">
              <a:extLst>
                <a:ext uri="{FF2B5EF4-FFF2-40B4-BE49-F238E27FC236}">
                  <a16:creationId xmlns:a16="http://schemas.microsoft.com/office/drawing/2014/main" id="{7BF70CF6-750B-A5AC-FCA6-36D62A5287BC}"/>
                </a:ext>
              </a:extLst>
            </p:cNvPr>
            <p:cNvSpPr/>
            <p:nvPr/>
          </p:nvSpPr>
          <p:spPr>
            <a:xfrm>
              <a:off x="4281475" y="1958275"/>
              <a:ext cx="86525" cy="166650"/>
            </a:xfrm>
            <a:custGeom>
              <a:avLst/>
              <a:gdLst/>
              <a:ahLst/>
              <a:cxnLst/>
              <a:rect l="l" t="t" r="r" b="b"/>
              <a:pathLst>
                <a:path w="3461" h="6666" extrusionOk="0">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93;p48">
              <a:extLst>
                <a:ext uri="{FF2B5EF4-FFF2-40B4-BE49-F238E27FC236}">
                  <a16:creationId xmlns:a16="http://schemas.microsoft.com/office/drawing/2014/main" id="{1EDAA844-4BEF-3653-1F92-6DA2023D7DF4}"/>
                </a:ext>
              </a:extLst>
            </p:cNvPr>
            <p:cNvSpPr/>
            <p:nvPr/>
          </p:nvSpPr>
          <p:spPr>
            <a:xfrm>
              <a:off x="3768550" y="1701500"/>
              <a:ext cx="573225" cy="579925"/>
            </a:xfrm>
            <a:custGeom>
              <a:avLst/>
              <a:gdLst/>
              <a:ahLst/>
              <a:cxnLst/>
              <a:rect l="l" t="t" r="r" b="b"/>
              <a:pathLst>
                <a:path w="22929" h="23197" extrusionOk="0">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94;p48">
              <a:extLst>
                <a:ext uri="{FF2B5EF4-FFF2-40B4-BE49-F238E27FC236}">
                  <a16:creationId xmlns:a16="http://schemas.microsoft.com/office/drawing/2014/main" id="{B633FA90-477E-7FCC-4229-35D0993C1D05}"/>
                </a:ext>
              </a:extLst>
            </p:cNvPr>
            <p:cNvSpPr/>
            <p:nvPr/>
          </p:nvSpPr>
          <p:spPr>
            <a:xfrm>
              <a:off x="3759850" y="1694025"/>
              <a:ext cx="586025" cy="594875"/>
            </a:xfrm>
            <a:custGeom>
              <a:avLst/>
              <a:gdLst/>
              <a:ahLst/>
              <a:cxnLst/>
              <a:rect l="l" t="t" r="r" b="b"/>
              <a:pathLst>
                <a:path w="23441" h="23795" extrusionOk="0">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95;p48">
              <a:extLst>
                <a:ext uri="{FF2B5EF4-FFF2-40B4-BE49-F238E27FC236}">
                  <a16:creationId xmlns:a16="http://schemas.microsoft.com/office/drawing/2014/main" id="{433531D3-B37D-392E-1285-648A3D82C262}"/>
                </a:ext>
              </a:extLst>
            </p:cNvPr>
            <p:cNvSpPr/>
            <p:nvPr/>
          </p:nvSpPr>
          <p:spPr>
            <a:xfrm>
              <a:off x="4121025" y="1846900"/>
              <a:ext cx="34425" cy="62750"/>
            </a:xfrm>
            <a:custGeom>
              <a:avLst/>
              <a:gdLst/>
              <a:ahLst/>
              <a:cxnLst/>
              <a:rect l="l" t="t" r="r" b="b"/>
              <a:pathLst>
                <a:path w="1377" h="2510" extrusionOk="0">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96;p48">
              <a:extLst>
                <a:ext uri="{FF2B5EF4-FFF2-40B4-BE49-F238E27FC236}">
                  <a16:creationId xmlns:a16="http://schemas.microsoft.com/office/drawing/2014/main" id="{9FFCC9B6-4747-4BF6-777D-F6F4D181467D}"/>
                </a:ext>
              </a:extLst>
            </p:cNvPr>
            <p:cNvSpPr/>
            <p:nvPr/>
          </p:nvSpPr>
          <p:spPr>
            <a:xfrm>
              <a:off x="4244225" y="1880800"/>
              <a:ext cx="34450" cy="62750"/>
            </a:xfrm>
            <a:custGeom>
              <a:avLst/>
              <a:gdLst/>
              <a:ahLst/>
              <a:cxnLst/>
              <a:rect l="l" t="t" r="r" b="b"/>
              <a:pathLst>
                <a:path w="1378" h="2510" extrusionOk="0">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97;p48">
              <a:extLst>
                <a:ext uri="{FF2B5EF4-FFF2-40B4-BE49-F238E27FC236}">
                  <a16:creationId xmlns:a16="http://schemas.microsoft.com/office/drawing/2014/main" id="{0C9979B5-7876-A789-EEAF-3839B893CCD8}"/>
                </a:ext>
              </a:extLst>
            </p:cNvPr>
            <p:cNvSpPr/>
            <p:nvPr/>
          </p:nvSpPr>
          <p:spPr>
            <a:xfrm>
              <a:off x="4082025" y="1772900"/>
              <a:ext cx="106725" cy="42775"/>
            </a:xfrm>
            <a:custGeom>
              <a:avLst/>
              <a:gdLst/>
              <a:ahLst/>
              <a:cxnLst/>
              <a:rect l="l" t="t" r="r" b="b"/>
              <a:pathLst>
                <a:path w="4269" h="1711" extrusionOk="0">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98;p48">
              <a:extLst>
                <a:ext uri="{FF2B5EF4-FFF2-40B4-BE49-F238E27FC236}">
                  <a16:creationId xmlns:a16="http://schemas.microsoft.com/office/drawing/2014/main" id="{CB2E17ED-5F13-B8B5-31B0-8A456EB8BA27}"/>
                </a:ext>
              </a:extLst>
            </p:cNvPr>
            <p:cNvSpPr/>
            <p:nvPr/>
          </p:nvSpPr>
          <p:spPr>
            <a:xfrm>
              <a:off x="4246200" y="1814075"/>
              <a:ext cx="84300" cy="73950"/>
            </a:xfrm>
            <a:custGeom>
              <a:avLst/>
              <a:gdLst/>
              <a:ahLst/>
              <a:cxnLst/>
              <a:rect l="l" t="t" r="r" b="b"/>
              <a:pathLst>
                <a:path w="3372" h="2958" extrusionOk="0">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99;p48">
              <a:extLst>
                <a:ext uri="{FF2B5EF4-FFF2-40B4-BE49-F238E27FC236}">
                  <a16:creationId xmlns:a16="http://schemas.microsoft.com/office/drawing/2014/main" id="{196095BF-4572-0085-785D-59B20882FCEA}"/>
                </a:ext>
              </a:extLst>
            </p:cNvPr>
            <p:cNvSpPr/>
            <p:nvPr/>
          </p:nvSpPr>
          <p:spPr>
            <a:xfrm>
              <a:off x="4171425" y="1875375"/>
              <a:ext cx="96900" cy="132500"/>
            </a:xfrm>
            <a:custGeom>
              <a:avLst/>
              <a:gdLst/>
              <a:ahLst/>
              <a:cxnLst/>
              <a:rect l="l" t="t" r="r" b="b"/>
              <a:pathLst>
                <a:path w="3876" h="5300" extrusionOk="0">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00;p48">
              <a:extLst>
                <a:ext uri="{FF2B5EF4-FFF2-40B4-BE49-F238E27FC236}">
                  <a16:creationId xmlns:a16="http://schemas.microsoft.com/office/drawing/2014/main" id="{F26B144F-1129-577D-1B30-4D804E1547B3}"/>
                </a:ext>
              </a:extLst>
            </p:cNvPr>
            <p:cNvSpPr/>
            <p:nvPr/>
          </p:nvSpPr>
          <p:spPr>
            <a:xfrm>
              <a:off x="4051850" y="1997350"/>
              <a:ext cx="104300" cy="80575"/>
            </a:xfrm>
            <a:custGeom>
              <a:avLst/>
              <a:gdLst/>
              <a:ahLst/>
              <a:cxnLst/>
              <a:rect l="l" t="t" r="r" b="b"/>
              <a:pathLst>
                <a:path w="4172" h="3223" extrusionOk="0">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01;p48">
              <a:extLst>
                <a:ext uri="{FF2B5EF4-FFF2-40B4-BE49-F238E27FC236}">
                  <a16:creationId xmlns:a16="http://schemas.microsoft.com/office/drawing/2014/main" id="{4250B7B7-4334-50DA-5236-70B420DCE309}"/>
                </a:ext>
              </a:extLst>
            </p:cNvPr>
            <p:cNvSpPr/>
            <p:nvPr/>
          </p:nvSpPr>
          <p:spPr>
            <a:xfrm>
              <a:off x="2611500" y="3304400"/>
              <a:ext cx="1228650" cy="1295050"/>
            </a:xfrm>
            <a:custGeom>
              <a:avLst/>
              <a:gdLst/>
              <a:ahLst/>
              <a:cxnLst/>
              <a:rect l="l" t="t" r="r" b="b"/>
              <a:pathLst>
                <a:path w="49146" h="51802" extrusionOk="0">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02;p48">
              <a:extLst>
                <a:ext uri="{FF2B5EF4-FFF2-40B4-BE49-F238E27FC236}">
                  <a16:creationId xmlns:a16="http://schemas.microsoft.com/office/drawing/2014/main" id="{F61A83E2-1050-B3F5-D065-52728308AEAE}"/>
                </a:ext>
              </a:extLst>
            </p:cNvPr>
            <p:cNvSpPr/>
            <p:nvPr/>
          </p:nvSpPr>
          <p:spPr>
            <a:xfrm>
              <a:off x="2602925" y="3297250"/>
              <a:ext cx="1245700" cy="1309700"/>
            </a:xfrm>
            <a:custGeom>
              <a:avLst/>
              <a:gdLst/>
              <a:ahLst/>
              <a:cxnLst/>
              <a:rect l="l" t="t" r="r" b="b"/>
              <a:pathLst>
                <a:path w="49828" h="52388" extrusionOk="0">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03;p48">
              <a:extLst>
                <a:ext uri="{FF2B5EF4-FFF2-40B4-BE49-F238E27FC236}">
                  <a16:creationId xmlns:a16="http://schemas.microsoft.com/office/drawing/2014/main" id="{D95A73CB-4790-0374-2724-C4BD59A61F26}"/>
                </a:ext>
              </a:extLst>
            </p:cNvPr>
            <p:cNvSpPr/>
            <p:nvPr/>
          </p:nvSpPr>
          <p:spPr>
            <a:xfrm>
              <a:off x="3411650" y="3146900"/>
              <a:ext cx="480100" cy="735100"/>
            </a:xfrm>
            <a:custGeom>
              <a:avLst/>
              <a:gdLst/>
              <a:ahLst/>
              <a:cxnLst/>
              <a:rect l="l" t="t" r="r" b="b"/>
              <a:pathLst>
                <a:path w="19204" h="29404" extrusionOk="0">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04;p48">
              <a:extLst>
                <a:ext uri="{FF2B5EF4-FFF2-40B4-BE49-F238E27FC236}">
                  <a16:creationId xmlns:a16="http://schemas.microsoft.com/office/drawing/2014/main" id="{F913057D-446F-9B4D-C4BF-3E2521D97FF0}"/>
                </a:ext>
              </a:extLst>
            </p:cNvPr>
            <p:cNvSpPr/>
            <p:nvPr/>
          </p:nvSpPr>
          <p:spPr>
            <a:xfrm>
              <a:off x="3412775" y="3139425"/>
              <a:ext cx="486450" cy="750075"/>
            </a:xfrm>
            <a:custGeom>
              <a:avLst/>
              <a:gdLst/>
              <a:ahLst/>
              <a:cxnLst/>
              <a:rect l="l" t="t" r="r" b="b"/>
              <a:pathLst>
                <a:path w="19458" h="30003" extrusionOk="0">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05;p48">
              <a:extLst>
                <a:ext uri="{FF2B5EF4-FFF2-40B4-BE49-F238E27FC236}">
                  <a16:creationId xmlns:a16="http://schemas.microsoft.com/office/drawing/2014/main" id="{F90155BF-70D4-70D3-6126-CFE5C120B5CD}"/>
                </a:ext>
              </a:extLst>
            </p:cNvPr>
            <p:cNvSpPr/>
            <p:nvPr/>
          </p:nvSpPr>
          <p:spPr>
            <a:xfrm>
              <a:off x="3210325" y="3113350"/>
              <a:ext cx="655600" cy="1104100"/>
            </a:xfrm>
            <a:custGeom>
              <a:avLst/>
              <a:gdLst/>
              <a:ahLst/>
              <a:cxnLst/>
              <a:rect l="l" t="t" r="r" b="b"/>
              <a:pathLst>
                <a:path w="26224" h="44164" extrusionOk="0">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006;p48">
              <a:extLst>
                <a:ext uri="{FF2B5EF4-FFF2-40B4-BE49-F238E27FC236}">
                  <a16:creationId xmlns:a16="http://schemas.microsoft.com/office/drawing/2014/main" id="{2AAD3745-3A02-637C-92BA-08BDC3C38263}"/>
                </a:ext>
              </a:extLst>
            </p:cNvPr>
            <p:cNvSpPr/>
            <p:nvPr/>
          </p:nvSpPr>
          <p:spPr>
            <a:xfrm>
              <a:off x="3202575" y="3105850"/>
              <a:ext cx="674750" cy="1119075"/>
            </a:xfrm>
            <a:custGeom>
              <a:avLst/>
              <a:gdLst/>
              <a:ahLst/>
              <a:cxnLst/>
              <a:rect l="l" t="t" r="r" b="b"/>
              <a:pathLst>
                <a:path w="26990" h="44763" extrusionOk="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007;p48">
              <a:extLst>
                <a:ext uri="{FF2B5EF4-FFF2-40B4-BE49-F238E27FC236}">
                  <a16:creationId xmlns:a16="http://schemas.microsoft.com/office/drawing/2014/main" id="{986B938B-DE7B-7F70-1988-95493FDF5BC9}"/>
                </a:ext>
              </a:extLst>
            </p:cNvPr>
            <p:cNvSpPr/>
            <p:nvPr/>
          </p:nvSpPr>
          <p:spPr>
            <a:xfrm>
              <a:off x="3610975" y="3342675"/>
              <a:ext cx="219325" cy="518325"/>
            </a:xfrm>
            <a:custGeom>
              <a:avLst/>
              <a:gdLst/>
              <a:ahLst/>
              <a:cxnLst/>
              <a:rect l="l" t="t" r="r" b="b"/>
              <a:pathLst>
                <a:path w="8773" h="20733" extrusionOk="0">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008;p48">
              <a:extLst>
                <a:ext uri="{FF2B5EF4-FFF2-40B4-BE49-F238E27FC236}">
                  <a16:creationId xmlns:a16="http://schemas.microsoft.com/office/drawing/2014/main" id="{9E524024-4789-1F0D-7707-D033960BA609}"/>
                </a:ext>
              </a:extLst>
            </p:cNvPr>
            <p:cNvSpPr/>
            <p:nvPr/>
          </p:nvSpPr>
          <p:spPr>
            <a:xfrm>
              <a:off x="3318700" y="4542650"/>
              <a:ext cx="356250" cy="377100"/>
            </a:xfrm>
            <a:custGeom>
              <a:avLst/>
              <a:gdLst/>
              <a:ahLst/>
              <a:cxnLst/>
              <a:rect l="l" t="t" r="r" b="b"/>
              <a:pathLst>
                <a:path w="14250" h="15084" extrusionOk="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009;p48">
              <a:extLst>
                <a:ext uri="{FF2B5EF4-FFF2-40B4-BE49-F238E27FC236}">
                  <a16:creationId xmlns:a16="http://schemas.microsoft.com/office/drawing/2014/main" id="{B2F4378F-9E60-A67B-D8A1-8567EEC15926}"/>
                </a:ext>
              </a:extLst>
            </p:cNvPr>
            <p:cNvSpPr/>
            <p:nvPr/>
          </p:nvSpPr>
          <p:spPr>
            <a:xfrm>
              <a:off x="3333850" y="4535150"/>
              <a:ext cx="319650" cy="392075"/>
            </a:xfrm>
            <a:custGeom>
              <a:avLst/>
              <a:gdLst/>
              <a:ahLst/>
              <a:cxnLst/>
              <a:rect l="l" t="t" r="r" b="b"/>
              <a:pathLst>
                <a:path w="12786" h="15683" extrusionOk="0">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010;p48">
              <a:extLst>
                <a:ext uri="{FF2B5EF4-FFF2-40B4-BE49-F238E27FC236}">
                  <a16:creationId xmlns:a16="http://schemas.microsoft.com/office/drawing/2014/main" id="{C0577311-ADE9-6A6E-2535-3DF5EA71A570}"/>
                </a:ext>
              </a:extLst>
            </p:cNvPr>
            <p:cNvSpPr/>
            <p:nvPr/>
          </p:nvSpPr>
          <p:spPr>
            <a:xfrm>
              <a:off x="3351525" y="4578425"/>
              <a:ext cx="299650" cy="341325"/>
            </a:xfrm>
            <a:custGeom>
              <a:avLst/>
              <a:gdLst/>
              <a:ahLst/>
              <a:cxnLst/>
              <a:rect l="l" t="t" r="r" b="b"/>
              <a:pathLst>
                <a:path w="11986" h="13653" extrusionOk="0">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011;p48">
              <a:extLst>
                <a:ext uri="{FF2B5EF4-FFF2-40B4-BE49-F238E27FC236}">
                  <a16:creationId xmlns:a16="http://schemas.microsoft.com/office/drawing/2014/main" id="{B76D5BEC-5065-C148-B4A7-146F6DEB1924}"/>
                </a:ext>
              </a:extLst>
            </p:cNvPr>
            <p:cNvSpPr/>
            <p:nvPr/>
          </p:nvSpPr>
          <p:spPr>
            <a:xfrm>
              <a:off x="3343050" y="4570950"/>
              <a:ext cx="309675" cy="356275"/>
            </a:xfrm>
            <a:custGeom>
              <a:avLst/>
              <a:gdLst/>
              <a:ahLst/>
              <a:cxnLst/>
              <a:rect l="l" t="t" r="r" b="b"/>
              <a:pathLst>
                <a:path w="12387" h="14251" extrusionOk="0">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012;p48">
              <a:extLst>
                <a:ext uri="{FF2B5EF4-FFF2-40B4-BE49-F238E27FC236}">
                  <a16:creationId xmlns:a16="http://schemas.microsoft.com/office/drawing/2014/main" id="{5D20305D-2D3B-D67A-9A01-1A5A40AEFE3F}"/>
                </a:ext>
              </a:extLst>
            </p:cNvPr>
            <p:cNvSpPr/>
            <p:nvPr/>
          </p:nvSpPr>
          <p:spPr>
            <a:xfrm>
              <a:off x="2931550" y="4089825"/>
              <a:ext cx="392350" cy="329600"/>
            </a:xfrm>
            <a:custGeom>
              <a:avLst/>
              <a:gdLst/>
              <a:ahLst/>
              <a:cxnLst/>
              <a:rect l="l" t="t" r="r" b="b"/>
              <a:pathLst>
                <a:path w="15694" h="13184" extrusionOk="0">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013;p48">
              <a:extLst>
                <a:ext uri="{FF2B5EF4-FFF2-40B4-BE49-F238E27FC236}">
                  <a16:creationId xmlns:a16="http://schemas.microsoft.com/office/drawing/2014/main" id="{1006E99F-A9B4-4EEA-3F60-0403AD7DDA68}"/>
                </a:ext>
              </a:extLst>
            </p:cNvPr>
            <p:cNvSpPr/>
            <p:nvPr/>
          </p:nvSpPr>
          <p:spPr>
            <a:xfrm>
              <a:off x="2924075" y="4082300"/>
              <a:ext cx="407450" cy="344625"/>
            </a:xfrm>
            <a:custGeom>
              <a:avLst/>
              <a:gdLst/>
              <a:ahLst/>
              <a:cxnLst/>
              <a:rect l="l" t="t" r="r" b="b"/>
              <a:pathLst>
                <a:path w="16298" h="13785" extrusionOk="0">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014;p48">
              <a:extLst>
                <a:ext uri="{FF2B5EF4-FFF2-40B4-BE49-F238E27FC236}">
                  <a16:creationId xmlns:a16="http://schemas.microsoft.com/office/drawing/2014/main" id="{56764272-B68A-38CC-AE50-6FF7D9AED02B}"/>
                </a:ext>
              </a:extLst>
            </p:cNvPr>
            <p:cNvSpPr/>
            <p:nvPr/>
          </p:nvSpPr>
          <p:spPr>
            <a:xfrm>
              <a:off x="2931550" y="4089825"/>
              <a:ext cx="318850" cy="329500"/>
            </a:xfrm>
            <a:custGeom>
              <a:avLst/>
              <a:gdLst/>
              <a:ahLst/>
              <a:cxnLst/>
              <a:rect l="l" t="t" r="r" b="b"/>
              <a:pathLst>
                <a:path w="12754" h="13180" extrusionOk="0">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015;p48">
              <a:extLst>
                <a:ext uri="{FF2B5EF4-FFF2-40B4-BE49-F238E27FC236}">
                  <a16:creationId xmlns:a16="http://schemas.microsoft.com/office/drawing/2014/main" id="{F0C65054-3F9E-9BC4-E8AE-0C412523A7C2}"/>
                </a:ext>
              </a:extLst>
            </p:cNvPr>
            <p:cNvSpPr/>
            <p:nvPr/>
          </p:nvSpPr>
          <p:spPr>
            <a:xfrm>
              <a:off x="2924075" y="4082300"/>
              <a:ext cx="334375" cy="344550"/>
            </a:xfrm>
            <a:custGeom>
              <a:avLst/>
              <a:gdLst/>
              <a:ahLst/>
              <a:cxnLst/>
              <a:rect l="l" t="t" r="r" b="b"/>
              <a:pathLst>
                <a:path w="13375" h="13782" extrusionOk="0">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016;p48">
              <a:extLst>
                <a:ext uri="{FF2B5EF4-FFF2-40B4-BE49-F238E27FC236}">
                  <a16:creationId xmlns:a16="http://schemas.microsoft.com/office/drawing/2014/main" id="{AEE756E7-0487-CABD-FE2D-BEBB6C4BF0E3}"/>
                </a:ext>
              </a:extLst>
            </p:cNvPr>
            <p:cNvSpPr/>
            <p:nvPr/>
          </p:nvSpPr>
          <p:spPr>
            <a:xfrm>
              <a:off x="2924075" y="4082300"/>
              <a:ext cx="366500" cy="344625"/>
            </a:xfrm>
            <a:custGeom>
              <a:avLst/>
              <a:gdLst/>
              <a:ahLst/>
              <a:cxnLst/>
              <a:rect l="l" t="t" r="r" b="b"/>
              <a:pathLst>
                <a:path w="14660" h="13785" extrusionOk="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017;p48">
              <a:extLst>
                <a:ext uri="{FF2B5EF4-FFF2-40B4-BE49-F238E27FC236}">
                  <a16:creationId xmlns:a16="http://schemas.microsoft.com/office/drawing/2014/main" id="{83199C0D-FEC7-1FF7-4776-C60310DED8AD}"/>
                </a:ext>
              </a:extLst>
            </p:cNvPr>
            <p:cNvSpPr/>
            <p:nvPr/>
          </p:nvSpPr>
          <p:spPr>
            <a:xfrm>
              <a:off x="1641725" y="2530025"/>
              <a:ext cx="2200" cy="22375"/>
            </a:xfrm>
            <a:custGeom>
              <a:avLst/>
              <a:gdLst/>
              <a:ahLst/>
              <a:cxnLst/>
              <a:rect l="l" t="t" r="r" b="b"/>
              <a:pathLst>
                <a:path w="88" h="895" fill="none" extrusionOk="0">
                  <a:moveTo>
                    <a:pt x="1" y="894"/>
                  </a:moveTo>
                  <a:cubicBezTo>
                    <a:pt x="28" y="596"/>
                    <a:pt x="57" y="298"/>
                    <a:pt x="88" y="1"/>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018;p48">
              <a:extLst>
                <a:ext uri="{FF2B5EF4-FFF2-40B4-BE49-F238E27FC236}">
                  <a16:creationId xmlns:a16="http://schemas.microsoft.com/office/drawing/2014/main" id="{CF106E3B-0BDD-5A47-B589-99FCD0FC5014}"/>
                </a:ext>
              </a:extLst>
            </p:cNvPr>
            <p:cNvSpPr/>
            <p:nvPr/>
          </p:nvSpPr>
          <p:spPr>
            <a:xfrm>
              <a:off x="1648925" y="567750"/>
              <a:ext cx="4341600" cy="1917900"/>
            </a:xfrm>
            <a:custGeom>
              <a:avLst/>
              <a:gdLst/>
              <a:ahLst/>
              <a:cxnLst/>
              <a:rect l="l" t="t" r="r" b="b"/>
              <a:pathLst>
                <a:path w="173664" h="76716" fill="none" extrusionOk="0">
                  <a:moveTo>
                    <a:pt x="0" y="76716"/>
                  </a:moveTo>
                  <a:cubicBezTo>
                    <a:pt x="5326" y="33478"/>
                    <a:pt x="42187" y="1"/>
                    <a:pt x="86866" y="1"/>
                  </a:cubicBezTo>
                  <a:cubicBezTo>
                    <a:pt x="131359" y="1"/>
                    <a:pt x="168099" y="33200"/>
                    <a:pt x="173663" y="76178"/>
                  </a:cubicBezTo>
                </a:path>
              </a:pathLst>
            </a:custGeom>
            <a:noFill/>
            <a:ln w="9525" cap="flat" cmpd="sng">
              <a:solidFill>
                <a:schemeClr val="accent1"/>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019;p48">
              <a:extLst>
                <a:ext uri="{FF2B5EF4-FFF2-40B4-BE49-F238E27FC236}">
                  <a16:creationId xmlns:a16="http://schemas.microsoft.com/office/drawing/2014/main" id="{E6FFC40E-3DFB-BF03-29AD-D29FC46BFDAA}"/>
                </a:ext>
              </a:extLst>
            </p:cNvPr>
            <p:cNvSpPr/>
            <p:nvPr/>
          </p:nvSpPr>
          <p:spPr>
            <a:xfrm>
              <a:off x="5993250" y="2494375"/>
              <a:ext cx="2550" cy="22325"/>
            </a:xfrm>
            <a:custGeom>
              <a:avLst/>
              <a:gdLst/>
              <a:ahLst/>
              <a:cxnLst/>
              <a:rect l="l" t="t" r="r" b="b"/>
              <a:pathLst>
                <a:path w="102" h="893" fill="none" extrusionOk="0">
                  <a:moveTo>
                    <a:pt x="1" y="0"/>
                  </a:moveTo>
                  <a:cubicBezTo>
                    <a:pt x="36" y="298"/>
                    <a:pt x="70" y="595"/>
                    <a:pt x="102" y="893"/>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020;p48">
              <a:extLst>
                <a:ext uri="{FF2B5EF4-FFF2-40B4-BE49-F238E27FC236}">
                  <a16:creationId xmlns:a16="http://schemas.microsoft.com/office/drawing/2014/main" id="{BD61E3EB-87F3-4821-0059-331776A4588E}"/>
                </a:ext>
              </a:extLst>
            </p:cNvPr>
            <p:cNvSpPr/>
            <p:nvPr/>
          </p:nvSpPr>
          <p:spPr>
            <a:xfrm>
              <a:off x="1744250" y="1034900"/>
              <a:ext cx="898250" cy="720150"/>
            </a:xfrm>
            <a:custGeom>
              <a:avLst/>
              <a:gdLst/>
              <a:ahLst/>
              <a:cxnLst/>
              <a:rect l="l" t="t" r="r" b="b"/>
              <a:pathLst>
                <a:path w="35930" h="28806" extrusionOk="0">
                  <a:moveTo>
                    <a:pt x="7744" y="0"/>
                  </a:moveTo>
                  <a:lnTo>
                    <a:pt x="0" y="24160"/>
                  </a:lnTo>
                  <a:lnTo>
                    <a:pt x="30663" y="28806"/>
                  </a:lnTo>
                  <a:lnTo>
                    <a:pt x="35929" y="6505"/>
                  </a:lnTo>
                  <a:cubicBezTo>
                    <a:pt x="35929" y="6505"/>
                    <a:pt x="17345" y="5266"/>
                    <a:pt x="77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021;p48">
              <a:extLst>
                <a:ext uri="{FF2B5EF4-FFF2-40B4-BE49-F238E27FC236}">
                  <a16:creationId xmlns:a16="http://schemas.microsoft.com/office/drawing/2014/main" id="{88CAD7D6-BC35-256A-0660-3F03E558F56E}"/>
                </a:ext>
              </a:extLst>
            </p:cNvPr>
            <p:cNvSpPr/>
            <p:nvPr/>
          </p:nvSpPr>
          <p:spPr>
            <a:xfrm>
              <a:off x="2735400" y="508350"/>
              <a:ext cx="1076350" cy="549800"/>
            </a:xfrm>
            <a:custGeom>
              <a:avLst/>
              <a:gdLst/>
              <a:ahLst/>
              <a:cxnLst/>
              <a:rect l="l" t="t" r="r" b="b"/>
              <a:pathLst>
                <a:path w="43054" h="21992" extrusionOk="0">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022;p48">
              <a:extLst>
                <a:ext uri="{FF2B5EF4-FFF2-40B4-BE49-F238E27FC236}">
                  <a16:creationId xmlns:a16="http://schemas.microsoft.com/office/drawing/2014/main" id="{7367BFC1-B040-EA89-59EA-7D20EBF1722F}"/>
                </a:ext>
              </a:extLst>
            </p:cNvPr>
            <p:cNvSpPr/>
            <p:nvPr/>
          </p:nvSpPr>
          <p:spPr>
            <a:xfrm>
              <a:off x="2735400" y="561750"/>
              <a:ext cx="305075" cy="299325"/>
            </a:xfrm>
            <a:custGeom>
              <a:avLst/>
              <a:gdLst/>
              <a:ahLst/>
              <a:cxnLst/>
              <a:rect l="l" t="t" r="r" b="b"/>
              <a:pathLst>
                <a:path w="12203" h="11973" extrusionOk="0">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023;p48">
              <a:extLst>
                <a:ext uri="{FF2B5EF4-FFF2-40B4-BE49-F238E27FC236}">
                  <a16:creationId xmlns:a16="http://schemas.microsoft.com/office/drawing/2014/main" id="{9258ECB1-630D-1183-77F0-B96363CA1712}"/>
                </a:ext>
              </a:extLst>
            </p:cNvPr>
            <p:cNvSpPr/>
            <p:nvPr/>
          </p:nvSpPr>
          <p:spPr>
            <a:xfrm>
              <a:off x="4159375" y="785825"/>
              <a:ext cx="400000" cy="260550"/>
            </a:xfrm>
            <a:custGeom>
              <a:avLst/>
              <a:gdLst/>
              <a:ahLst/>
              <a:cxnLst/>
              <a:rect l="l" t="t" r="r" b="b"/>
              <a:pathLst>
                <a:path w="16000" h="10422" extrusionOk="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024;p48">
              <a:extLst>
                <a:ext uri="{FF2B5EF4-FFF2-40B4-BE49-F238E27FC236}">
                  <a16:creationId xmlns:a16="http://schemas.microsoft.com/office/drawing/2014/main" id="{D8EC6984-6120-1EEB-0F94-021F36C89F1A}"/>
                </a:ext>
              </a:extLst>
            </p:cNvPr>
            <p:cNvSpPr/>
            <p:nvPr/>
          </p:nvSpPr>
          <p:spPr>
            <a:xfrm>
              <a:off x="4172200" y="545525"/>
              <a:ext cx="882725" cy="449375"/>
            </a:xfrm>
            <a:custGeom>
              <a:avLst/>
              <a:gdLst/>
              <a:ahLst/>
              <a:cxnLst/>
              <a:rect l="l" t="t" r="r" b="b"/>
              <a:pathLst>
                <a:path w="35309" h="17975" extrusionOk="0">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025;p48">
              <a:extLst>
                <a:ext uri="{FF2B5EF4-FFF2-40B4-BE49-F238E27FC236}">
                  <a16:creationId xmlns:a16="http://schemas.microsoft.com/office/drawing/2014/main" id="{6495D746-1342-44F2-4001-8FB7517CFD7D}"/>
                </a:ext>
              </a:extLst>
            </p:cNvPr>
            <p:cNvSpPr/>
            <p:nvPr/>
          </p:nvSpPr>
          <p:spPr>
            <a:xfrm>
              <a:off x="5033625" y="1051000"/>
              <a:ext cx="913725" cy="820825"/>
            </a:xfrm>
            <a:custGeom>
              <a:avLst/>
              <a:gdLst/>
              <a:ahLst/>
              <a:cxnLst/>
              <a:rect l="l" t="t" r="r" b="b"/>
              <a:pathLst>
                <a:path w="36549" h="32833" extrusionOk="0">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026;p48">
              <a:extLst>
                <a:ext uri="{FF2B5EF4-FFF2-40B4-BE49-F238E27FC236}">
                  <a16:creationId xmlns:a16="http://schemas.microsoft.com/office/drawing/2014/main" id="{66C604A6-A0A2-0273-AAFB-4069FD98224A}"/>
                </a:ext>
              </a:extLst>
            </p:cNvPr>
            <p:cNvSpPr/>
            <p:nvPr/>
          </p:nvSpPr>
          <p:spPr>
            <a:xfrm>
              <a:off x="1362300" y="2344800"/>
              <a:ext cx="927700" cy="573400"/>
            </a:xfrm>
            <a:custGeom>
              <a:avLst/>
              <a:gdLst/>
              <a:ahLst/>
              <a:cxnLst/>
              <a:rect l="l" t="t" r="r" b="b"/>
              <a:pathLst>
                <a:path w="37108" h="22936" extrusionOk="0">
                  <a:moveTo>
                    <a:pt x="773" y="0"/>
                  </a:moveTo>
                  <a:lnTo>
                    <a:pt x="0" y="22936"/>
                  </a:lnTo>
                  <a:lnTo>
                    <a:pt x="31696" y="22936"/>
                  </a:lnTo>
                  <a:lnTo>
                    <a:pt x="37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027;p48">
              <a:extLst>
                <a:ext uri="{FF2B5EF4-FFF2-40B4-BE49-F238E27FC236}">
                  <a16:creationId xmlns:a16="http://schemas.microsoft.com/office/drawing/2014/main" id="{F1073C77-69AB-A67D-7EB4-73FE64E4BDEA}"/>
                </a:ext>
              </a:extLst>
            </p:cNvPr>
            <p:cNvSpPr/>
            <p:nvPr/>
          </p:nvSpPr>
          <p:spPr>
            <a:xfrm>
              <a:off x="1480700" y="2132325"/>
              <a:ext cx="730850" cy="727700"/>
            </a:xfrm>
            <a:custGeom>
              <a:avLst/>
              <a:gdLst/>
              <a:ahLst/>
              <a:cxnLst/>
              <a:rect l="l" t="t" r="r" b="b"/>
              <a:pathLst>
                <a:path w="29234" h="29108" extrusionOk="0">
                  <a:moveTo>
                    <a:pt x="117" y="0"/>
                  </a:moveTo>
                  <a:lnTo>
                    <a:pt x="1" y="26346"/>
                  </a:lnTo>
                  <a:lnTo>
                    <a:pt x="27186" y="29108"/>
                  </a:lnTo>
                  <a:lnTo>
                    <a:pt x="29234" y="1094"/>
                  </a:lnTo>
                  <a:lnTo>
                    <a:pt x="1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028;p48">
              <a:extLst>
                <a:ext uri="{FF2B5EF4-FFF2-40B4-BE49-F238E27FC236}">
                  <a16:creationId xmlns:a16="http://schemas.microsoft.com/office/drawing/2014/main" id="{1B3AA94C-3FF4-D6E4-58AE-F0C7C635A94F}"/>
                </a:ext>
              </a:extLst>
            </p:cNvPr>
            <p:cNvSpPr/>
            <p:nvPr/>
          </p:nvSpPr>
          <p:spPr>
            <a:xfrm>
              <a:off x="1259200" y="2235897"/>
              <a:ext cx="895500" cy="689350"/>
            </a:xfrm>
            <a:custGeom>
              <a:avLst/>
              <a:gdLst/>
              <a:ahLst/>
              <a:cxnLst/>
              <a:rect l="l" t="t" r="r" b="b"/>
              <a:pathLst>
                <a:path w="35820" h="27574" extrusionOk="0">
                  <a:moveTo>
                    <a:pt x="15204" y="0"/>
                  </a:moveTo>
                  <a:lnTo>
                    <a:pt x="1" y="516"/>
                  </a:lnTo>
                  <a:lnTo>
                    <a:pt x="4124" y="27574"/>
                  </a:lnTo>
                  <a:lnTo>
                    <a:pt x="35820" y="27574"/>
                  </a:lnTo>
                  <a:lnTo>
                    <a:pt x="33759" y="3093"/>
                  </a:lnTo>
                  <a:lnTo>
                    <a:pt x="16751" y="3093"/>
                  </a:lnTo>
                  <a:lnTo>
                    <a:pt x="15204" y="0"/>
                  </a:ln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29;p48">
              <a:extLst>
                <a:ext uri="{FF2B5EF4-FFF2-40B4-BE49-F238E27FC236}">
                  <a16:creationId xmlns:a16="http://schemas.microsoft.com/office/drawing/2014/main" id="{56EC6FEC-C3BC-499C-83FD-D4113B4036A9}"/>
                </a:ext>
              </a:extLst>
            </p:cNvPr>
            <p:cNvSpPr/>
            <p:nvPr/>
          </p:nvSpPr>
          <p:spPr>
            <a:xfrm>
              <a:off x="5431450" y="2344800"/>
              <a:ext cx="927700" cy="573400"/>
            </a:xfrm>
            <a:custGeom>
              <a:avLst/>
              <a:gdLst/>
              <a:ahLst/>
              <a:cxnLst/>
              <a:rect l="l" t="t" r="r" b="b"/>
              <a:pathLst>
                <a:path w="37108" h="22936" extrusionOk="0">
                  <a:moveTo>
                    <a:pt x="0" y="0"/>
                  </a:moveTo>
                  <a:lnTo>
                    <a:pt x="5412" y="22936"/>
                  </a:lnTo>
                  <a:lnTo>
                    <a:pt x="37108" y="22936"/>
                  </a:lnTo>
                  <a:lnTo>
                    <a:pt x="36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30;p48">
              <a:extLst>
                <a:ext uri="{FF2B5EF4-FFF2-40B4-BE49-F238E27FC236}">
                  <a16:creationId xmlns:a16="http://schemas.microsoft.com/office/drawing/2014/main" id="{BE5CB11E-4782-4B27-F49A-4B023F185159}"/>
                </a:ext>
              </a:extLst>
            </p:cNvPr>
            <p:cNvSpPr/>
            <p:nvPr/>
          </p:nvSpPr>
          <p:spPr>
            <a:xfrm>
              <a:off x="5566725" y="2235897"/>
              <a:ext cx="895500" cy="689350"/>
            </a:xfrm>
            <a:custGeom>
              <a:avLst/>
              <a:gdLst/>
              <a:ahLst/>
              <a:cxnLst/>
              <a:rect l="l" t="t" r="r" b="b"/>
              <a:pathLst>
                <a:path w="35820" h="27574" extrusionOk="0">
                  <a:moveTo>
                    <a:pt x="20616" y="0"/>
                  </a:moveTo>
                  <a:lnTo>
                    <a:pt x="19070" y="3093"/>
                  </a:lnTo>
                  <a:lnTo>
                    <a:pt x="2062" y="3093"/>
                  </a:lnTo>
                  <a:lnTo>
                    <a:pt x="1" y="27574"/>
                  </a:lnTo>
                  <a:lnTo>
                    <a:pt x="31697" y="27574"/>
                  </a:lnTo>
                  <a:lnTo>
                    <a:pt x="35820" y="516"/>
                  </a:lnTo>
                  <a:lnTo>
                    <a:pt x="20616" y="0"/>
                  </a:ln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7" name="TextBox 106">
            <a:extLst>
              <a:ext uri="{FF2B5EF4-FFF2-40B4-BE49-F238E27FC236}">
                <a16:creationId xmlns:a16="http://schemas.microsoft.com/office/drawing/2014/main" id="{75947FF6-B1CB-5431-5654-473B24753224}"/>
              </a:ext>
            </a:extLst>
          </p:cNvPr>
          <p:cNvSpPr txBox="1"/>
          <p:nvPr/>
        </p:nvSpPr>
        <p:spPr>
          <a:xfrm>
            <a:off x="315186" y="1340734"/>
            <a:ext cx="4877936" cy="2031325"/>
          </a:xfrm>
          <a:prstGeom prst="rect">
            <a:avLst/>
          </a:prstGeom>
          <a:noFill/>
        </p:spPr>
        <p:txBody>
          <a:bodyPr wrap="square">
            <a:spAutoFit/>
          </a:bodyPr>
          <a:lstStyle/>
          <a:p>
            <a:r>
              <a:rPr lang="en-US" sz="1800" dirty="0">
                <a:solidFill>
                  <a:srgbClr val="1F1C51"/>
                </a:solidFill>
              </a:rPr>
              <a:t>Evaluate the trained classification models using appropriate evaluation metrics such as accuracy, precision, recall and area under the ROC curve (AUC). Assessing the models' performance on both the training and testing datasets helps ensure they generalize well to unseen data.</a:t>
            </a:r>
          </a:p>
        </p:txBody>
      </p:sp>
    </p:spTree>
    <p:extLst>
      <p:ext uri="{BB962C8B-B14F-4D97-AF65-F5344CB8AC3E}">
        <p14:creationId xmlns:p14="http://schemas.microsoft.com/office/powerpoint/2010/main" val="1948917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Evaluation	 </a:t>
            </a:r>
            <a:endParaRPr dirty="0"/>
          </a:p>
        </p:txBody>
      </p:sp>
      <p:grpSp>
        <p:nvGrpSpPr>
          <p:cNvPr id="2" name="Group 1">
            <a:extLst>
              <a:ext uri="{FF2B5EF4-FFF2-40B4-BE49-F238E27FC236}">
                <a16:creationId xmlns:a16="http://schemas.microsoft.com/office/drawing/2014/main" id="{736200F0-2DC5-A6BD-921C-3A9B36FC0D38}"/>
              </a:ext>
            </a:extLst>
          </p:cNvPr>
          <p:cNvGrpSpPr/>
          <p:nvPr/>
        </p:nvGrpSpPr>
        <p:grpSpPr>
          <a:xfrm flipH="1">
            <a:off x="51332" y="2723547"/>
            <a:ext cx="2253027" cy="2425063"/>
            <a:chOff x="489538" y="2463235"/>
            <a:chExt cx="2628901" cy="2425063"/>
          </a:xfrm>
        </p:grpSpPr>
        <p:sp>
          <p:nvSpPr>
            <p:cNvPr id="919" name="Google Shape;919;p38"/>
            <p:cNvSpPr/>
            <p:nvPr/>
          </p:nvSpPr>
          <p:spPr>
            <a:xfrm>
              <a:off x="489538" y="3161885"/>
              <a:ext cx="369015" cy="571406"/>
            </a:xfrm>
            <a:custGeom>
              <a:avLst/>
              <a:gdLst/>
              <a:ahLst/>
              <a:cxnLst/>
              <a:rect l="l" t="t" r="r" b="b"/>
              <a:pathLst>
                <a:path w="21150" h="32750" extrusionOk="0">
                  <a:moveTo>
                    <a:pt x="10575" y="732"/>
                  </a:moveTo>
                  <a:lnTo>
                    <a:pt x="20195" y="12842"/>
                  </a:lnTo>
                  <a:lnTo>
                    <a:pt x="16789" y="12842"/>
                  </a:lnTo>
                  <a:cubicBezTo>
                    <a:pt x="16788" y="12842"/>
                    <a:pt x="16788" y="12842"/>
                    <a:pt x="16787" y="12842"/>
                  </a:cubicBezTo>
                  <a:cubicBezTo>
                    <a:pt x="16631" y="12842"/>
                    <a:pt x="16505" y="12969"/>
                    <a:pt x="16506" y="13125"/>
                  </a:cubicBezTo>
                  <a:lnTo>
                    <a:pt x="16506" y="32184"/>
                  </a:lnTo>
                  <a:lnTo>
                    <a:pt x="4643" y="32184"/>
                  </a:lnTo>
                  <a:lnTo>
                    <a:pt x="4644" y="13124"/>
                  </a:lnTo>
                  <a:cubicBezTo>
                    <a:pt x="4644" y="12968"/>
                    <a:pt x="4517" y="12841"/>
                    <a:pt x="4361" y="12841"/>
                  </a:cubicBezTo>
                  <a:lnTo>
                    <a:pt x="955" y="12841"/>
                  </a:lnTo>
                  <a:lnTo>
                    <a:pt x="10575" y="732"/>
                  </a:lnTo>
                  <a:close/>
                  <a:moveTo>
                    <a:pt x="10575" y="0"/>
                  </a:moveTo>
                  <a:cubicBezTo>
                    <a:pt x="10491" y="0"/>
                    <a:pt x="10407" y="34"/>
                    <a:pt x="10354" y="102"/>
                  </a:cubicBezTo>
                  <a:lnTo>
                    <a:pt x="148" y="12949"/>
                  </a:lnTo>
                  <a:cubicBezTo>
                    <a:pt x="0" y="13135"/>
                    <a:pt x="133" y="13408"/>
                    <a:pt x="370" y="13408"/>
                  </a:cubicBezTo>
                  <a:lnTo>
                    <a:pt x="4078" y="13408"/>
                  </a:lnTo>
                  <a:lnTo>
                    <a:pt x="4078" y="32467"/>
                  </a:lnTo>
                  <a:cubicBezTo>
                    <a:pt x="4078" y="32623"/>
                    <a:pt x="4205" y="32750"/>
                    <a:pt x="4361" y="32750"/>
                  </a:cubicBezTo>
                  <a:lnTo>
                    <a:pt x="16789" y="32750"/>
                  </a:lnTo>
                  <a:cubicBezTo>
                    <a:pt x="16790" y="32750"/>
                    <a:pt x="16790" y="32750"/>
                    <a:pt x="16791" y="32750"/>
                  </a:cubicBezTo>
                  <a:cubicBezTo>
                    <a:pt x="16947" y="32750"/>
                    <a:pt x="17072" y="32623"/>
                    <a:pt x="17072" y="32467"/>
                  </a:cubicBezTo>
                  <a:lnTo>
                    <a:pt x="17072" y="13408"/>
                  </a:lnTo>
                  <a:lnTo>
                    <a:pt x="20781" y="13408"/>
                  </a:lnTo>
                  <a:cubicBezTo>
                    <a:pt x="21017" y="13408"/>
                    <a:pt x="21149" y="13135"/>
                    <a:pt x="21003"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2668696" y="3161885"/>
              <a:ext cx="369015" cy="571406"/>
            </a:xfrm>
            <a:custGeom>
              <a:avLst/>
              <a:gdLst/>
              <a:ahLst/>
              <a:cxnLst/>
              <a:rect l="l" t="t" r="r" b="b"/>
              <a:pathLst>
                <a:path w="21150" h="32750" extrusionOk="0">
                  <a:moveTo>
                    <a:pt x="10575" y="732"/>
                  </a:moveTo>
                  <a:lnTo>
                    <a:pt x="20195" y="12842"/>
                  </a:lnTo>
                  <a:lnTo>
                    <a:pt x="16788" y="12842"/>
                  </a:lnTo>
                  <a:cubicBezTo>
                    <a:pt x="16788" y="12842"/>
                    <a:pt x="16787" y="12842"/>
                    <a:pt x="16786" y="12842"/>
                  </a:cubicBezTo>
                  <a:cubicBezTo>
                    <a:pt x="16631" y="12842"/>
                    <a:pt x="16506" y="12969"/>
                    <a:pt x="16506" y="13125"/>
                  </a:cubicBezTo>
                  <a:lnTo>
                    <a:pt x="16506" y="32184"/>
                  </a:lnTo>
                  <a:lnTo>
                    <a:pt x="4644" y="32184"/>
                  </a:lnTo>
                  <a:lnTo>
                    <a:pt x="4645" y="13125"/>
                  </a:lnTo>
                  <a:cubicBezTo>
                    <a:pt x="4645" y="12969"/>
                    <a:pt x="4519" y="12842"/>
                    <a:pt x="4364" y="12842"/>
                  </a:cubicBezTo>
                  <a:cubicBezTo>
                    <a:pt x="4363" y="12842"/>
                    <a:pt x="4363" y="12842"/>
                    <a:pt x="4362" y="12842"/>
                  </a:cubicBezTo>
                  <a:lnTo>
                    <a:pt x="956" y="12842"/>
                  </a:lnTo>
                  <a:lnTo>
                    <a:pt x="10575" y="732"/>
                  </a:lnTo>
                  <a:close/>
                  <a:moveTo>
                    <a:pt x="10575" y="0"/>
                  </a:moveTo>
                  <a:cubicBezTo>
                    <a:pt x="10491" y="0"/>
                    <a:pt x="10407" y="34"/>
                    <a:pt x="10353" y="102"/>
                  </a:cubicBezTo>
                  <a:lnTo>
                    <a:pt x="147" y="12949"/>
                  </a:lnTo>
                  <a:cubicBezTo>
                    <a:pt x="1" y="13135"/>
                    <a:pt x="132" y="13408"/>
                    <a:pt x="369" y="13408"/>
                  </a:cubicBezTo>
                  <a:lnTo>
                    <a:pt x="4078" y="13408"/>
                  </a:lnTo>
                  <a:lnTo>
                    <a:pt x="4078" y="32467"/>
                  </a:lnTo>
                  <a:cubicBezTo>
                    <a:pt x="4078" y="32623"/>
                    <a:pt x="4205" y="32750"/>
                    <a:pt x="4361" y="32750"/>
                  </a:cubicBezTo>
                  <a:lnTo>
                    <a:pt x="16788" y="32750"/>
                  </a:lnTo>
                  <a:cubicBezTo>
                    <a:pt x="16789" y="32750"/>
                    <a:pt x="16790" y="32750"/>
                    <a:pt x="16790" y="32750"/>
                  </a:cubicBezTo>
                  <a:cubicBezTo>
                    <a:pt x="16946" y="32750"/>
                    <a:pt x="17072" y="32623"/>
                    <a:pt x="17072" y="32467"/>
                  </a:cubicBezTo>
                  <a:lnTo>
                    <a:pt x="17072" y="13408"/>
                  </a:lnTo>
                  <a:lnTo>
                    <a:pt x="20780"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942370" y="2463235"/>
              <a:ext cx="368997" cy="571423"/>
            </a:xfrm>
            <a:custGeom>
              <a:avLst/>
              <a:gdLst/>
              <a:ahLst/>
              <a:cxnLst/>
              <a:rect l="l" t="t" r="r" b="b"/>
              <a:pathLst>
                <a:path w="21149" h="32751" extrusionOk="0">
                  <a:moveTo>
                    <a:pt x="10575" y="732"/>
                  </a:moveTo>
                  <a:lnTo>
                    <a:pt x="20195" y="12842"/>
                  </a:lnTo>
                  <a:lnTo>
                    <a:pt x="16788" y="12842"/>
                  </a:lnTo>
                  <a:cubicBezTo>
                    <a:pt x="16632" y="12842"/>
                    <a:pt x="16506" y="12969"/>
                    <a:pt x="16506" y="13125"/>
                  </a:cubicBezTo>
                  <a:lnTo>
                    <a:pt x="16506" y="32185"/>
                  </a:lnTo>
                  <a:lnTo>
                    <a:pt x="4643" y="32185"/>
                  </a:lnTo>
                  <a:lnTo>
                    <a:pt x="4644" y="13125"/>
                  </a:lnTo>
                  <a:cubicBezTo>
                    <a:pt x="4644" y="12969"/>
                    <a:pt x="4516" y="12842"/>
                    <a:pt x="4361" y="12842"/>
                  </a:cubicBezTo>
                  <a:lnTo>
                    <a:pt x="954" y="12842"/>
                  </a:lnTo>
                  <a:lnTo>
                    <a:pt x="10575" y="732"/>
                  </a:lnTo>
                  <a:close/>
                  <a:moveTo>
                    <a:pt x="10575" y="0"/>
                  </a:moveTo>
                  <a:cubicBezTo>
                    <a:pt x="10491" y="0"/>
                    <a:pt x="10407" y="34"/>
                    <a:pt x="10353" y="101"/>
                  </a:cubicBezTo>
                  <a:lnTo>
                    <a:pt x="147" y="12949"/>
                  </a:lnTo>
                  <a:cubicBezTo>
                    <a:pt x="1" y="13134"/>
                    <a:pt x="132" y="13408"/>
                    <a:pt x="369" y="13408"/>
                  </a:cubicBezTo>
                  <a:lnTo>
                    <a:pt x="4077" y="13408"/>
                  </a:lnTo>
                  <a:lnTo>
                    <a:pt x="4077" y="32467"/>
                  </a:lnTo>
                  <a:cubicBezTo>
                    <a:pt x="4077" y="32624"/>
                    <a:pt x="4205" y="32750"/>
                    <a:pt x="4361" y="32750"/>
                  </a:cubicBezTo>
                  <a:lnTo>
                    <a:pt x="16788" y="32750"/>
                  </a:lnTo>
                  <a:cubicBezTo>
                    <a:pt x="16945" y="32750"/>
                    <a:pt x="17072" y="32624"/>
                    <a:pt x="17072" y="32467"/>
                  </a:cubicBezTo>
                  <a:lnTo>
                    <a:pt x="17072" y="13408"/>
                  </a:lnTo>
                  <a:lnTo>
                    <a:pt x="20780" y="13408"/>
                  </a:lnTo>
                  <a:cubicBezTo>
                    <a:pt x="21017" y="13408"/>
                    <a:pt x="21149" y="13134"/>
                    <a:pt x="21002" y="12949"/>
                  </a:cubicBezTo>
                  <a:lnTo>
                    <a:pt x="10796" y="101"/>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1287708" y="3713994"/>
              <a:ext cx="369015" cy="571423"/>
            </a:xfrm>
            <a:custGeom>
              <a:avLst/>
              <a:gdLst/>
              <a:ahLst/>
              <a:cxnLst/>
              <a:rect l="l" t="t" r="r" b="b"/>
              <a:pathLst>
                <a:path w="21150" h="32751" extrusionOk="0">
                  <a:moveTo>
                    <a:pt x="10575" y="733"/>
                  </a:moveTo>
                  <a:lnTo>
                    <a:pt x="20194" y="12843"/>
                  </a:lnTo>
                  <a:lnTo>
                    <a:pt x="16788" y="12843"/>
                  </a:lnTo>
                  <a:cubicBezTo>
                    <a:pt x="16632" y="12843"/>
                    <a:pt x="16506" y="12969"/>
                    <a:pt x="16506" y="13125"/>
                  </a:cubicBezTo>
                  <a:lnTo>
                    <a:pt x="16506" y="32186"/>
                  </a:lnTo>
                  <a:lnTo>
                    <a:pt x="4644" y="32186"/>
                  </a:lnTo>
                  <a:lnTo>
                    <a:pt x="4644" y="13125"/>
                  </a:lnTo>
                  <a:cubicBezTo>
                    <a:pt x="4644" y="12969"/>
                    <a:pt x="4517" y="12843"/>
                    <a:pt x="4361" y="12843"/>
                  </a:cubicBezTo>
                  <a:lnTo>
                    <a:pt x="955" y="12843"/>
                  </a:lnTo>
                  <a:lnTo>
                    <a:pt x="10575" y="733"/>
                  </a:lnTo>
                  <a:close/>
                  <a:moveTo>
                    <a:pt x="10575" y="0"/>
                  </a:moveTo>
                  <a:cubicBezTo>
                    <a:pt x="10491" y="0"/>
                    <a:pt x="10407" y="34"/>
                    <a:pt x="10354" y="102"/>
                  </a:cubicBezTo>
                  <a:lnTo>
                    <a:pt x="148" y="12949"/>
                  </a:lnTo>
                  <a:cubicBezTo>
                    <a:pt x="0" y="13135"/>
                    <a:pt x="133" y="13408"/>
                    <a:pt x="369" y="13408"/>
                  </a:cubicBezTo>
                  <a:lnTo>
                    <a:pt x="4078" y="13408"/>
                  </a:lnTo>
                  <a:lnTo>
                    <a:pt x="4078" y="32467"/>
                  </a:lnTo>
                  <a:cubicBezTo>
                    <a:pt x="4078" y="32624"/>
                    <a:pt x="4204" y="32751"/>
                    <a:pt x="4361" y="32751"/>
                  </a:cubicBezTo>
                  <a:lnTo>
                    <a:pt x="16788" y="32751"/>
                  </a:lnTo>
                  <a:cubicBezTo>
                    <a:pt x="16945" y="32751"/>
                    <a:pt x="17072" y="32624"/>
                    <a:pt x="17072" y="32467"/>
                  </a:cubicBezTo>
                  <a:lnTo>
                    <a:pt x="17072" y="13408"/>
                  </a:lnTo>
                  <a:lnTo>
                    <a:pt x="20781"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1105434" y="4654816"/>
              <a:ext cx="2013005" cy="233482"/>
            </a:xfrm>
            <a:custGeom>
              <a:avLst/>
              <a:gdLst/>
              <a:ahLst/>
              <a:cxnLst/>
              <a:rect l="l" t="t" r="r" b="b"/>
              <a:pathLst>
                <a:path w="115375" h="13382" extrusionOk="0">
                  <a:moveTo>
                    <a:pt x="57688" y="0"/>
                  </a:moveTo>
                  <a:cubicBezTo>
                    <a:pt x="42388" y="0"/>
                    <a:pt x="27716" y="706"/>
                    <a:pt x="16897" y="1961"/>
                  </a:cubicBezTo>
                  <a:cubicBezTo>
                    <a:pt x="6078" y="3215"/>
                    <a:pt x="0" y="4917"/>
                    <a:pt x="0" y="6691"/>
                  </a:cubicBezTo>
                  <a:cubicBezTo>
                    <a:pt x="0" y="8466"/>
                    <a:pt x="6078" y="10168"/>
                    <a:pt x="16897" y="11422"/>
                  </a:cubicBezTo>
                  <a:cubicBezTo>
                    <a:pt x="27716" y="12677"/>
                    <a:pt x="42388" y="13382"/>
                    <a:pt x="57688" y="13382"/>
                  </a:cubicBezTo>
                  <a:cubicBezTo>
                    <a:pt x="72987" y="13382"/>
                    <a:pt x="87661" y="12677"/>
                    <a:pt x="98479" y="11422"/>
                  </a:cubicBezTo>
                  <a:cubicBezTo>
                    <a:pt x="109297" y="10168"/>
                    <a:pt x="115375" y="8466"/>
                    <a:pt x="115375" y="6691"/>
                  </a:cubicBezTo>
                  <a:cubicBezTo>
                    <a:pt x="115375" y="4917"/>
                    <a:pt x="109297" y="3215"/>
                    <a:pt x="98479" y="1961"/>
                  </a:cubicBezTo>
                  <a:cubicBezTo>
                    <a:pt x="87661" y="706"/>
                    <a:pt x="72987" y="0"/>
                    <a:pt x="5768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1691199" y="3248303"/>
              <a:ext cx="612111" cy="365647"/>
            </a:xfrm>
            <a:custGeom>
              <a:avLst/>
              <a:gdLst/>
              <a:ahLst/>
              <a:cxnLst/>
              <a:rect l="l" t="t" r="r" b="b"/>
              <a:pathLst>
                <a:path w="35083" h="20957" extrusionOk="0">
                  <a:moveTo>
                    <a:pt x="31694" y="1"/>
                  </a:moveTo>
                  <a:lnTo>
                    <a:pt x="28134" y="1865"/>
                  </a:lnTo>
                  <a:cubicBezTo>
                    <a:pt x="28134" y="1865"/>
                    <a:pt x="24236" y="3559"/>
                    <a:pt x="21695" y="4916"/>
                  </a:cubicBezTo>
                  <a:cubicBezTo>
                    <a:pt x="19152" y="6271"/>
                    <a:pt x="6611" y="15931"/>
                    <a:pt x="6611" y="15931"/>
                  </a:cubicBezTo>
                  <a:lnTo>
                    <a:pt x="4069" y="16101"/>
                  </a:lnTo>
                  <a:lnTo>
                    <a:pt x="2543" y="17118"/>
                  </a:lnTo>
                  <a:cubicBezTo>
                    <a:pt x="2543" y="17118"/>
                    <a:pt x="1" y="17626"/>
                    <a:pt x="1" y="18134"/>
                  </a:cubicBezTo>
                  <a:cubicBezTo>
                    <a:pt x="1" y="18643"/>
                    <a:pt x="509" y="18812"/>
                    <a:pt x="1018" y="18812"/>
                  </a:cubicBezTo>
                  <a:cubicBezTo>
                    <a:pt x="1527" y="18812"/>
                    <a:pt x="3221" y="17965"/>
                    <a:pt x="3221" y="17965"/>
                  </a:cubicBezTo>
                  <a:lnTo>
                    <a:pt x="3221" y="17965"/>
                  </a:lnTo>
                  <a:cubicBezTo>
                    <a:pt x="3221" y="17965"/>
                    <a:pt x="1501" y="20488"/>
                    <a:pt x="2179" y="20488"/>
                  </a:cubicBezTo>
                  <a:cubicBezTo>
                    <a:pt x="2856" y="20488"/>
                    <a:pt x="5103" y="20957"/>
                    <a:pt x="5103" y="20957"/>
                  </a:cubicBezTo>
                  <a:cubicBezTo>
                    <a:pt x="5103" y="20957"/>
                    <a:pt x="7627" y="20507"/>
                    <a:pt x="8475" y="20507"/>
                  </a:cubicBezTo>
                  <a:cubicBezTo>
                    <a:pt x="9323" y="20507"/>
                    <a:pt x="11356" y="15931"/>
                    <a:pt x="11356" y="15931"/>
                  </a:cubicBezTo>
                  <a:cubicBezTo>
                    <a:pt x="11356" y="15931"/>
                    <a:pt x="25931" y="10169"/>
                    <a:pt x="27795" y="8813"/>
                  </a:cubicBezTo>
                  <a:cubicBezTo>
                    <a:pt x="29659" y="7457"/>
                    <a:pt x="35083" y="4068"/>
                    <a:pt x="35083" y="4068"/>
                  </a:cubicBezTo>
                  <a:lnTo>
                    <a:pt x="316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8"/>
            <p:cNvSpPr/>
            <p:nvPr/>
          </p:nvSpPr>
          <p:spPr>
            <a:xfrm>
              <a:off x="1686279" y="3243365"/>
              <a:ext cx="622736" cy="375523"/>
            </a:xfrm>
            <a:custGeom>
              <a:avLst/>
              <a:gdLst/>
              <a:ahLst/>
              <a:cxnLst/>
              <a:rect l="l" t="t" r="r" b="b"/>
              <a:pathLst>
                <a:path w="35692" h="21523" extrusionOk="0">
                  <a:moveTo>
                    <a:pt x="31904" y="640"/>
                  </a:moveTo>
                  <a:lnTo>
                    <a:pt x="34940" y="4284"/>
                  </a:lnTo>
                  <a:cubicBezTo>
                    <a:pt x="33812" y="4992"/>
                    <a:pt x="29520" y="7697"/>
                    <a:pt x="27911" y="8868"/>
                  </a:cubicBezTo>
                  <a:cubicBezTo>
                    <a:pt x="26096" y="10187"/>
                    <a:pt x="11679" y="15895"/>
                    <a:pt x="11534" y="15951"/>
                  </a:cubicBezTo>
                  <a:cubicBezTo>
                    <a:pt x="11464" y="15978"/>
                    <a:pt x="11409" y="16032"/>
                    <a:pt x="11380" y="16100"/>
                  </a:cubicBezTo>
                  <a:cubicBezTo>
                    <a:pt x="10344" y="18430"/>
                    <a:pt x="9141" y="20449"/>
                    <a:pt x="8757" y="20507"/>
                  </a:cubicBezTo>
                  <a:cubicBezTo>
                    <a:pt x="7954" y="20507"/>
                    <a:pt x="5770" y="20884"/>
                    <a:pt x="5389" y="20952"/>
                  </a:cubicBezTo>
                  <a:cubicBezTo>
                    <a:pt x="5056" y="20883"/>
                    <a:pt x="3341" y="20537"/>
                    <a:pt x="2596" y="20494"/>
                  </a:cubicBezTo>
                  <a:cubicBezTo>
                    <a:pt x="2675" y="20146"/>
                    <a:pt x="3155" y="19260"/>
                    <a:pt x="3737" y="18409"/>
                  </a:cubicBezTo>
                  <a:cubicBezTo>
                    <a:pt x="3809" y="18302"/>
                    <a:pt x="3800" y="18160"/>
                    <a:pt x="3716" y="18063"/>
                  </a:cubicBezTo>
                  <a:cubicBezTo>
                    <a:pt x="3661" y="18000"/>
                    <a:pt x="3583" y="17966"/>
                    <a:pt x="3503" y="17966"/>
                  </a:cubicBezTo>
                  <a:cubicBezTo>
                    <a:pt x="3460" y="17966"/>
                    <a:pt x="3416" y="17976"/>
                    <a:pt x="3376" y="17997"/>
                  </a:cubicBezTo>
                  <a:cubicBezTo>
                    <a:pt x="2697" y="18336"/>
                    <a:pt x="1604" y="18814"/>
                    <a:pt x="1300" y="18814"/>
                  </a:cubicBezTo>
                  <a:cubicBezTo>
                    <a:pt x="1025" y="18814"/>
                    <a:pt x="565" y="18762"/>
                    <a:pt x="556" y="18466"/>
                  </a:cubicBezTo>
                  <a:cubicBezTo>
                    <a:pt x="677" y="18271"/>
                    <a:pt x="1764" y="17902"/>
                    <a:pt x="2880" y="17678"/>
                  </a:cubicBezTo>
                  <a:cubicBezTo>
                    <a:pt x="2916" y="17672"/>
                    <a:pt x="2951" y="17658"/>
                    <a:pt x="2981" y="17637"/>
                  </a:cubicBezTo>
                  <a:lnTo>
                    <a:pt x="4444" y="16662"/>
                  </a:lnTo>
                  <a:lnTo>
                    <a:pt x="6912" y="16497"/>
                  </a:lnTo>
                  <a:cubicBezTo>
                    <a:pt x="6967" y="16493"/>
                    <a:pt x="7020" y="16473"/>
                    <a:pt x="7065" y="16439"/>
                  </a:cubicBezTo>
                  <a:cubicBezTo>
                    <a:pt x="7190" y="16342"/>
                    <a:pt x="19617" y="6778"/>
                    <a:pt x="22109" y="5449"/>
                  </a:cubicBezTo>
                  <a:cubicBezTo>
                    <a:pt x="24611" y="4113"/>
                    <a:pt x="28490" y="2424"/>
                    <a:pt x="28548" y="2399"/>
                  </a:cubicBezTo>
                  <a:lnTo>
                    <a:pt x="31904" y="640"/>
                  </a:lnTo>
                  <a:close/>
                  <a:moveTo>
                    <a:pt x="31975" y="1"/>
                  </a:moveTo>
                  <a:cubicBezTo>
                    <a:pt x="31930" y="1"/>
                    <a:pt x="31886" y="11"/>
                    <a:pt x="31844" y="33"/>
                  </a:cubicBezTo>
                  <a:lnTo>
                    <a:pt x="28303" y="1888"/>
                  </a:lnTo>
                  <a:cubicBezTo>
                    <a:pt x="28264" y="1905"/>
                    <a:pt x="24366" y="3603"/>
                    <a:pt x="21843" y="4949"/>
                  </a:cubicBezTo>
                  <a:cubicBezTo>
                    <a:pt x="19379" y="6263"/>
                    <a:pt x="7889" y="15090"/>
                    <a:pt x="6789" y="15937"/>
                  </a:cubicBezTo>
                  <a:lnTo>
                    <a:pt x="4331" y="16101"/>
                  </a:lnTo>
                  <a:cubicBezTo>
                    <a:pt x="4282" y="16104"/>
                    <a:pt x="4235" y="16121"/>
                    <a:pt x="4193" y="16148"/>
                  </a:cubicBezTo>
                  <a:lnTo>
                    <a:pt x="2715" y="17134"/>
                  </a:lnTo>
                  <a:cubicBezTo>
                    <a:pt x="913" y="17500"/>
                    <a:pt x="0" y="17931"/>
                    <a:pt x="0" y="18417"/>
                  </a:cubicBezTo>
                  <a:cubicBezTo>
                    <a:pt x="0" y="19010"/>
                    <a:pt x="498" y="19378"/>
                    <a:pt x="1300" y="19378"/>
                  </a:cubicBezTo>
                  <a:cubicBezTo>
                    <a:pt x="1607" y="19378"/>
                    <a:pt x="2211" y="19149"/>
                    <a:pt x="2734" y="18920"/>
                  </a:cubicBezTo>
                  <a:lnTo>
                    <a:pt x="2734" y="18920"/>
                  </a:lnTo>
                  <a:cubicBezTo>
                    <a:pt x="2259" y="19708"/>
                    <a:pt x="1896" y="20493"/>
                    <a:pt x="2075" y="20833"/>
                  </a:cubicBezTo>
                  <a:cubicBezTo>
                    <a:pt x="2149" y="20974"/>
                    <a:pt x="2290" y="21054"/>
                    <a:pt x="2461" y="21054"/>
                  </a:cubicBezTo>
                  <a:cubicBezTo>
                    <a:pt x="3102" y="21054"/>
                    <a:pt x="5305" y="21512"/>
                    <a:pt x="5327" y="21516"/>
                  </a:cubicBezTo>
                  <a:cubicBezTo>
                    <a:pt x="5345" y="21520"/>
                    <a:pt x="5365" y="21522"/>
                    <a:pt x="5385" y="21522"/>
                  </a:cubicBezTo>
                  <a:cubicBezTo>
                    <a:pt x="5401" y="21522"/>
                    <a:pt x="5418" y="21520"/>
                    <a:pt x="5435" y="21518"/>
                  </a:cubicBezTo>
                  <a:cubicBezTo>
                    <a:pt x="5460" y="21514"/>
                    <a:pt x="7944" y="21072"/>
                    <a:pt x="8757" y="21072"/>
                  </a:cubicBezTo>
                  <a:cubicBezTo>
                    <a:pt x="9666" y="21072"/>
                    <a:pt x="11187" y="17913"/>
                    <a:pt x="11849" y="16435"/>
                  </a:cubicBezTo>
                  <a:cubicBezTo>
                    <a:pt x="13283" y="15866"/>
                    <a:pt x="26435" y="10640"/>
                    <a:pt x="28242" y="9324"/>
                  </a:cubicBezTo>
                  <a:cubicBezTo>
                    <a:pt x="30078" y="7991"/>
                    <a:pt x="35459" y="4625"/>
                    <a:pt x="35514" y="4591"/>
                  </a:cubicBezTo>
                  <a:cubicBezTo>
                    <a:pt x="35660" y="4501"/>
                    <a:pt x="35692" y="4301"/>
                    <a:pt x="35582" y="4169"/>
                  </a:cubicBezTo>
                  <a:lnTo>
                    <a:pt x="32192" y="102"/>
                  </a:lnTo>
                  <a:cubicBezTo>
                    <a:pt x="32137" y="36"/>
                    <a:pt x="32057" y="1"/>
                    <a:pt x="319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2200248" y="3000409"/>
              <a:ext cx="297602" cy="356330"/>
            </a:xfrm>
            <a:custGeom>
              <a:avLst/>
              <a:gdLst/>
              <a:ahLst/>
              <a:cxnLst/>
              <a:rect l="l" t="t" r="r" b="b"/>
              <a:pathLst>
                <a:path w="17057" h="20423" extrusionOk="0">
                  <a:moveTo>
                    <a:pt x="16265" y="606"/>
                  </a:moveTo>
                  <a:lnTo>
                    <a:pt x="16431" y="665"/>
                  </a:lnTo>
                  <a:lnTo>
                    <a:pt x="13454" y="16543"/>
                  </a:lnTo>
                  <a:lnTo>
                    <a:pt x="4976" y="19804"/>
                  </a:lnTo>
                  <a:lnTo>
                    <a:pt x="706" y="14743"/>
                  </a:lnTo>
                  <a:lnTo>
                    <a:pt x="16265" y="606"/>
                  </a:lnTo>
                  <a:close/>
                  <a:moveTo>
                    <a:pt x="16201" y="0"/>
                  </a:moveTo>
                  <a:cubicBezTo>
                    <a:pt x="16131" y="0"/>
                    <a:pt x="16063" y="26"/>
                    <a:pt x="16010" y="74"/>
                  </a:cubicBezTo>
                  <a:lnTo>
                    <a:pt x="125" y="14508"/>
                  </a:lnTo>
                  <a:cubicBezTo>
                    <a:pt x="12" y="14610"/>
                    <a:pt x="1" y="14783"/>
                    <a:pt x="98" y="14899"/>
                  </a:cubicBezTo>
                  <a:lnTo>
                    <a:pt x="4674" y="20323"/>
                  </a:lnTo>
                  <a:cubicBezTo>
                    <a:pt x="4727" y="20386"/>
                    <a:pt x="4807" y="20423"/>
                    <a:pt x="4890" y="20423"/>
                  </a:cubicBezTo>
                  <a:cubicBezTo>
                    <a:pt x="4925" y="20423"/>
                    <a:pt x="4959" y="20416"/>
                    <a:pt x="4992" y="20404"/>
                  </a:cubicBezTo>
                  <a:lnTo>
                    <a:pt x="13804" y="17014"/>
                  </a:lnTo>
                  <a:cubicBezTo>
                    <a:pt x="13896" y="16979"/>
                    <a:pt x="13963" y="16899"/>
                    <a:pt x="13981" y="16802"/>
                  </a:cubicBezTo>
                  <a:lnTo>
                    <a:pt x="17032" y="534"/>
                  </a:lnTo>
                  <a:cubicBezTo>
                    <a:pt x="17057" y="397"/>
                    <a:pt x="16980" y="262"/>
                    <a:pt x="16849" y="215"/>
                  </a:cubicBezTo>
                  <a:lnTo>
                    <a:pt x="16295" y="17"/>
                  </a:lnTo>
                  <a:cubicBezTo>
                    <a:pt x="16264" y="6"/>
                    <a:pt x="16232" y="0"/>
                    <a:pt x="16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2205726" y="3223580"/>
              <a:ext cx="127594" cy="128222"/>
            </a:xfrm>
            <a:custGeom>
              <a:avLst/>
              <a:gdLst/>
              <a:ahLst/>
              <a:cxnLst/>
              <a:rect l="l" t="t" r="r" b="b"/>
              <a:pathLst>
                <a:path w="7313" h="7349" extrusionOk="0">
                  <a:moveTo>
                    <a:pt x="2119" y="1"/>
                  </a:moveTo>
                  <a:lnTo>
                    <a:pt x="1" y="1925"/>
                  </a:lnTo>
                  <a:lnTo>
                    <a:pt x="4576" y="7349"/>
                  </a:lnTo>
                  <a:lnTo>
                    <a:pt x="7312" y="6297"/>
                  </a:lnTo>
                  <a:lnTo>
                    <a:pt x="21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2200248" y="3218660"/>
              <a:ext cx="139022" cy="138080"/>
            </a:xfrm>
            <a:custGeom>
              <a:avLst/>
              <a:gdLst/>
              <a:ahLst/>
              <a:cxnLst/>
              <a:rect l="l" t="t" r="r" b="b"/>
              <a:pathLst>
                <a:path w="7968" h="7914" extrusionOk="0">
                  <a:moveTo>
                    <a:pt x="2404" y="692"/>
                  </a:moveTo>
                  <a:lnTo>
                    <a:pt x="7159" y="6455"/>
                  </a:lnTo>
                  <a:lnTo>
                    <a:pt x="4976" y="7295"/>
                  </a:lnTo>
                  <a:lnTo>
                    <a:pt x="706" y="2234"/>
                  </a:lnTo>
                  <a:lnTo>
                    <a:pt x="2404" y="692"/>
                  </a:lnTo>
                  <a:close/>
                  <a:moveTo>
                    <a:pt x="2429" y="0"/>
                  </a:moveTo>
                  <a:cubicBezTo>
                    <a:pt x="2360" y="0"/>
                    <a:pt x="2294" y="26"/>
                    <a:pt x="2243" y="74"/>
                  </a:cubicBezTo>
                  <a:lnTo>
                    <a:pt x="125" y="1999"/>
                  </a:lnTo>
                  <a:cubicBezTo>
                    <a:pt x="12" y="2101"/>
                    <a:pt x="1" y="2274"/>
                    <a:pt x="98" y="2390"/>
                  </a:cubicBezTo>
                  <a:lnTo>
                    <a:pt x="4674" y="7814"/>
                  </a:lnTo>
                  <a:cubicBezTo>
                    <a:pt x="4727" y="7877"/>
                    <a:pt x="4807" y="7914"/>
                    <a:pt x="4890" y="7914"/>
                  </a:cubicBezTo>
                  <a:cubicBezTo>
                    <a:pt x="4925" y="7914"/>
                    <a:pt x="4959" y="7907"/>
                    <a:pt x="4992" y="7895"/>
                  </a:cubicBezTo>
                  <a:lnTo>
                    <a:pt x="7728" y="6842"/>
                  </a:lnTo>
                  <a:cubicBezTo>
                    <a:pt x="7908" y="6772"/>
                    <a:pt x="7967" y="6547"/>
                    <a:pt x="7845" y="6398"/>
                  </a:cubicBezTo>
                  <a:lnTo>
                    <a:pt x="2650" y="103"/>
                  </a:lnTo>
                  <a:cubicBezTo>
                    <a:pt x="2602" y="43"/>
                    <a:pt x="2530" y="7"/>
                    <a:pt x="2453" y="1"/>
                  </a:cubicBezTo>
                  <a:cubicBezTo>
                    <a:pt x="2445" y="0"/>
                    <a:pt x="2437" y="0"/>
                    <a:pt x="24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2918212" y="4579704"/>
              <a:ext cx="153433" cy="213348"/>
            </a:xfrm>
            <a:custGeom>
              <a:avLst/>
              <a:gdLst/>
              <a:ahLst/>
              <a:cxnLst/>
              <a:rect l="l" t="t" r="r" b="b"/>
              <a:pathLst>
                <a:path w="8794" h="12228" extrusionOk="0">
                  <a:moveTo>
                    <a:pt x="2358" y="0"/>
                  </a:moveTo>
                  <a:cubicBezTo>
                    <a:pt x="1220" y="0"/>
                    <a:pt x="1" y="1626"/>
                    <a:pt x="1" y="1626"/>
                  </a:cubicBezTo>
                  <a:cubicBezTo>
                    <a:pt x="1" y="1626"/>
                    <a:pt x="618" y="2862"/>
                    <a:pt x="1132" y="3993"/>
                  </a:cubicBezTo>
                  <a:cubicBezTo>
                    <a:pt x="1647" y="5126"/>
                    <a:pt x="3499" y="11507"/>
                    <a:pt x="5558" y="12124"/>
                  </a:cubicBezTo>
                  <a:cubicBezTo>
                    <a:pt x="5790" y="12194"/>
                    <a:pt x="6012" y="12227"/>
                    <a:pt x="6223" y="12227"/>
                  </a:cubicBezTo>
                  <a:cubicBezTo>
                    <a:pt x="7874" y="12227"/>
                    <a:pt x="8794" y="10187"/>
                    <a:pt x="8337" y="7905"/>
                  </a:cubicBezTo>
                  <a:cubicBezTo>
                    <a:pt x="7823" y="5332"/>
                    <a:pt x="2779" y="83"/>
                    <a:pt x="2779" y="83"/>
                  </a:cubicBezTo>
                  <a:cubicBezTo>
                    <a:pt x="2641" y="26"/>
                    <a:pt x="2501" y="0"/>
                    <a:pt x="2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2912961" y="4574766"/>
              <a:ext cx="161372" cy="223188"/>
            </a:xfrm>
            <a:custGeom>
              <a:avLst/>
              <a:gdLst/>
              <a:ahLst/>
              <a:cxnLst/>
              <a:rect l="l" t="t" r="r" b="b"/>
              <a:pathLst>
                <a:path w="9249" h="12792" extrusionOk="0">
                  <a:moveTo>
                    <a:pt x="2661" y="567"/>
                  </a:moveTo>
                  <a:cubicBezTo>
                    <a:pt x="2750" y="567"/>
                    <a:pt x="2836" y="580"/>
                    <a:pt x="2920" y="608"/>
                  </a:cubicBezTo>
                  <a:cubicBezTo>
                    <a:pt x="3412" y="1128"/>
                    <a:pt x="7893" y="5904"/>
                    <a:pt x="8361" y="8243"/>
                  </a:cubicBezTo>
                  <a:cubicBezTo>
                    <a:pt x="8655" y="9717"/>
                    <a:pt x="8355" y="11116"/>
                    <a:pt x="7595" y="11807"/>
                  </a:cubicBezTo>
                  <a:cubicBezTo>
                    <a:pt x="7288" y="12086"/>
                    <a:pt x="6923" y="12227"/>
                    <a:pt x="6519" y="12227"/>
                  </a:cubicBezTo>
                  <a:cubicBezTo>
                    <a:pt x="6334" y="12227"/>
                    <a:pt x="6140" y="12197"/>
                    <a:pt x="5940" y="12138"/>
                  </a:cubicBezTo>
                  <a:cubicBezTo>
                    <a:pt x="4419" y="11681"/>
                    <a:pt x="2882" y="7409"/>
                    <a:pt x="2143" y="5356"/>
                  </a:cubicBezTo>
                  <a:cubicBezTo>
                    <a:pt x="1949" y="4815"/>
                    <a:pt x="1796" y="4390"/>
                    <a:pt x="1691" y="4160"/>
                  </a:cubicBezTo>
                  <a:cubicBezTo>
                    <a:pt x="1288" y="3274"/>
                    <a:pt x="818" y="2317"/>
                    <a:pt x="634" y="1944"/>
                  </a:cubicBezTo>
                  <a:cubicBezTo>
                    <a:pt x="1047" y="1440"/>
                    <a:pt x="1929" y="567"/>
                    <a:pt x="2661" y="567"/>
                  </a:cubicBezTo>
                  <a:close/>
                  <a:moveTo>
                    <a:pt x="2666" y="0"/>
                  </a:moveTo>
                  <a:cubicBezTo>
                    <a:pt x="1396" y="0"/>
                    <a:pt x="135" y="1659"/>
                    <a:pt x="75" y="1739"/>
                  </a:cubicBezTo>
                  <a:cubicBezTo>
                    <a:pt x="10" y="1825"/>
                    <a:pt x="0" y="1939"/>
                    <a:pt x="48" y="2035"/>
                  </a:cubicBezTo>
                  <a:cubicBezTo>
                    <a:pt x="55" y="2048"/>
                    <a:pt x="669" y="3280"/>
                    <a:pt x="1176" y="4394"/>
                  </a:cubicBezTo>
                  <a:cubicBezTo>
                    <a:pt x="1271" y="4602"/>
                    <a:pt x="1421" y="5019"/>
                    <a:pt x="1611" y="5546"/>
                  </a:cubicBezTo>
                  <a:cubicBezTo>
                    <a:pt x="2759" y="8737"/>
                    <a:pt x="4122" y="12182"/>
                    <a:pt x="5778" y="12679"/>
                  </a:cubicBezTo>
                  <a:cubicBezTo>
                    <a:pt x="6017" y="12753"/>
                    <a:pt x="6267" y="12791"/>
                    <a:pt x="6518" y="12792"/>
                  </a:cubicBezTo>
                  <a:cubicBezTo>
                    <a:pt x="7063" y="12792"/>
                    <a:pt x="7564" y="12600"/>
                    <a:pt x="7976" y="12225"/>
                  </a:cubicBezTo>
                  <a:cubicBezTo>
                    <a:pt x="8879" y="11402"/>
                    <a:pt x="9249" y="9796"/>
                    <a:pt x="8915" y="8131"/>
                  </a:cubicBezTo>
                  <a:cubicBezTo>
                    <a:pt x="8390" y="5509"/>
                    <a:pt x="3493" y="386"/>
                    <a:pt x="3284" y="169"/>
                  </a:cubicBezTo>
                  <a:cubicBezTo>
                    <a:pt x="3257" y="141"/>
                    <a:pt x="3224" y="119"/>
                    <a:pt x="3189" y="104"/>
                  </a:cubicBezTo>
                  <a:cubicBezTo>
                    <a:pt x="3017" y="32"/>
                    <a:pt x="2841" y="0"/>
                    <a:pt x="2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2979924" y="4718726"/>
              <a:ext cx="90308" cy="74309"/>
            </a:xfrm>
            <a:custGeom>
              <a:avLst/>
              <a:gdLst/>
              <a:ahLst/>
              <a:cxnLst/>
              <a:rect l="l" t="t" r="r" b="b"/>
              <a:pathLst>
                <a:path w="5176" h="4259" extrusionOk="0">
                  <a:moveTo>
                    <a:pt x="3340" y="0"/>
                  </a:moveTo>
                  <a:cubicBezTo>
                    <a:pt x="2189" y="0"/>
                    <a:pt x="906" y="413"/>
                    <a:pt x="0" y="1892"/>
                  </a:cubicBezTo>
                  <a:cubicBezTo>
                    <a:pt x="618" y="3034"/>
                    <a:pt x="1307" y="3942"/>
                    <a:pt x="2021" y="4156"/>
                  </a:cubicBezTo>
                  <a:cubicBezTo>
                    <a:pt x="2253" y="4226"/>
                    <a:pt x="2475" y="4259"/>
                    <a:pt x="2685" y="4259"/>
                  </a:cubicBezTo>
                  <a:cubicBezTo>
                    <a:pt x="4268" y="4259"/>
                    <a:pt x="5175" y="2381"/>
                    <a:pt x="4843" y="212"/>
                  </a:cubicBezTo>
                  <a:cubicBezTo>
                    <a:pt x="4410" y="95"/>
                    <a:pt x="3890" y="0"/>
                    <a:pt x="3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2974742" y="4713840"/>
              <a:ext cx="98858" cy="84114"/>
            </a:xfrm>
            <a:custGeom>
              <a:avLst/>
              <a:gdLst/>
              <a:ahLst/>
              <a:cxnLst/>
              <a:rect l="l" t="t" r="r" b="b"/>
              <a:pathLst>
                <a:path w="5666" h="4821" extrusionOk="0">
                  <a:moveTo>
                    <a:pt x="3631" y="560"/>
                  </a:moveTo>
                  <a:cubicBezTo>
                    <a:pt x="4068" y="560"/>
                    <a:pt x="4494" y="624"/>
                    <a:pt x="4886" y="719"/>
                  </a:cubicBezTo>
                  <a:cubicBezTo>
                    <a:pt x="5045" y="2042"/>
                    <a:pt x="4712" y="3262"/>
                    <a:pt x="4020" y="3864"/>
                  </a:cubicBezTo>
                  <a:cubicBezTo>
                    <a:pt x="3721" y="4125"/>
                    <a:pt x="3367" y="4256"/>
                    <a:pt x="2977" y="4256"/>
                  </a:cubicBezTo>
                  <a:cubicBezTo>
                    <a:pt x="2792" y="4256"/>
                    <a:pt x="2599" y="4226"/>
                    <a:pt x="2399" y="4167"/>
                  </a:cubicBezTo>
                  <a:cubicBezTo>
                    <a:pt x="2030" y="4055"/>
                    <a:pt x="1425" y="3618"/>
                    <a:pt x="625" y="2183"/>
                  </a:cubicBezTo>
                  <a:cubicBezTo>
                    <a:pt x="1446" y="940"/>
                    <a:pt x="2568" y="560"/>
                    <a:pt x="3631" y="560"/>
                  </a:cubicBezTo>
                  <a:close/>
                  <a:moveTo>
                    <a:pt x="3641" y="0"/>
                  </a:moveTo>
                  <a:cubicBezTo>
                    <a:pt x="2434" y="0"/>
                    <a:pt x="1035" y="424"/>
                    <a:pt x="56" y="2024"/>
                  </a:cubicBezTo>
                  <a:cubicBezTo>
                    <a:pt x="4" y="2111"/>
                    <a:pt x="0" y="2219"/>
                    <a:pt x="48" y="2307"/>
                  </a:cubicBezTo>
                  <a:cubicBezTo>
                    <a:pt x="807" y="3708"/>
                    <a:pt x="1522" y="4493"/>
                    <a:pt x="2237" y="4708"/>
                  </a:cubicBezTo>
                  <a:cubicBezTo>
                    <a:pt x="2476" y="4781"/>
                    <a:pt x="2725" y="4819"/>
                    <a:pt x="2976" y="4821"/>
                  </a:cubicBezTo>
                  <a:cubicBezTo>
                    <a:pt x="2981" y="4821"/>
                    <a:pt x="2985" y="4821"/>
                    <a:pt x="2990" y="4821"/>
                  </a:cubicBezTo>
                  <a:cubicBezTo>
                    <a:pt x="3505" y="4821"/>
                    <a:pt x="4003" y="4632"/>
                    <a:pt x="4391" y="4292"/>
                  </a:cubicBezTo>
                  <a:cubicBezTo>
                    <a:pt x="5272" y="3526"/>
                    <a:pt x="5665" y="2054"/>
                    <a:pt x="5420" y="449"/>
                  </a:cubicBezTo>
                  <a:cubicBezTo>
                    <a:pt x="5402" y="339"/>
                    <a:pt x="5322" y="248"/>
                    <a:pt x="5214" y="219"/>
                  </a:cubicBezTo>
                  <a:cubicBezTo>
                    <a:pt x="4785" y="103"/>
                    <a:pt x="4236" y="0"/>
                    <a:pt x="3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2967536" y="4717871"/>
              <a:ext cx="104039" cy="75181"/>
            </a:xfrm>
            <a:custGeom>
              <a:avLst/>
              <a:gdLst/>
              <a:ahLst/>
              <a:cxnLst/>
              <a:rect l="l" t="t" r="r" b="b"/>
              <a:pathLst>
                <a:path w="5963" h="4309" extrusionOk="0">
                  <a:moveTo>
                    <a:pt x="5512" y="0"/>
                  </a:moveTo>
                  <a:lnTo>
                    <a:pt x="5512" y="0"/>
                  </a:lnTo>
                  <a:cubicBezTo>
                    <a:pt x="5314" y="1052"/>
                    <a:pt x="4794" y="3079"/>
                    <a:pt x="3657" y="3382"/>
                  </a:cubicBezTo>
                  <a:cubicBezTo>
                    <a:pt x="3572" y="3405"/>
                    <a:pt x="3485" y="3416"/>
                    <a:pt x="3397" y="3416"/>
                  </a:cubicBezTo>
                  <a:cubicBezTo>
                    <a:pt x="2345" y="3416"/>
                    <a:pt x="1033" y="1895"/>
                    <a:pt x="0" y="472"/>
                  </a:cubicBezTo>
                  <a:lnTo>
                    <a:pt x="0" y="472"/>
                  </a:lnTo>
                  <a:cubicBezTo>
                    <a:pt x="774" y="2235"/>
                    <a:pt x="1729" y="3905"/>
                    <a:pt x="2731" y="4205"/>
                  </a:cubicBezTo>
                  <a:cubicBezTo>
                    <a:pt x="2963" y="4275"/>
                    <a:pt x="3185" y="4308"/>
                    <a:pt x="3396" y="4308"/>
                  </a:cubicBezTo>
                  <a:cubicBezTo>
                    <a:pt x="5043" y="4308"/>
                    <a:pt x="5962" y="2278"/>
                    <a:pt x="5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2962006" y="4712933"/>
              <a:ext cx="112275" cy="85022"/>
            </a:xfrm>
            <a:custGeom>
              <a:avLst/>
              <a:gdLst/>
              <a:ahLst/>
              <a:cxnLst/>
              <a:rect l="l" t="t" r="r" b="b"/>
              <a:pathLst>
                <a:path w="6435" h="4873" extrusionOk="0">
                  <a:moveTo>
                    <a:pt x="5606" y="2154"/>
                  </a:moveTo>
                  <a:lnTo>
                    <a:pt x="5606" y="2154"/>
                  </a:lnTo>
                  <a:cubicBezTo>
                    <a:pt x="5495" y="2882"/>
                    <a:pt x="5212" y="3500"/>
                    <a:pt x="4782" y="3889"/>
                  </a:cubicBezTo>
                  <a:cubicBezTo>
                    <a:pt x="4476" y="4168"/>
                    <a:pt x="4112" y="4307"/>
                    <a:pt x="3708" y="4307"/>
                  </a:cubicBezTo>
                  <a:cubicBezTo>
                    <a:pt x="3523" y="4307"/>
                    <a:pt x="3329" y="4278"/>
                    <a:pt x="3129" y="4219"/>
                  </a:cubicBezTo>
                  <a:cubicBezTo>
                    <a:pt x="2811" y="4122"/>
                    <a:pt x="2360" y="3801"/>
                    <a:pt x="1785" y="2939"/>
                  </a:cubicBezTo>
                  <a:lnTo>
                    <a:pt x="1785" y="2939"/>
                  </a:lnTo>
                  <a:cubicBezTo>
                    <a:pt x="2517" y="3642"/>
                    <a:pt x="3150" y="3983"/>
                    <a:pt x="3709" y="3983"/>
                  </a:cubicBezTo>
                  <a:cubicBezTo>
                    <a:pt x="3825" y="3983"/>
                    <a:pt x="3938" y="3968"/>
                    <a:pt x="4048" y="3939"/>
                  </a:cubicBezTo>
                  <a:cubicBezTo>
                    <a:pt x="4767" y="3747"/>
                    <a:pt x="5265" y="3020"/>
                    <a:pt x="5606" y="2154"/>
                  </a:cubicBezTo>
                  <a:close/>
                  <a:moveTo>
                    <a:pt x="5828" y="0"/>
                  </a:moveTo>
                  <a:cubicBezTo>
                    <a:pt x="5692" y="0"/>
                    <a:pt x="5576" y="97"/>
                    <a:pt x="5551" y="231"/>
                  </a:cubicBezTo>
                  <a:cubicBezTo>
                    <a:pt x="5389" y="1092"/>
                    <a:pt x="4905" y="3124"/>
                    <a:pt x="3901" y="3391"/>
                  </a:cubicBezTo>
                  <a:cubicBezTo>
                    <a:pt x="3845" y="3407"/>
                    <a:pt x="3783" y="3415"/>
                    <a:pt x="3714" y="3415"/>
                  </a:cubicBezTo>
                  <a:cubicBezTo>
                    <a:pt x="3166" y="3415"/>
                    <a:pt x="2198" y="2865"/>
                    <a:pt x="546" y="587"/>
                  </a:cubicBezTo>
                  <a:cubicBezTo>
                    <a:pt x="491" y="512"/>
                    <a:pt x="405" y="472"/>
                    <a:pt x="317" y="472"/>
                  </a:cubicBezTo>
                  <a:cubicBezTo>
                    <a:pt x="269" y="472"/>
                    <a:pt x="220" y="484"/>
                    <a:pt x="176" y="509"/>
                  </a:cubicBezTo>
                  <a:cubicBezTo>
                    <a:pt x="51" y="581"/>
                    <a:pt x="0" y="735"/>
                    <a:pt x="58" y="868"/>
                  </a:cubicBezTo>
                  <a:cubicBezTo>
                    <a:pt x="1085" y="3208"/>
                    <a:pt x="2037" y="4481"/>
                    <a:pt x="2967" y="4760"/>
                  </a:cubicBezTo>
                  <a:cubicBezTo>
                    <a:pt x="3206" y="4834"/>
                    <a:pt x="3456" y="4872"/>
                    <a:pt x="3707" y="4873"/>
                  </a:cubicBezTo>
                  <a:cubicBezTo>
                    <a:pt x="4251" y="4873"/>
                    <a:pt x="4752" y="4682"/>
                    <a:pt x="5163" y="4308"/>
                  </a:cubicBezTo>
                  <a:cubicBezTo>
                    <a:pt x="6064" y="3489"/>
                    <a:pt x="6434" y="1888"/>
                    <a:pt x="6106" y="229"/>
                  </a:cubicBezTo>
                  <a:cubicBezTo>
                    <a:pt x="6080" y="96"/>
                    <a:pt x="5964" y="0"/>
                    <a:pt x="5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2937946" y="4615594"/>
              <a:ext cx="53895" cy="28405"/>
            </a:xfrm>
            <a:custGeom>
              <a:avLst/>
              <a:gdLst/>
              <a:ahLst/>
              <a:cxnLst/>
              <a:rect l="l" t="t" r="r" b="b"/>
              <a:pathLst>
                <a:path w="3089" h="1628" extrusionOk="0">
                  <a:moveTo>
                    <a:pt x="2822" y="0"/>
                  </a:moveTo>
                  <a:cubicBezTo>
                    <a:pt x="2282" y="0"/>
                    <a:pt x="618" y="908"/>
                    <a:pt x="618" y="908"/>
                  </a:cubicBezTo>
                  <a:cubicBezTo>
                    <a:pt x="1" y="1525"/>
                    <a:pt x="207" y="1628"/>
                    <a:pt x="516" y="1628"/>
                  </a:cubicBezTo>
                  <a:cubicBezTo>
                    <a:pt x="825" y="1628"/>
                    <a:pt x="3089" y="496"/>
                    <a:pt x="2986" y="84"/>
                  </a:cubicBezTo>
                  <a:cubicBezTo>
                    <a:pt x="2971" y="25"/>
                    <a:pt x="2912" y="0"/>
                    <a:pt x="2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2938347" y="4613168"/>
              <a:ext cx="54523" cy="33290"/>
            </a:xfrm>
            <a:custGeom>
              <a:avLst/>
              <a:gdLst/>
              <a:ahLst/>
              <a:cxnLst/>
              <a:rect l="l" t="t" r="r" b="b"/>
              <a:pathLst>
                <a:path w="3125" h="1908" extrusionOk="0">
                  <a:moveTo>
                    <a:pt x="2788" y="277"/>
                  </a:moveTo>
                  <a:cubicBezTo>
                    <a:pt x="2799" y="277"/>
                    <a:pt x="2810" y="277"/>
                    <a:pt x="2819" y="279"/>
                  </a:cubicBezTo>
                  <a:cubicBezTo>
                    <a:pt x="2694" y="620"/>
                    <a:pt x="780" y="1620"/>
                    <a:pt x="493" y="1625"/>
                  </a:cubicBezTo>
                  <a:cubicBezTo>
                    <a:pt x="442" y="1625"/>
                    <a:pt x="392" y="1622"/>
                    <a:pt x="341" y="1614"/>
                  </a:cubicBezTo>
                  <a:lnTo>
                    <a:pt x="338" y="1616"/>
                  </a:lnTo>
                  <a:cubicBezTo>
                    <a:pt x="342" y="1587"/>
                    <a:pt x="379" y="1467"/>
                    <a:pt x="681" y="1161"/>
                  </a:cubicBezTo>
                  <a:cubicBezTo>
                    <a:pt x="1514" y="709"/>
                    <a:pt x="2489" y="277"/>
                    <a:pt x="2788" y="277"/>
                  </a:cubicBezTo>
                  <a:close/>
                  <a:moveTo>
                    <a:pt x="2806" y="1"/>
                  </a:moveTo>
                  <a:cubicBezTo>
                    <a:pt x="2248" y="1"/>
                    <a:pt x="949" y="693"/>
                    <a:pt x="528" y="922"/>
                  </a:cubicBezTo>
                  <a:cubicBezTo>
                    <a:pt x="516" y="929"/>
                    <a:pt x="505" y="937"/>
                    <a:pt x="496" y="947"/>
                  </a:cubicBezTo>
                  <a:cubicBezTo>
                    <a:pt x="123" y="1320"/>
                    <a:pt x="1" y="1546"/>
                    <a:pt x="74" y="1722"/>
                  </a:cubicBezTo>
                  <a:cubicBezTo>
                    <a:pt x="152" y="1908"/>
                    <a:pt x="400" y="1908"/>
                    <a:pt x="493" y="1908"/>
                  </a:cubicBezTo>
                  <a:cubicBezTo>
                    <a:pt x="794" y="1908"/>
                    <a:pt x="2592" y="1031"/>
                    <a:pt x="3003" y="506"/>
                  </a:cubicBezTo>
                  <a:cubicBezTo>
                    <a:pt x="3092" y="392"/>
                    <a:pt x="3124" y="285"/>
                    <a:pt x="3101" y="190"/>
                  </a:cubicBezTo>
                  <a:cubicBezTo>
                    <a:pt x="3082" y="116"/>
                    <a:pt x="3030" y="56"/>
                    <a:pt x="2961" y="28"/>
                  </a:cubicBezTo>
                  <a:cubicBezTo>
                    <a:pt x="2920" y="9"/>
                    <a:pt x="2868" y="1"/>
                    <a:pt x="2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2946948" y="4628156"/>
              <a:ext cx="53878" cy="28422"/>
            </a:xfrm>
            <a:custGeom>
              <a:avLst/>
              <a:gdLst/>
              <a:ahLst/>
              <a:cxnLst/>
              <a:rect l="l" t="t" r="r" b="b"/>
              <a:pathLst>
                <a:path w="3088" h="1629" extrusionOk="0">
                  <a:moveTo>
                    <a:pt x="2821" y="1"/>
                  </a:moveTo>
                  <a:cubicBezTo>
                    <a:pt x="2280" y="1"/>
                    <a:pt x="617" y="908"/>
                    <a:pt x="617" y="908"/>
                  </a:cubicBezTo>
                  <a:cubicBezTo>
                    <a:pt x="0" y="1526"/>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2947332" y="4625765"/>
              <a:ext cx="54506" cy="33272"/>
            </a:xfrm>
            <a:custGeom>
              <a:avLst/>
              <a:gdLst/>
              <a:ahLst/>
              <a:cxnLst/>
              <a:rect l="l" t="t" r="r" b="b"/>
              <a:pathLst>
                <a:path w="3124" h="1907" extrusionOk="0">
                  <a:moveTo>
                    <a:pt x="2794" y="276"/>
                  </a:moveTo>
                  <a:cubicBezTo>
                    <a:pt x="2803" y="276"/>
                    <a:pt x="2811" y="276"/>
                    <a:pt x="2818" y="277"/>
                  </a:cubicBezTo>
                  <a:cubicBezTo>
                    <a:pt x="2693" y="619"/>
                    <a:pt x="779" y="1617"/>
                    <a:pt x="492" y="1624"/>
                  </a:cubicBezTo>
                  <a:cubicBezTo>
                    <a:pt x="441" y="1624"/>
                    <a:pt x="391" y="1620"/>
                    <a:pt x="340" y="1612"/>
                  </a:cubicBezTo>
                  <a:cubicBezTo>
                    <a:pt x="339" y="1612"/>
                    <a:pt x="338" y="1613"/>
                    <a:pt x="337" y="1613"/>
                  </a:cubicBezTo>
                  <a:cubicBezTo>
                    <a:pt x="341" y="1585"/>
                    <a:pt x="378" y="1466"/>
                    <a:pt x="681" y="1160"/>
                  </a:cubicBezTo>
                  <a:cubicBezTo>
                    <a:pt x="1518" y="705"/>
                    <a:pt x="2516" y="276"/>
                    <a:pt x="2794" y="276"/>
                  </a:cubicBezTo>
                  <a:close/>
                  <a:moveTo>
                    <a:pt x="2814" y="1"/>
                  </a:moveTo>
                  <a:cubicBezTo>
                    <a:pt x="2269" y="1"/>
                    <a:pt x="951" y="690"/>
                    <a:pt x="527" y="921"/>
                  </a:cubicBezTo>
                  <a:cubicBezTo>
                    <a:pt x="515" y="927"/>
                    <a:pt x="504" y="936"/>
                    <a:pt x="495" y="945"/>
                  </a:cubicBezTo>
                  <a:cubicBezTo>
                    <a:pt x="127" y="1313"/>
                    <a:pt x="1" y="1546"/>
                    <a:pt x="74" y="1721"/>
                  </a:cubicBezTo>
                  <a:cubicBezTo>
                    <a:pt x="151" y="1906"/>
                    <a:pt x="399" y="1906"/>
                    <a:pt x="492" y="1906"/>
                  </a:cubicBezTo>
                  <a:cubicBezTo>
                    <a:pt x="794" y="1906"/>
                    <a:pt x="2592" y="1029"/>
                    <a:pt x="3002" y="503"/>
                  </a:cubicBezTo>
                  <a:cubicBezTo>
                    <a:pt x="3090" y="390"/>
                    <a:pt x="3124" y="284"/>
                    <a:pt x="3100" y="187"/>
                  </a:cubicBezTo>
                  <a:cubicBezTo>
                    <a:pt x="3081" y="114"/>
                    <a:pt x="3029" y="54"/>
                    <a:pt x="2959" y="25"/>
                  </a:cubicBezTo>
                  <a:cubicBezTo>
                    <a:pt x="2921" y="8"/>
                    <a:pt x="2872" y="1"/>
                    <a:pt x="2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2955916" y="4640735"/>
              <a:ext cx="53895" cy="28405"/>
            </a:xfrm>
            <a:custGeom>
              <a:avLst/>
              <a:gdLst/>
              <a:ahLst/>
              <a:cxnLst/>
              <a:rect l="l" t="t" r="r" b="b"/>
              <a:pathLst>
                <a:path w="3089" h="1628" extrusionOk="0">
                  <a:moveTo>
                    <a:pt x="2821" y="0"/>
                  </a:moveTo>
                  <a:cubicBezTo>
                    <a:pt x="2281" y="0"/>
                    <a:pt x="618" y="907"/>
                    <a:pt x="618" y="907"/>
                  </a:cubicBezTo>
                  <a:cubicBezTo>
                    <a:pt x="0" y="1525"/>
                    <a:pt x="207" y="1628"/>
                    <a:pt x="515" y="1628"/>
                  </a:cubicBezTo>
                  <a:cubicBezTo>
                    <a:pt x="824" y="1628"/>
                    <a:pt x="3088" y="495"/>
                    <a:pt x="2985" y="84"/>
                  </a:cubicBezTo>
                  <a:cubicBezTo>
                    <a:pt x="2970" y="26"/>
                    <a:pt x="2911" y="0"/>
                    <a:pt x="2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2956335" y="4638328"/>
              <a:ext cx="54471" cy="33290"/>
            </a:xfrm>
            <a:custGeom>
              <a:avLst/>
              <a:gdLst/>
              <a:ahLst/>
              <a:cxnLst/>
              <a:rect l="l" t="t" r="r" b="b"/>
              <a:pathLst>
                <a:path w="3122" h="1908" extrusionOk="0">
                  <a:moveTo>
                    <a:pt x="2777" y="275"/>
                  </a:moveTo>
                  <a:cubicBezTo>
                    <a:pt x="2792" y="275"/>
                    <a:pt x="2805" y="276"/>
                    <a:pt x="2817" y="278"/>
                  </a:cubicBezTo>
                  <a:cubicBezTo>
                    <a:pt x="2691" y="619"/>
                    <a:pt x="778" y="1619"/>
                    <a:pt x="491" y="1624"/>
                  </a:cubicBezTo>
                  <a:cubicBezTo>
                    <a:pt x="440" y="1624"/>
                    <a:pt x="389" y="1620"/>
                    <a:pt x="339" y="1613"/>
                  </a:cubicBezTo>
                  <a:cubicBezTo>
                    <a:pt x="338" y="1613"/>
                    <a:pt x="337" y="1614"/>
                    <a:pt x="336" y="1614"/>
                  </a:cubicBezTo>
                  <a:cubicBezTo>
                    <a:pt x="340" y="1586"/>
                    <a:pt x="376" y="1466"/>
                    <a:pt x="679" y="1159"/>
                  </a:cubicBezTo>
                  <a:cubicBezTo>
                    <a:pt x="1503" y="712"/>
                    <a:pt x="2468" y="275"/>
                    <a:pt x="2777" y="275"/>
                  </a:cubicBezTo>
                  <a:close/>
                  <a:moveTo>
                    <a:pt x="2810" y="0"/>
                  </a:moveTo>
                  <a:cubicBezTo>
                    <a:pt x="2261" y="0"/>
                    <a:pt x="949" y="691"/>
                    <a:pt x="526" y="921"/>
                  </a:cubicBezTo>
                  <a:cubicBezTo>
                    <a:pt x="514" y="928"/>
                    <a:pt x="503" y="935"/>
                    <a:pt x="494" y="945"/>
                  </a:cubicBezTo>
                  <a:cubicBezTo>
                    <a:pt x="125" y="1314"/>
                    <a:pt x="0" y="1546"/>
                    <a:pt x="73" y="1721"/>
                  </a:cubicBezTo>
                  <a:cubicBezTo>
                    <a:pt x="149" y="1907"/>
                    <a:pt x="398" y="1907"/>
                    <a:pt x="491" y="1907"/>
                  </a:cubicBezTo>
                  <a:cubicBezTo>
                    <a:pt x="792" y="1907"/>
                    <a:pt x="2590" y="1030"/>
                    <a:pt x="3000" y="504"/>
                  </a:cubicBezTo>
                  <a:cubicBezTo>
                    <a:pt x="3089" y="391"/>
                    <a:pt x="3122" y="284"/>
                    <a:pt x="3098" y="188"/>
                  </a:cubicBezTo>
                  <a:cubicBezTo>
                    <a:pt x="3079" y="115"/>
                    <a:pt x="3028" y="55"/>
                    <a:pt x="2959" y="26"/>
                  </a:cubicBezTo>
                  <a:cubicBezTo>
                    <a:pt x="2919" y="8"/>
                    <a:pt x="2869" y="0"/>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2964902" y="4653298"/>
              <a:ext cx="53895" cy="28422"/>
            </a:xfrm>
            <a:custGeom>
              <a:avLst/>
              <a:gdLst/>
              <a:ahLst/>
              <a:cxnLst/>
              <a:rect l="l" t="t" r="r" b="b"/>
              <a:pathLst>
                <a:path w="3089" h="1629" extrusionOk="0">
                  <a:moveTo>
                    <a:pt x="2821" y="1"/>
                  </a:moveTo>
                  <a:cubicBezTo>
                    <a:pt x="2281" y="1"/>
                    <a:pt x="618" y="908"/>
                    <a:pt x="618" y="908"/>
                  </a:cubicBezTo>
                  <a:cubicBezTo>
                    <a:pt x="0" y="1525"/>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2965286" y="4650925"/>
              <a:ext cx="54506" cy="33255"/>
            </a:xfrm>
            <a:custGeom>
              <a:avLst/>
              <a:gdLst/>
              <a:ahLst/>
              <a:cxnLst/>
              <a:rect l="l" t="t" r="r" b="b"/>
              <a:pathLst>
                <a:path w="3124" h="1906" extrusionOk="0">
                  <a:moveTo>
                    <a:pt x="2789" y="274"/>
                  </a:moveTo>
                  <a:cubicBezTo>
                    <a:pt x="2800" y="274"/>
                    <a:pt x="2810" y="274"/>
                    <a:pt x="2818" y="275"/>
                  </a:cubicBezTo>
                  <a:cubicBezTo>
                    <a:pt x="2693" y="618"/>
                    <a:pt x="779" y="1618"/>
                    <a:pt x="492" y="1623"/>
                  </a:cubicBezTo>
                  <a:cubicBezTo>
                    <a:pt x="441" y="1622"/>
                    <a:pt x="391" y="1619"/>
                    <a:pt x="341" y="1612"/>
                  </a:cubicBezTo>
                  <a:lnTo>
                    <a:pt x="338" y="1612"/>
                  </a:lnTo>
                  <a:cubicBezTo>
                    <a:pt x="341" y="1584"/>
                    <a:pt x="378" y="1464"/>
                    <a:pt x="682" y="1159"/>
                  </a:cubicBezTo>
                  <a:cubicBezTo>
                    <a:pt x="1514" y="706"/>
                    <a:pt x="2493" y="274"/>
                    <a:pt x="2789" y="274"/>
                  </a:cubicBezTo>
                  <a:close/>
                  <a:moveTo>
                    <a:pt x="2816" y="0"/>
                  </a:moveTo>
                  <a:cubicBezTo>
                    <a:pt x="2271" y="0"/>
                    <a:pt x="951" y="690"/>
                    <a:pt x="527" y="920"/>
                  </a:cubicBezTo>
                  <a:cubicBezTo>
                    <a:pt x="516" y="926"/>
                    <a:pt x="506" y="934"/>
                    <a:pt x="496" y="944"/>
                  </a:cubicBezTo>
                  <a:cubicBezTo>
                    <a:pt x="122" y="1318"/>
                    <a:pt x="0" y="1543"/>
                    <a:pt x="74" y="1720"/>
                  </a:cubicBezTo>
                  <a:cubicBezTo>
                    <a:pt x="151" y="1906"/>
                    <a:pt x="399" y="1906"/>
                    <a:pt x="492" y="1906"/>
                  </a:cubicBezTo>
                  <a:cubicBezTo>
                    <a:pt x="814" y="1906"/>
                    <a:pt x="2586" y="1036"/>
                    <a:pt x="3002" y="504"/>
                  </a:cubicBezTo>
                  <a:cubicBezTo>
                    <a:pt x="3091" y="389"/>
                    <a:pt x="3124" y="282"/>
                    <a:pt x="3100" y="186"/>
                  </a:cubicBezTo>
                  <a:cubicBezTo>
                    <a:pt x="3081" y="113"/>
                    <a:pt x="3030" y="54"/>
                    <a:pt x="2961" y="24"/>
                  </a:cubicBezTo>
                  <a:cubicBezTo>
                    <a:pt x="2922" y="8"/>
                    <a:pt x="2874" y="0"/>
                    <a:pt x="2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2053532" y="4663470"/>
              <a:ext cx="243707" cy="117125"/>
            </a:xfrm>
            <a:custGeom>
              <a:avLst/>
              <a:gdLst/>
              <a:ahLst/>
              <a:cxnLst/>
              <a:rect l="l" t="t" r="r" b="b"/>
              <a:pathLst>
                <a:path w="13968" h="6713" extrusionOk="0">
                  <a:moveTo>
                    <a:pt x="11688" y="1"/>
                  </a:moveTo>
                  <a:lnTo>
                    <a:pt x="7960" y="600"/>
                  </a:lnTo>
                  <a:cubicBezTo>
                    <a:pt x="7578" y="1041"/>
                    <a:pt x="7166" y="1455"/>
                    <a:pt x="6727" y="1841"/>
                  </a:cubicBezTo>
                  <a:cubicBezTo>
                    <a:pt x="5997" y="2481"/>
                    <a:pt x="2605" y="3396"/>
                    <a:pt x="1303" y="4509"/>
                  </a:cubicBezTo>
                  <a:cubicBezTo>
                    <a:pt x="1" y="5621"/>
                    <a:pt x="2701" y="6648"/>
                    <a:pt x="5048" y="6710"/>
                  </a:cubicBezTo>
                  <a:cubicBezTo>
                    <a:pt x="5105" y="6712"/>
                    <a:pt x="5161" y="6712"/>
                    <a:pt x="5217" y="6712"/>
                  </a:cubicBezTo>
                  <a:cubicBezTo>
                    <a:pt x="7331" y="6712"/>
                    <a:pt x="9146" y="5701"/>
                    <a:pt x="10698" y="5701"/>
                  </a:cubicBezTo>
                  <a:cubicBezTo>
                    <a:pt x="10814" y="5701"/>
                    <a:pt x="10929" y="5707"/>
                    <a:pt x="11042" y="5719"/>
                  </a:cubicBezTo>
                  <a:cubicBezTo>
                    <a:pt x="11441" y="5762"/>
                    <a:pt x="11819" y="5792"/>
                    <a:pt x="12160" y="5792"/>
                  </a:cubicBezTo>
                  <a:cubicBezTo>
                    <a:pt x="13246" y="5792"/>
                    <a:pt x="13967" y="5486"/>
                    <a:pt x="13833" y="4301"/>
                  </a:cubicBezTo>
                  <a:cubicBezTo>
                    <a:pt x="13657" y="2743"/>
                    <a:pt x="11688" y="1"/>
                    <a:pt x="11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2064489" y="4658549"/>
              <a:ext cx="236449" cy="126965"/>
            </a:xfrm>
            <a:custGeom>
              <a:avLst/>
              <a:gdLst/>
              <a:ahLst/>
              <a:cxnLst/>
              <a:rect l="l" t="t" r="r" b="b"/>
              <a:pathLst>
                <a:path w="13552" h="7277" extrusionOk="0">
                  <a:moveTo>
                    <a:pt x="10929" y="590"/>
                  </a:moveTo>
                  <a:cubicBezTo>
                    <a:pt x="11326" y="1165"/>
                    <a:pt x="12780" y="3345"/>
                    <a:pt x="12924" y="4615"/>
                  </a:cubicBezTo>
                  <a:cubicBezTo>
                    <a:pt x="12970" y="5022"/>
                    <a:pt x="12907" y="5305"/>
                    <a:pt x="12729" y="5484"/>
                  </a:cubicBezTo>
                  <a:cubicBezTo>
                    <a:pt x="12499" y="5716"/>
                    <a:pt x="12060" y="5791"/>
                    <a:pt x="11535" y="5791"/>
                  </a:cubicBezTo>
                  <a:cubicBezTo>
                    <a:pt x="11196" y="5791"/>
                    <a:pt x="10822" y="5760"/>
                    <a:pt x="10444" y="5719"/>
                  </a:cubicBezTo>
                  <a:cubicBezTo>
                    <a:pt x="10322" y="5706"/>
                    <a:pt x="10197" y="5700"/>
                    <a:pt x="10072" y="5700"/>
                  </a:cubicBezTo>
                  <a:cubicBezTo>
                    <a:pt x="9317" y="5700"/>
                    <a:pt x="8516" y="5923"/>
                    <a:pt x="7676" y="6157"/>
                  </a:cubicBezTo>
                  <a:cubicBezTo>
                    <a:pt x="6705" y="6428"/>
                    <a:pt x="5709" y="6711"/>
                    <a:pt x="4614" y="6711"/>
                  </a:cubicBezTo>
                  <a:cubicBezTo>
                    <a:pt x="4552" y="6711"/>
                    <a:pt x="4490" y="6710"/>
                    <a:pt x="4428" y="6708"/>
                  </a:cubicBezTo>
                  <a:cubicBezTo>
                    <a:pt x="2521" y="6660"/>
                    <a:pt x="824" y="6001"/>
                    <a:pt x="634" y="5467"/>
                  </a:cubicBezTo>
                  <a:cubicBezTo>
                    <a:pt x="616" y="5416"/>
                    <a:pt x="562" y="5260"/>
                    <a:pt x="859" y="5005"/>
                  </a:cubicBezTo>
                  <a:cubicBezTo>
                    <a:pt x="1562" y="4405"/>
                    <a:pt x="2930" y="3854"/>
                    <a:pt x="4140" y="3367"/>
                  </a:cubicBezTo>
                  <a:cubicBezTo>
                    <a:pt x="5141" y="2963"/>
                    <a:pt x="5933" y="2645"/>
                    <a:pt x="6286" y="2336"/>
                  </a:cubicBezTo>
                  <a:cubicBezTo>
                    <a:pt x="6708" y="1964"/>
                    <a:pt x="7107" y="1566"/>
                    <a:pt x="7480" y="1145"/>
                  </a:cubicBezTo>
                  <a:lnTo>
                    <a:pt x="10929" y="590"/>
                  </a:lnTo>
                  <a:close/>
                  <a:moveTo>
                    <a:pt x="11057" y="1"/>
                  </a:moveTo>
                  <a:cubicBezTo>
                    <a:pt x="11043" y="1"/>
                    <a:pt x="11029" y="2"/>
                    <a:pt x="11015" y="4"/>
                  </a:cubicBezTo>
                  <a:lnTo>
                    <a:pt x="7288" y="602"/>
                  </a:lnTo>
                  <a:cubicBezTo>
                    <a:pt x="7221" y="613"/>
                    <a:pt x="7160" y="648"/>
                    <a:pt x="7117" y="700"/>
                  </a:cubicBezTo>
                  <a:cubicBezTo>
                    <a:pt x="6743" y="1131"/>
                    <a:pt x="6342" y="1535"/>
                    <a:pt x="5913" y="1910"/>
                  </a:cubicBezTo>
                  <a:cubicBezTo>
                    <a:pt x="5633" y="2157"/>
                    <a:pt x="4805" y="2489"/>
                    <a:pt x="3929" y="2842"/>
                  </a:cubicBezTo>
                  <a:cubicBezTo>
                    <a:pt x="2679" y="3346"/>
                    <a:pt x="1264" y="3915"/>
                    <a:pt x="492" y="4576"/>
                  </a:cubicBezTo>
                  <a:cubicBezTo>
                    <a:pt x="1" y="4994"/>
                    <a:pt x="8" y="5394"/>
                    <a:pt x="102" y="5656"/>
                  </a:cubicBezTo>
                  <a:cubicBezTo>
                    <a:pt x="472" y="6705"/>
                    <a:pt x="2846" y="7233"/>
                    <a:pt x="4412" y="7275"/>
                  </a:cubicBezTo>
                  <a:cubicBezTo>
                    <a:pt x="4471" y="7277"/>
                    <a:pt x="4529" y="7277"/>
                    <a:pt x="4587" y="7277"/>
                  </a:cubicBezTo>
                  <a:cubicBezTo>
                    <a:pt x="5767" y="7277"/>
                    <a:pt x="6860" y="6973"/>
                    <a:pt x="7828" y="6703"/>
                  </a:cubicBezTo>
                  <a:cubicBezTo>
                    <a:pt x="8633" y="6478"/>
                    <a:pt x="9402" y="6266"/>
                    <a:pt x="10083" y="6266"/>
                  </a:cubicBezTo>
                  <a:cubicBezTo>
                    <a:pt x="10185" y="6266"/>
                    <a:pt x="10285" y="6271"/>
                    <a:pt x="10384" y="6281"/>
                  </a:cubicBezTo>
                  <a:cubicBezTo>
                    <a:pt x="10813" y="6327"/>
                    <a:pt x="11200" y="6356"/>
                    <a:pt x="11544" y="6356"/>
                  </a:cubicBezTo>
                  <a:cubicBezTo>
                    <a:pt x="12253" y="6356"/>
                    <a:pt x="12781" y="6233"/>
                    <a:pt x="13130" y="5882"/>
                  </a:cubicBezTo>
                  <a:cubicBezTo>
                    <a:pt x="13432" y="5578"/>
                    <a:pt x="13552" y="5130"/>
                    <a:pt x="13487" y="4551"/>
                  </a:cubicBezTo>
                  <a:cubicBezTo>
                    <a:pt x="13304" y="2939"/>
                    <a:pt x="11372" y="233"/>
                    <a:pt x="11289" y="118"/>
                  </a:cubicBezTo>
                  <a:cubicBezTo>
                    <a:pt x="11234" y="43"/>
                    <a:pt x="11148" y="1"/>
                    <a:pt x="1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2053549" y="4726629"/>
              <a:ext cx="91512" cy="53930"/>
            </a:xfrm>
            <a:custGeom>
              <a:avLst/>
              <a:gdLst/>
              <a:ahLst/>
              <a:cxnLst/>
              <a:rect l="l" t="t" r="r" b="b"/>
              <a:pathLst>
                <a:path w="5245" h="3091" extrusionOk="0">
                  <a:moveTo>
                    <a:pt x="2791" y="0"/>
                  </a:moveTo>
                  <a:cubicBezTo>
                    <a:pt x="2200" y="279"/>
                    <a:pt x="1668" y="576"/>
                    <a:pt x="1302" y="888"/>
                  </a:cubicBezTo>
                  <a:cubicBezTo>
                    <a:pt x="1" y="2001"/>
                    <a:pt x="2700" y="3028"/>
                    <a:pt x="5047" y="3090"/>
                  </a:cubicBezTo>
                  <a:cubicBezTo>
                    <a:pt x="5056" y="3090"/>
                    <a:pt x="5066" y="3090"/>
                    <a:pt x="5075" y="3090"/>
                  </a:cubicBezTo>
                  <a:cubicBezTo>
                    <a:pt x="5132" y="3090"/>
                    <a:pt x="5188" y="3088"/>
                    <a:pt x="5245" y="3088"/>
                  </a:cubicBezTo>
                  <a:cubicBezTo>
                    <a:pt x="4997" y="2249"/>
                    <a:pt x="4357" y="791"/>
                    <a:pt x="2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2064489" y="4721692"/>
              <a:ext cx="86243" cy="63788"/>
            </a:xfrm>
            <a:custGeom>
              <a:avLst/>
              <a:gdLst/>
              <a:ahLst/>
              <a:cxnLst/>
              <a:rect l="l" t="t" r="r" b="b"/>
              <a:pathLst>
                <a:path w="4943" h="3656" extrusionOk="0">
                  <a:moveTo>
                    <a:pt x="2157" y="599"/>
                  </a:moveTo>
                  <a:cubicBezTo>
                    <a:pt x="3344" y="1248"/>
                    <a:pt x="3937" y="2318"/>
                    <a:pt x="4223" y="3082"/>
                  </a:cubicBezTo>
                  <a:cubicBezTo>
                    <a:pt x="2402" y="2994"/>
                    <a:pt x="817" y="2363"/>
                    <a:pt x="634" y="1848"/>
                  </a:cubicBezTo>
                  <a:cubicBezTo>
                    <a:pt x="616" y="1797"/>
                    <a:pt x="562" y="1641"/>
                    <a:pt x="858" y="1386"/>
                  </a:cubicBezTo>
                  <a:cubicBezTo>
                    <a:pt x="1142" y="1144"/>
                    <a:pt x="1568" y="886"/>
                    <a:pt x="2157" y="599"/>
                  </a:cubicBezTo>
                  <a:close/>
                  <a:moveTo>
                    <a:pt x="2163" y="0"/>
                  </a:moveTo>
                  <a:cubicBezTo>
                    <a:pt x="2121" y="0"/>
                    <a:pt x="2080" y="9"/>
                    <a:pt x="2042" y="28"/>
                  </a:cubicBezTo>
                  <a:cubicBezTo>
                    <a:pt x="1331" y="366"/>
                    <a:pt x="838" y="660"/>
                    <a:pt x="492" y="957"/>
                  </a:cubicBezTo>
                  <a:cubicBezTo>
                    <a:pt x="1" y="1377"/>
                    <a:pt x="8" y="1775"/>
                    <a:pt x="102" y="2037"/>
                  </a:cubicBezTo>
                  <a:cubicBezTo>
                    <a:pt x="472" y="3086"/>
                    <a:pt x="2846" y="3614"/>
                    <a:pt x="4412" y="3656"/>
                  </a:cubicBezTo>
                  <a:lnTo>
                    <a:pt x="4557" y="3656"/>
                  </a:lnTo>
                  <a:lnTo>
                    <a:pt x="4620" y="3655"/>
                  </a:lnTo>
                  <a:cubicBezTo>
                    <a:pt x="4808" y="3652"/>
                    <a:pt x="4943" y="3472"/>
                    <a:pt x="4890" y="3292"/>
                  </a:cubicBezTo>
                  <a:cubicBezTo>
                    <a:pt x="4637" y="2435"/>
                    <a:pt x="3964" y="876"/>
                    <a:pt x="2291" y="31"/>
                  </a:cubicBezTo>
                  <a:cubicBezTo>
                    <a:pt x="2251" y="10"/>
                    <a:pt x="2207" y="0"/>
                    <a:pt x="2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2164393" y="4689222"/>
              <a:ext cx="52430" cy="26869"/>
            </a:xfrm>
            <a:custGeom>
              <a:avLst/>
              <a:gdLst/>
              <a:ahLst/>
              <a:cxnLst/>
              <a:rect l="l" t="t" r="r" b="b"/>
              <a:pathLst>
                <a:path w="3005" h="1540" extrusionOk="0">
                  <a:moveTo>
                    <a:pt x="591" y="1"/>
                  </a:moveTo>
                  <a:lnTo>
                    <a:pt x="591" y="1"/>
                  </a:lnTo>
                  <a:cubicBezTo>
                    <a:pt x="0" y="318"/>
                    <a:pt x="1507" y="1539"/>
                    <a:pt x="2226" y="1539"/>
                  </a:cubicBezTo>
                  <a:cubicBezTo>
                    <a:pt x="2288" y="1539"/>
                    <a:pt x="2344" y="1530"/>
                    <a:pt x="2393" y="1511"/>
                  </a:cubicBezTo>
                  <a:cubicBezTo>
                    <a:pt x="3004" y="1264"/>
                    <a:pt x="591"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2168912" y="4686744"/>
              <a:ext cx="41804" cy="31807"/>
            </a:xfrm>
            <a:custGeom>
              <a:avLst/>
              <a:gdLst/>
              <a:ahLst/>
              <a:cxnLst/>
              <a:rect l="l" t="t" r="r" b="b"/>
              <a:pathLst>
                <a:path w="2396" h="1823" extrusionOk="0">
                  <a:moveTo>
                    <a:pt x="348" y="311"/>
                  </a:moveTo>
                  <a:cubicBezTo>
                    <a:pt x="1284" y="809"/>
                    <a:pt x="2074" y="1361"/>
                    <a:pt x="2081" y="1521"/>
                  </a:cubicBezTo>
                  <a:cubicBezTo>
                    <a:pt x="2050" y="1534"/>
                    <a:pt x="2012" y="1540"/>
                    <a:pt x="1970" y="1540"/>
                  </a:cubicBezTo>
                  <a:cubicBezTo>
                    <a:pt x="1538" y="1540"/>
                    <a:pt x="587" y="933"/>
                    <a:pt x="372" y="473"/>
                  </a:cubicBezTo>
                  <a:cubicBezTo>
                    <a:pt x="332" y="387"/>
                    <a:pt x="333" y="341"/>
                    <a:pt x="348" y="311"/>
                  </a:cubicBezTo>
                  <a:close/>
                  <a:moveTo>
                    <a:pt x="331" y="1"/>
                  </a:moveTo>
                  <a:cubicBezTo>
                    <a:pt x="308" y="1"/>
                    <a:pt x="285" y="6"/>
                    <a:pt x="264" y="18"/>
                  </a:cubicBezTo>
                  <a:cubicBezTo>
                    <a:pt x="56" y="131"/>
                    <a:pt x="0" y="345"/>
                    <a:pt x="116" y="593"/>
                  </a:cubicBezTo>
                  <a:cubicBezTo>
                    <a:pt x="350" y="1092"/>
                    <a:pt x="1345" y="1822"/>
                    <a:pt x="1967" y="1822"/>
                  </a:cubicBezTo>
                  <a:cubicBezTo>
                    <a:pt x="1970" y="1822"/>
                    <a:pt x="1973" y="1822"/>
                    <a:pt x="1976" y="1822"/>
                  </a:cubicBezTo>
                  <a:cubicBezTo>
                    <a:pt x="2048" y="1822"/>
                    <a:pt x="2119" y="1809"/>
                    <a:pt x="2187" y="1783"/>
                  </a:cubicBezTo>
                  <a:cubicBezTo>
                    <a:pt x="2343" y="1721"/>
                    <a:pt x="2372" y="1608"/>
                    <a:pt x="2375" y="1547"/>
                  </a:cubicBezTo>
                  <a:cubicBezTo>
                    <a:pt x="2396" y="1112"/>
                    <a:pt x="999" y="333"/>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2148045" y="4693689"/>
              <a:ext cx="52430" cy="26834"/>
            </a:xfrm>
            <a:custGeom>
              <a:avLst/>
              <a:gdLst/>
              <a:ahLst/>
              <a:cxnLst/>
              <a:rect l="l" t="t" r="r" b="b"/>
              <a:pathLst>
                <a:path w="3005" h="1538" extrusionOk="0">
                  <a:moveTo>
                    <a:pt x="591" y="0"/>
                  </a:moveTo>
                  <a:lnTo>
                    <a:pt x="591" y="0"/>
                  </a:lnTo>
                  <a:cubicBezTo>
                    <a:pt x="1" y="317"/>
                    <a:pt x="1506" y="1538"/>
                    <a:pt x="2226" y="1538"/>
                  </a:cubicBezTo>
                  <a:cubicBezTo>
                    <a:pt x="2289" y="1538"/>
                    <a:pt x="2345" y="1528"/>
                    <a:pt x="2394" y="1509"/>
                  </a:cubicBezTo>
                  <a:cubicBezTo>
                    <a:pt x="3005" y="1263"/>
                    <a:pt x="591" y="0"/>
                    <a:pt x="5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2152564" y="4691211"/>
              <a:ext cx="41804" cy="31789"/>
            </a:xfrm>
            <a:custGeom>
              <a:avLst/>
              <a:gdLst/>
              <a:ahLst/>
              <a:cxnLst/>
              <a:rect l="l" t="t" r="r" b="b"/>
              <a:pathLst>
                <a:path w="2396" h="1822" extrusionOk="0">
                  <a:moveTo>
                    <a:pt x="348" y="311"/>
                  </a:moveTo>
                  <a:lnTo>
                    <a:pt x="348" y="311"/>
                  </a:lnTo>
                  <a:cubicBezTo>
                    <a:pt x="1285" y="809"/>
                    <a:pt x="2074" y="1362"/>
                    <a:pt x="2082" y="1520"/>
                  </a:cubicBezTo>
                  <a:cubicBezTo>
                    <a:pt x="2048" y="1534"/>
                    <a:pt x="2008" y="1541"/>
                    <a:pt x="1962" y="1541"/>
                  </a:cubicBezTo>
                  <a:cubicBezTo>
                    <a:pt x="1522" y="1541"/>
                    <a:pt x="587" y="930"/>
                    <a:pt x="372" y="472"/>
                  </a:cubicBezTo>
                  <a:cubicBezTo>
                    <a:pt x="333" y="388"/>
                    <a:pt x="333" y="340"/>
                    <a:pt x="348" y="311"/>
                  </a:cubicBezTo>
                  <a:close/>
                  <a:moveTo>
                    <a:pt x="331" y="1"/>
                  </a:moveTo>
                  <a:cubicBezTo>
                    <a:pt x="308" y="1"/>
                    <a:pt x="285" y="6"/>
                    <a:pt x="264" y="17"/>
                  </a:cubicBezTo>
                  <a:cubicBezTo>
                    <a:pt x="56" y="130"/>
                    <a:pt x="0" y="344"/>
                    <a:pt x="116" y="592"/>
                  </a:cubicBezTo>
                  <a:cubicBezTo>
                    <a:pt x="349" y="1091"/>
                    <a:pt x="1345" y="1821"/>
                    <a:pt x="1967" y="1821"/>
                  </a:cubicBezTo>
                  <a:cubicBezTo>
                    <a:pt x="1970" y="1822"/>
                    <a:pt x="1973" y="1822"/>
                    <a:pt x="1976" y="1822"/>
                  </a:cubicBezTo>
                  <a:cubicBezTo>
                    <a:pt x="2048" y="1822"/>
                    <a:pt x="2119" y="1809"/>
                    <a:pt x="2187" y="1783"/>
                  </a:cubicBezTo>
                  <a:cubicBezTo>
                    <a:pt x="2343" y="1720"/>
                    <a:pt x="2372" y="1608"/>
                    <a:pt x="2375" y="1548"/>
                  </a:cubicBezTo>
                  <a:cubicBezTo>
                    <a:pt x="2396" y="1112"/>
                    <a:pt x="999" y="332"/>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2138606" y="4700214"/>
              <a:ext cx="52412" cy="26852"/>
            </a:xfrm>
            <a:custGeom>
              <a:avLst/>
              <a:gdLst/>
              <a:ahLst/>
              <a:cxnLst/>
              <a:rect l="l" t="t" r="r" b="b"/>
              <a:pathLst>
                <a:path w="3004" h="1539" extrusionOk="0">
                  <a:moveTo>
                    <a:pt x="589" y="0"/>
                  </a:moveTo>
                  <a:lnTo>
                    <a:pt x="589" y="0"/>
                  </a:lnTo>
                  <a:cubicBezTo>
                    <a:pt x="0" y="317"/>
                    <a:pt x="1505" y="1539"/>
                    <a:pt x="2225" y="1539"/>
                  </a:cubicBezTo>
                  <a:cubicBezTo>
                    <a:pt x="2287" y="1539"/>
                    <a:pt x="2344" y="1529"/>
                    <a:pt x="2392" y="1510"/>
                  </a:cubicBezTo>
                  <a:cubicBezTo>
                    <a:pt x="3003" y="1264"/>
                    <a:pt x="590" y="0"/>
                    <a:pt x="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2143090" y="4697736"/>
              <a:ext cx="41839" cy="31789"/>
            </a:xfrm>
            <a:custGeom>
              <a:avLst/>
              <a:gdLst/>
              <a:ahLst/>
              <a:cxnLst/>
              <a:rect l="l" t="t" r="r" b="b"/>
              <a:pathLst>
                <a:path w="2398" h="1822" extrusionOk="0">
                  <a:moveTo>
                    <a:pt x="349" y="312"/>
                  </a:moveTo>
                  <a:cubicBezTo>
                    <a:pt x="1286" y="808"/>
                    <a:pt x="2075" y="1362"/>
                    <a:pt x="2082" y="1522"/>
                  </a:cubicBezTo>
                  <a:cubicBezTo>
                    <a:pt x="2051" y="1535"/>
                    <a:pt x="2015" y="1540"/>
                    <a:pt x="1973" y="1540"/>
                  </a:cubicBezTo>
                  <a:cubicBezTo>
                    <a:pt x="1543" y="1540"/>
                    <a:pt x="590" y="935"/>
                    <a:pt x="374" y="475"/>
                  </a:cubicBezTo>
                  <a:cubicBezTo>
                    <a:pt x="333" y="388"/>
                    <a:pt x="333" y="340"/>
                    <a:pt x="349" y="312"/>
                  </a:cubicBezTo>
                  <a:close/>
                  <a:moveTo>
                    <a:pt x="333" y="1"/>
                  </a:moveTo>
                  <a:cubicBezTo>
                    <a:pt x="310" y="1"/>
                    <a:pt x="287" y="7"/>
                    <a:pt x="266" y="18"/>
                  </a:cubicBezTo>
                  <a:cubicBezTo>
                    <a:pt x="56" y="130"/>
                    <a:pt x="1" y="345"/>
                    <a:pt x="117" y="593"/>
                  </a:cubicBezTo>
                  <a:cubicBezTo>
                    <a:pt x="351" y="1091"/>
                    <a:pt x="1345" y="1821"/>
                    <a:pt x="1968" y="1821"/>
                  </a:cubicBezTo>
                  <a:cubicBezTo>
                    <a:pt x="1971" y="1821"/>
                    <a:pt x="1974" y="1821"/>
                    <a:pt x="1977" y="1821"/>
                  </a:cubicBezTo>
                  <a:cubicBezTo>
                    <a:pt x="2049" y="1821"/>
                    <a:pt x="2120" y="1808"/>
                    <a:pt x="2188" y="1783"/>
                  </a:cubicBezTo>
                  <a:cubicBezTo>
                    <a:pt x="2344" y="1720"/>
                    <a:pt x="2372" y="1608"/>
                    <a:pt x="2376" y="1546"/>
                  </a:cubicBezTo>
                  <a:cubicBezTo>
                    <a:pt x="2397" y="1112"/>
                    <a:pt x="1000" y="332"/>
                    <a:pt x="398" y="17"/>
                  </a:cubicBezTo>
                  <a:cubicBezTo>
                    <a:pt x="377" y="6"/>
                    <a:pt x="355"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2121211" y="4708118"/>
              <a:ext cx="52430" cy="26852"/>
            </a:xfrm>
            <a:custGeom>
              <a:avLst/>
              <a:gdLst/>
              <a:ahLst/>
              <a:cxnLst/>
              <a:rect l="l" t="t" r="r" b="b"/>
              <a:pathLst>
                <a:path w="3005" h="1539" extrusionOk="0">
                  <a:moveTo>
                    <a:pt x="590" y="0"/>
                  </a:moveTo>
                  <a:lnTo>
                    <a:pt x="590" y="0"/>
                  </a:lnTo>
                  <a:cubicBezTo>
                    <a:pt x="0" y="318"/>
                    <a:pt x="1507" y="1539"/>
                    <a:pt x="2226" y="1539"/>
                  </a:cubicBezTo>
                  <a:cubicBezTo>
                    <a:pt x="2288" y="1539"/>
                    <a:pt x="2344" y="1530"/>
                    <a:pt x="2393" y="1510"/>
                  </a:cubicBezTo>
                  <a:cubicBezTo>
                    <a:pt x="3005" y="1263"/>
                    <a:pt x="590" y="0"/>
                    <a:pt x="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2125712" y="4705640"/>
              <a:ext cx="41822" cy="31789"/>
            </a:xfrm>
            <a:custGeom>
              <a:avLst/>
              <a:gdLst/>
              <a:ahLst/>
              <a:cxnLst/>
              <a:rect l="l" t="t" r="r" b="b"/>
              <a:pathLst>
                <a:path w="2397" h="1822" extrusionOk="0">
                  <a:moveTo>
                    <a:pt x="348" y="311"/>
                  </a:moveTo>
                  <a:lnTo>
                    <a:pt x="348" y="311"/>
                  </a:lnTo>
                  <a:cubicBezTo>
                    <a:pt x="1285" y="810"/>
                    <a:pt x="2075" y="1361"/>
                    <a:pt x="2082" y="1521"/>
                  </a:cubicBezTo>
                  <a:cubicBezTo>
                    <a:pt x="2051" y="1533"/>
                    <a:pt x="2013" y="1539"/>
                    <a:pt x="1971" y="1539"/>
                  </a:cubicBezTo>
                  <a:cubicBezTo>
                    <a:pt x="1540" y="1539"/>
                    <a:pt x="588" y="933"/>
                    <a:pt x="372" y="473"/>
                  </a:cubicBezTo>
                  <a:cubicBezTo>
                    <a:pt x="332" y="387"/>
                    <a:pt x="333" y="340"/>
                    <a:pt x="348" y="311"/>
                  </a:cubicBezTo>
                  <a:close/>
                  <a:moveTo>
                    <a:pt x="332" y="0"/>
                  </a:moveTo>
                  <a:cubicBezTo>
                    <a:pt x="309" y="0"/>
                    <a:pt x="286" y="6"/>
                    <a:pt x="265" y="17"/>
                  </a:cubicBezTo>
                  <a:cubicBezTo>
                    <a:pt x="56" y="130"/>
                    <a:pt x="0" y="345"/>
                    <a:pt x="116" y="592"/>
                  </a:cubicBezTo>
                  <a:cubicBezTo>
                    <a:pt x="350" y="1091"/>
                    <a:pt x="1345" y="1822"/>
                    <a:pt x="1967" y="1822"/>
                  </a:cubicBezTo>
                  <a:cubicBezTo>
                    <a:pt x="1970" y="1822"/>
                    <a:pt x="1973" y="1822"/>
                    <a:pt x="1976" y="1822"/>
                  </a:cubicBezTo>
                  <a:cubicBezTo>
                    <a:pt x="2048" y="1822"/>
                    <a:pt x="2120" y="1809"/>
                    <a:pt x="2187" y="1782"/>
                  </a:cubicBezTo>
                  <a:cubicBezTo>
                    <a:pt x="2343" y="1721"/>
                    <a:pt x="2372" y="1607"/>
                    <a:pt x="2375" y="1547"/>
                  </a:cubicBezTo>
                  <a:cubicBezTo>
                    <a:pt x="2397" y="1112"/>
                    <a:pt x="999" y="333"/>
                    <a:pt x="398" y="16"/>
                  </a:cubicBezTo>
                  <a:cubicBezTo>
                    <a:pt x="377" y="6"/>
                    <a:pt x="355"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2063512" y="4744339"/>
              <a:ext cx="231598" cy="36256"/>
            </a:xfrm>
            <a:custGeom>
              <a:avLst/>
              <a:gdLst/>
              <a:ahLst/>
              <a:cxnLst/>
              <a:rect l="l" t="t" r="r" b="b"/>
              <a:pathLst>
                <a:path w="13274" h="2078" extrusionOk="0">
                  <a:moveTo>
                    <a:pt x="13273" y="0"/>
                  </a:moveTo>
                  <a:lnTo>
                    <a:pt x="13273" y="0"/>
                  </a:lnTo>
                  <a:cubicBezTo>
                    <a:pt x="12902" y="127"/>
                    <a:pt x="12332" y="252"/>
                    <a:pt x="11457" y="306"/>
                  </a:cubicBezTo>
                  <a:cubicBezTo>
                    <a:pt x="9377" y="432"/>
                    <a:pt x="8242" y="629"/>
                    <a:pt x="6074" y="1050"/>
                  </a:cubicBezTo>
                  <a:cubicBezTo>
                    <a:pt x="5433" y="1175"/>
                    <a:pt x="4800" y="1245"/>
                    <a:pt x="4175" y="1245"/>
                  </a:cubicBezTo>
                  <a:cubicBezTo>
                    <a:pt x="2892" y="1245"/>
                    <a:pt x="1647" y="949"/>
                    <a:pt x="458" y="220"/>
                  </a:cubicBezTo>
                  <a:lnTo>
                    <a:pt x="458" y="220"/>
                  </a:lnTo>
                  <a:cubicBezTo>
                    <a:pt x="0" y="1190"/>
                    <a:pt x="2375" y="2020"/>
                    <a:pt x="4476" y="2075"/>
                  </a:cubicBezTo>
                  <a:cubicBezTo>
                    <a:pt x="4533" y="2077"/>
                    <a:pt x="4589" y="2077"/>
                    <a:pt x="4645" y="2077"/>
                  </a:cubicBezTo>
                  <a:cubicBezTo>
                    <a:pt x="6759" y="2077"/>
                    <a:pt x="8574" y="1066"/>
                    <a:pt x="10126" y="1066"/>
                  </a:cubicBezTo>
                  <a:cubicBezTo>
                    <a:pt x="10242" y="1066"/>
                    <a:pt x="10357" y="1072"/>
                    <a:pt x="10470" y="1084"/>
                  </a:cubicBezTo>
                  <a:cubicBezTo>
                    <a:pt x="10866" y="1126"/>
                    <a:pt x="11242" y="1156"/>
                    <a:pt x="11582" y="1156"/>
                  </a:cubicBezTo>
                  <a:cubicBezTo>
                    <a:pt x="12559" y="1156"/>
                    <a:pt x="13241" y="909"/>
                    <a:pt x="132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2064785" y="4739401"/>
              <a:ext cx="235332" cy="46114"/>
            </a:xfrm>
            <a:custGeom>
              <a:avLst/>
              <a:gdLst/>
              <a:ahLst/>
              <a:cxnLst/>
              <a:rect l="l" t="t" r="r" b="b"/>
              <a:pathLst>
                <a:path w="13488" h="2643" extrusionOk="0">
                  <a:moveTo>
                    <a:pt x="12826" y="682"/>
                  </a:moveTo>
                  <a:lnTo>
                    <a:pt x="12826" y="682"/>
                  </a:lnTo>
                  <a:cubicBezTo>
                    <a:pt x="12789" y="758"/>
                    <a:pt x="12737" y="826"/>
                    <a:pt x="12674" y="881"/>
                  </a:cubicBezTo>
                  <a:cubicBezTo>
                    <a:pt x="12434" y="1089"/>
                    <a:pt x="12011" y="1157"/>
                    <a:pt x="11512" y="1157"/>
                  </a:cubicBezTo>
                  <a:cubicBezTo>
                    <a:pt x="11175" y="1157"/>
                    <a:pt x="10802" y="1126"/>
                    <a:pt x="10427" y="1085"/>
                  </a:cubicBezTo>
                  <a:cubicBezTo>
                    <a:pt x="10305" y="1072"/>
                    <a:pt x="10180" y="1066"/>
                    <a:pt x="10055" y="1066"/>
                  </a:cubicBezTo>
                  <a:cubicBezTo>
                    <a:pt x="9299" y="1066"/>
                    <a:pt x="8498" y="1289"/>
                    <a:pt x="7658" y="1523"/>
                  </a:cubicBezTo>
                  <a:cubicBezTo>
                    <a:pt x="6687" y="1794"/>
                    <a:pt x="5690" y="2077"/>
                    <a:pt x="4596" y="2077"/>
                  </a:cubicBezTo>
                  <a:cubicBezTo>
                    <a:pt x="4534" y="2077"/>
                    <a:pt x="4472" y="2076"/>
                    <a:pt x="4410" y="2074"/>
                  </a:cubicBezTo>
                  <a:cubicBezTo>
                    <a:pt x="2861" y="2034"/>
                    <a:pt x="1271" y="1572"/>
                    <a:pt x="762" y="1038"/>
                  </a:cubicBezTo>
                  <a:lnTo>
                    <a:pt x="762" y="1038"/>
                  </a:lnTo>
                  <a:cubicBezTo>
                    <a:pt x="1783" y="1554"/>
                    <a:pt x="2892" y="1810"/>
                    <a:pt x="4111" y="1810"/>
                  </a:cubicBezTo>
                  <a:cubicBezTo>
                    <a:pt x="4729" y="1810"/>
                    <a:pt x="5376" y="1744"/>
                    <a:pt x="6054" y="1613"/>
                  </a:cubicBezTo>
                  <a:cubicBezTo>
                    <a:pt x="8256" y="1183"/>
                    <a:pt x="9357" y="995"/>
                    <a:pt x="11400" y="871"/>
                  </a:cubicBezTo>
                  <a:cubicBezTo>
                    <a:pt x="11946" y="839"/>
                    <a:pt x="12423" y="775"/>
                    <a:pt x="12826" y="682"/>
                  </a:cubicBezTo>
                  <a:close/>
                  <a:moveTo>
                    <a:pt x="13201" y="1"/>
                  </a:moveTo>
                  <a:cubicBezTo>
                    <a:pt x="13170" y="1"/>
                    <a:pt x="13139" y="6"/>
                    <a:pt x="13109" y="16"/>
                  </a:cubicBezTo>
                  <a:cubicBezTo>
                    <a:pt x="12676" y="165"/>
                    <a:pt x="12089" y="262"/>
                    <a:pt x="11368" y="306"/>
                  </a:cubicBezTo>
                  <a:cubicBezTo>
                    <a:pt x="9290" y="432"/>
                    <a:pt x="8176" y="621"/>
                    <a:pt x="5947" y="1056"/>
                  </a:cubicBezTo>
                  <a:cubicBezTo>
                    <a:pt x="5307" y="1181"/>
                    <a:pt x="4698" y="1243"/>
                    <a:pt x="4116" y="1243"/>
                  </a:cubicBezTo>
                  <a:cubicBezTo>
                    <a:pt x="2788" y="1243"/>
                    <a:pt x="1605" y="917"/>
                    <a:pt x="534" y="260"/>
                  </a:cubicBezTo>
                  <a:cubicBezTo>
                    <a:pt x="488" y="234"/>
                    <a:pt x="436" y="220"/>
                    <a:pt x="384" y="220"/>
                  </a:cubicBezTo>
                  <a:cubicBezTo>
                    <a:pt x="357" y="220"/>
                    <a:pt x="331" y="224"/>
                    <a:pt x="304" y="231"/>
                  </a:cubicBezTo>
                  <a:cubicBezTo>
                    <a:pt x="227" y="254"/>
                    <a:pt x="164" y="309"/>
                    <a:pt x="129" y="382"/>
                  </a:cubicBezTo>
                  <a:cubicBezTo>
                    <a:pt x="0" y="656"/>
                    <a:pt x="19" y="943"/>
                    <a:pt x="184" y="1209"/>
                  </a:cubicBezTo>
                  <a:cubicBezTo>
                    <a:pt x="722" y="2082"/>
                    <a:pt x="2754" y="2598"/>
                    <a:pt x="4395" y="2641"/>
                  </a:cubicBezTo>
                  <a:cubicBezTo>
                    <a:pt x="4454" y="2643"/>
                    <a:pt x="4512" y="2643"/>
                    <a:pt x="4570" y="2643"/>
                  </a:cubicBezTo>
                  <a:cubicBezTo>
                    <a:pt x="5750" y="2643"/>
                    <a:pt x="6843" y="2339"/>
                    <a:pt x="7812" y="2069"/>
                  </a:cubicBezTo>
                  <a:cubicBezTo>
                    <a:pt x="8616" y="1845"/>
                    <a:pt x="9384" y="1633"/>
                    <a:pt x="10065" y="1633"/>
                  </a:cubicBezTo>
                  <a:cubicBezTo>
                    <a:pt x="10168" y="1633"/>
                    <a:pt x="10269" y="1638"/>
                    <a:pt x="10368" y="1648"/>
                  </a:cubicBezTo>
                  <a:cubicBezTo>
                    <a:pt x="10783" y="1693"/>
                    <a:pt x="11164" y="1721"/>
                    <a:pt x="11507" y="1721"/>
                  </a:cubicBezTo>
                  <a:cubicBezTo>
                    <a:pt x="12172" y="1721"/>
                    <a:pt x="12693" y="1614"/>
                    <a:pt x="13045" y="1308"/>
                  </a:cubicBezTo>
                  <a:cubicBezTo>
                    <a:pt x="13321" y="1070"/>
                    <a:pt x="13469" y="728"/>
                    <a:pt x="13484" y="293"/>
                  </a:cubicBezTo>
                  <a:cubicBezTo>
                    <a:pt x="13487" y="201"/>
                    <a:pt x="13445" y="112"/>
                    <a:pt x="13370" y="56"/>
                  </a:cubicBezTo>
                  <a:cubicBezTo>
                    <a:pt x="13320" y="20"/>
                    <a:pt x="13261" y="1"/>
                    <a:pt x="13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2075707" y="3592856"/>
              <a:ext cx="894603" cy="1104654"/>
            </a:xfrm>
            <a:custGeom>
              <a:avLst/>
              <a:gdLst/>
              <a:ahLst/>
              <a:cxnLst/>
              <a:rect l="l" t="t" r="r" b="b"/>
              <a:pathLst>
                <a:path w="51274" h="63313" extrusionOk="0">
                  <a:moveTo>
                    <a:pt x="34102" y="1"/>
                  </a:moveTo>
                  <a:cubicBezTo>
                    <a:pt x="33263" y="1"/>
                    <a:pt x="31774" y="467"/>
                    <a:pt x="28977" y="1002"/>
                  </a:cubicBezTo>
                  <a:cubicBezTo>
                    <a:pt x="27658" y="1255"/>
                    <a:pt x="25894" y="1347"/>
                    <a:pt x="24027" y="1347"/>
                  </a:cubicBezTo>
                  <a:cubicBezTo>
                    <a:pt x="19049" y="1347"/>
                    <a:pt x="13334" y="694"/>
                    <a:pt x="13334" y="694"/>
                  </a:cubicBezTo>
                  <a:lnTo>
                    <a:pt x="12407" y="3061"/>
                  </a:lnTo>
                  <a:cubicBezTo>
                    <a:pt x="12407" y="3061"/>
                    <a:pt x="983" y="31355"/>
                    <a:pt x="491" y="32381"/>
                  </a:cubicBezTo>
                  <a:cubicBezTo>
                    <a:pt x="0" y="33406"/>
                    <a:pt x="5959" y="62187"/>
                    <a:pt x="6728" y="62848"/>
                  </a:cubicBezTo>
                  <a:cubicBezTo>
                    <a:pt x="7117" y="63182"/>
                    <a:pt x="7572" y="63312"/>
                    <a:pt x="8093" y="63312"/>
                  </a:cubicBezTo>
                  <a:cubicBezTo>
                    <a:pt x="8603" y="63312"/>
                    <a:pt x="9176" y="63188"/>
                    <a:pt x="9813" y="63008"/>
                  </a:cubicBezTo>
                  <a:cubicBezTo>
                    <a:pt x="11106" y="62645"/>
                    <a:pt x="10948" y="61738"/>
                    <a:pt x="10948" y="61738"/>
                  </a:cubicBezTo>
                  <a:lnTo>
                    <a:pt x="8983" y="35464"/>
                  </a:lnTo>
                  <a:lnTo>
                    <a:pt x="20292" y="13848"/>
                  </a:lnTo>
                  <a:lnTo>
                    <a:pt x="22968" y="14363"/>
                  </a:lnTo>
                  <a:cubicBezTo>
                    <a:pt x="22968" y="14363"/>
                    <a:pt x="25748" y="35236"/>
                    <a:pt x="27807" y="38632"/>
                  </a:cubicBezTo>
                  <a:cubicBezTo>
                    <a:pt x="29865" y="42029"/>
                    <a:pt x="47465" y="58290"/>
                    <a:pt x="47980" y="58702"/>
                  </a:cubicBezTo>
                  <a:cubicBezTo>
                    <a:pt x="48151" y="58840"/>
                    <a:pt x="48368" y="58885"/>
                    <a:pt x="48582" y="58885"/>
                  </a:cubicBezTo>
                  <a:cubicBezTo>
                    <a:pt x="49008" y="58885"/>
                    <a:pt x="49420" y="58702"/>
                    <a:pt x="49420" y="58702"/>
                  </a:cubicBezTo>
                  <a:cubicBezTo>
                    <a:pt x="51273" y="58187"/>
                    <a:pt x="51067" y="56644"/>
                    <a:pt x="51067" y="56644"/>
                  </a:cubicBezTo>
                  <a:cubicBezTo>
                    <a:pt x="51067" y="56644"/>
                    <a:pt x="45200" y="47999"/>
                    <a:pt x="42525" y="43675"/>
                  </a:cubicBezTo>
                  <a:cubicBezTo>
                    <a:pt x="39849" y="39353"/>
                    <a:pt x="37172" y="37397"/>
                    <a:pt x="37172" y="37397"/>
                  </a:cubicBezTo>
                  <a:cubicBezTo>
                    <a:pt x="37172" y="37397"/>
                    <a:pt x="35404" y="25464"/>
                    <a:pt x="34683" y="21449"/>
                  </a:cubicBezTo>
                  <a:cubicBezTo>
                    <a:pt x="33963" y="17435"/>
                    <a:pt x="35153" y="900"/>
                    <a:pt x="35153" y="900"/>
                  </a:cubicBezTo>
                  <a:cubicBezTo>
                    <a:pt x="34979" y="249"/>
                    <a:pt x="34714" y="1"/>
                    <a:pt x="34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2069985" y="3588058"/>
              <a:ext cx="905368" cy="1114372"/>
            </a:xfrm>
            <a:custGeom>
              <a:avLst/>
              <a:gdLst/>
              <a:ahLst/>
              <a:cxnLst/>
              <a:rect l="l" t="t" r="r" b="b"/>
              <a:pathLst>
                <a:path w="51891" h="63870" extrusionOk="0">
                  <a:moveTo>
                    <a:pt x="34445" y="559"/>
                  </a:moveTo>
                  <a:cubicBezTo>
                    <a:pt x="34947" y="559"/>
                    <a:pt x="35073" y="761"/>
                    <a:pt x="35195" y="1203"/>
                  </a:cubicBezTo>
                  <a:cubicBezTo>
                    <a:pt x="35111" y="2373"/>
                    <a:pt x="34026" y="17839"/>
                    <a:pt x="34732" y="21774"/>
                  </a:cubicBezTo>
                  <a:cubicBezTo>
                    <a:pt x="35444" y="25737"/>
                    <a:pt x="37203" y="37594"/>
                    <a:pt x="37221" y="37714"/>
                  </a:cubicBezTo>
                  <a:cubicBezTo>
                    <a:pt x="37232" y="37789"/>
                    <a:pt x="37272" y="37856"/>
                    <a:pt x="37334" y="37901"/>
                  </a:cubicBezTo>
                  <a:cubicBezTo>
                    <a:pt x="37360" y="37919"/>
                    <a:pt x="39996" y="39872"/>
                    <a:pt x="42612" y="44100"/>
                  </a:cubicBezTo>
                  <a:cubicBezTo>
                    <a:pt x="45141" y="48185"/>
                    <a:pt x="50583" y="56225"/>
                    <a:pt x="51119" y="57015"/>
                  </a:cubicBezTo>
                  <a:cubicBezTo>
                    <a:pt x="51128" y="57281"/>
                    <a:pt x="51072" y="58316"/>
                    <a:pt x="49634" y="58719"/>
                  </a:cubicBezTo>
                  <a:cubicBezTo>
                    <a:pt x="49506" y="58776"/>
                    <a:pt x="49196" y="58877"/>
                    <a:pt x="48909" y="58877"/>
                  </a:cubicBezTo>
                  <a:cubicBezTo>
                    <a:pt x="48749" y="58877"/>
                    <a:pt x="48595" y="58845"/>
                    <a:pt x="48484" y="58757"/>
                  </a:cubicBezTo>
                  <a:cubicBezTo>
                    <a:pt x="48330" y="58632"/>
                    <a:pt x="30454" y="42188"/>
                    <a:pt x="28377" y="38761"/>
                  </a:cubicBezTo>
                  <a:cubicBezTo>
                    <a:pt x="26373" y="35453"/>
                    <a:pt x="23603" y="14809"/>
                    <a:pt x="23576" y="14600"/>
                  </a:cubicBezTo>
                  <a:cubicBezTo>
                    <a:pt x="23560" y="14480"/>
                    <a:pt x="23469" y="14383"/>
                    <a:pt x="23349" y="14360"/>
                  </a:cubicBezTo>
                  <a:lnTo>
                    <a:pt x="20673" y="13846"/>
                  </a:lnTo>
                  <a:cubicBezTo>
                    <a:pt x="20656" y="13843"/>
                    <a:pt x="20638" y="13841"/>
                    <a:pt x="20621" y="13841"/>
                  </a:cubicBezTo>
                  <a:cubicBezTo>
                    <a:pt x="20517" y="13841"/>
                    <a:pt x="20419" y="13899"/>
                    <a:pt x="20369" y="13993"/>
                  </a:cubicBezTo>
                  <a:lnTo>
                    <a:pt x="9061" y="35608"/>
                  </a:lnTo>
                  <a:cubicBezTo>
                    <a:pt x="9036" y="35654"/>
                    <a:pt x="9025" y="35707"/>
                    <a:pt x="9030" y="35759"/>
                  </a:cubicBezTo>
                  <a:lnTo>
                    <a:pt x="10998" y="62061"/>
                  </a:lnTo>
                  <a:cubicBezTo>
                    <a:pt x="10999" y="62068"/>
                    <a:pt x="11099" y="62720"/>
                    <a:pt x="10064" y="63012"/>
                  </a:cubicBezTo>
                  <a:cubicBezTo>
                    <a:pt x="9427" y="63191"/>
                    <a:pt x="8879" y="63307"/>
                    <a:pt x="8410" y="63307"/>
                  </a:cubicBezTo>
                  <a:cubicBezTo>
                    <a:pt x="7955" y="63307"/>
                    <a:pt x="7574" y="63198"/>
                    <a:pt x="7261" y="62930"/>
                  </a:cubicBezTo>
                  <a:cubicBezTo>
                    <a:pt x="6405" y="61732"/>
                    <a:pt x="745" y="34099"/>
                    <a:pt x="1075" y="32778"/>
                  </a:cubicBezTo>
                  <a:cubicBezTo>
                    <a:pt x="1564" y="31757"/>
                    <a:pt x="12530" y="4598"/>
                    <a:pt x="12999" y="3440"/>
                  </a:cubicBezTo>
                  <a:lnTo>
                    <a:pt x="13845" y="1274"/>
                  </a:lnTo>
                  <a:cubicBezTo>
                    <a:pt x="14960" y="1396"/>
                    <a:pt x="19912" y="1908"/>
                    <a:pt x="24327" y="1908"/>
                  </a:cubicBezTo>
                  <a:cubicBezTo>
                    <a:pt x="26217" y="1908"/>
                    <a:pt x="28008" y="1814"/>
                    <a:pt x="29358" y="1556"/>
                  </a:cubicBezTo>
                  <a:cubicBezTo>
                    <a:pt x="30516" y="1335"/>
                    <a:pt x="31453" y="1123"/>
                    <a:pt x="32206" y="955"/>
                  </a:cubicBezTo>
                  <a:cubicBezTo>
                    <a:pt x="33353" y="698"/>
                    <a:pt x="34028" y="559"/>
                    <a:pt x="34445" y="559"/>
                  </a:cubicBezTo>
                  <a:close/>
                  <a:moveTo>
                    <a:pt x="34433" y="0"/>
                  </a:moveTo>
                  <a:cubicBezTo>
                    <a:pt x="33878" y="0"/>
                    <a:pt x="33122" y="170"/>
                    <a:pt x="32082" y="404"/>
                  </a:cubicBezTo>
                  <a:cubicBezTo>
                    <a:pt x="31333" y="572"/>
                    <a:pt x="30402" y="782"/>
                    <a:pt x="29253" y="1001"/>
                  </a:cubicBezTo>
                  <a:cubicBezTo>
                    <a:pt x="27960" y="1249"/>
                    <a:pt x="26222" y="1339"/>
                    <a:pt x="24376" y="1339"/>
                  </a:cubicBezTo>
                  <a:cubicBezTo>
                    <a:pt x="19457" y="1339"/>
                    <a:pt x="13772" y="699"/>
                    <a:pt x="13693" y="688"/>
                  </a:cubicBezTo>
                  <a:cubicBezTo>
                    <a:pt x="13683" y="687"/>
                    <a:pt x="13672" y="687"/>
                    <a:pt x="13662" y="687"/>
                  </a:cubicBezTo>
                  <a:cubicBezTo>
                    <a:pt x="13547" y="687"/>
                    <a:pt x="13441" y="757"/>
                    <a:pt x="13398" y="867"/>
                  </a:cubicBezTo>
                  <a:lnTo>
                    <a:pt x="12473" y="3230"/>
                  </a:lnTo>
                  <a:cubicBezTo>
                    <a:pt x="12359" y="3513"/>
                    <a:pt x="1047" y="31528"/>
                    <a:pt x="565" y="32535"/>
                  </a:cubicBezTo>
                  <a:cubicBezTo>
                    <a:pt x="1" y="33711"/>
                    <a:pt x="5896" y="62498"/>
                    <a:pt x="6872" y="63338"/>
                  </a:cubicBezTo>
                  <a:cubicBezTo>
                    <a:pt x="7331" y="63732"/>
                    <a:pt x="7871" y="63869"/>
                    <a:pt x="8435" y="63869"/>
                  </a:cubicBezTo>
                  <a:cubicBezTo>
                    <a:pt x="9025" y="63869"/>
                    <a:pt x="9643" y="63719"/>
                    <a:pt x="10219" y="63556"/>
                  </a:cubicBezTo>
                  <a:cubicBezTo>
                    <a:pt x="11434" y="63214"/>
                    <a:pt x="11625" y="62366"/>
                    <a:pt x="11559" y="61992"/>
                  </a:cubicBezTo>
                  <a:lnTo>
                    <a:pt x="9599" y="35799"/>
                  </a:lnTo>
                  <a:lnTo>
                    <a:pt x="20772" y="14442"/>
                  </a:lnTo>
                  <a:lnTo>
                    <a:pt x="23043" y="14877"/>
                  </a:lnTo>
                  <a:cubicBezTo>
                    <a:pt x="23350" y="17164"/>
                    <a:pt x="25913" y="35788"/>
                    <a:pt x="27892" y="39055"/>
                  </a:cubicBezTo>
                  <a:cubicBezTo>
                    <a:pt x="29967" y="42477"/>
                    <a:pt x="47338" y="58564"/>
                    <a:pt x="48131" y="59199"/>
                  </a:cubicBezTo>
                  <a:cubicBezTo>
                    <a:pt x="48364" y="59385"/>
                    <a:pt x="48647" y="59445"/>
                    <a:pt x="48914" y="59445"/>
                  </a:cubicBezTo>
                  <a:cubicBezTo>
                    <a:pt x="49369" y="59445"/>
                    <a:pt x="49779" y="59272"/>
                    <a:pt x="49824" y="59250"/>
                  </a:cubicBezTo>
                  <a:cubicBezTo>
                    <a:pt x="51890" y="58676"/>
                    <a:pt x="51678" y="56900"/>
                    <a:pt x="51675" y="56882"/>
                  </a:cubicBezTo>
                  <a:cubicBezTo>
                    <a:pt x="51670" y="56838"/>
                    <a:pt x="51653" y="56797"/>
                    <a:pt x="51629" y="56761"/>
                  </a:cubicBezTo>
                  <a:cubicBezTo>
                    <a:pt x="51571" y="56674"/>
                    <a:pt x="45735" y="48070"/>
                    <a:pt x="43093" y="43802"/>
                  </a:cubicBezTo>
                  <a:cubicBezTo>
                    <a:pt x="40669" y="39887"/>
                    <a:pt x="38274" y="37914"/>
                    <a:pt x="37763" y="37517"/>
                  </a:cubicBezTo>
                  <a:cubicBezTo>
                    <a:pt x="37580" y="36282"/>
                    <a:pt x="35964" y="25437"/>
                    <a:pt x="35289" y="21675"/>
                  </a:cubicBezTo>
                  <a:cubicBezTo>
                    <a:pt x="34583" y="17741"/>
                    <a:pt x="35751" y="1361"/>
                    <a:pt x="35763" y="1197"/>
                  </a:cubicBezTo>
                  <a:cubicBezTo>
                    <a:pt x="35765" y="1165"/>
                    <a:pt x="35762" y="1134"/>
                    <a:pt x="35755" y="1103"/>
                  </a:cubicBezTo>
                  <a:cubicBezTo>
                    <a:pt x="35537" y="289"/>
                    <a:pt x="35156" y="0"/>
                    <a:pt x="34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2321857" y="3798998"/>
              <a:ext cx="113130" cy="40426"/>
            </a:xfrm>
            <a:custGeom>
              <a:avLst/>
              <a:gdLst/>
              <a:ahLst/>
              <a:cxnLst/>
              <a:rect l="l" t="t" r="r" b="b"/>
              <a:pathLst>
                <a:path w="6484" h="2317" extrusionOk="0">
                  <a:moveTo>
                    <a:pt x="317" y="1"/>
                  </a:moveTo>
                  <a:cubicBezTo>
                    <a:pt x="195" y="1"/>
                    <a:pt x="82" y="81"/>
                    <a:pt x="45" y="203"/>
                  </a:cubicBezTo>
                  <a:cubicBezTo>
                    <a:pt x="1" y="353"/>
                    <a:pt x="87" y="510"/>
                    <a:pt x="237" y="555"/>
                  </a:cubicBezTo>
                  <a:lnTo>
                    <a:pt x="6102" y="2305"/>
                  </a:lnTo>
                  <a:cubicBezTo>
                    <a:pt x="6128" y="2312"/>
                    <a:pt x="6156" y="2317"/>
                    <a:pt x="6184" y="2317"/>
                  </a:cubicBezTo>
                  <a:cubicBezTo>
                    <a:pt x="6324" y="2317"/>
                    <a:pt x="6444" y="2214"/>
                    <a:pt x="6463" y="2074"/>
                  </a:cubicBezTo>
                  <a:cubicBezTo>
                    <a:pt x="6484" y="1935"/>
                    <a:pt x="6399" y="1803"/>
                    <a:pt x="6264" y="1762"/>
                  </a:cubicBezTo>
                  <a:lnTo>
                    <a:pt x="397" y="13"/>
                  </a:lnTo>
                  <a:cubicBezTo>
                    <a:pt x="371" y="5"/>
                    <a:pt x="343" y="1"/>
                    <a:pt x="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2273684" y="3818766"/>
              <a:ext cx="150380" cy="26049"/>
            </a:xfrm>
            <a:custGeom>
              <a:avLst/>
              <a:gdLst/>
              <a:ahLst/>
              <a:cxnLst/>
              <a:rect l="l" t="t" r="r" b="b"/>
              <a:pathLst>
                <a:path w="8619" h="1493" extrusionOk="0">
                  <a:moveTo>
                    <a:pt x="303" y="1"/>
                  </a:moveTo>
                  <a:cubicBezTo>
                    <a:pt x="163" y="1"/>
                    <a:pt x="35" y="105"/>
                    <a:pt x="17" y="250"/>
                  </a:cubicBezTo>
                  <a:cubicBezTo>
                    <a:pt x="0" y="406"/>
                    <a:pt x="111" y="546"/>
                    <a:pt x="266" y="564"/>
                  </a:cubicBezTo>
                  <a:lnTo>
                    <a:pt x="8294" y="1490"/>
                  </a:lnTo>
                  <a:cubicBezTo>
                    <a:pt x="8305" y="1492"/>
                    <a:pt x="8317" y="1492"/>
                    <a:pt x="8328" y="1492"/>
                  </a:cubicBezTo>
                  <a:cubicBezTo>
                    <a:pt x="8478" y="1492"/>
                    <a:pt x="8601" y="1375"/>
                    <a:pt x="8610" y="1225"/>
                  </a:cubicBezTo>
                  <a:cubicBezTo>
                    <a:pt x="8619" y="1075"/>
                    <a:pt x="8509" y="945"/>
                    <a:pt x="8359" y="928"/>
                  </a:cubicBezTo>
                  <a:lnTo>
                    <a:pt x="332" y="2"/>
                  </a:lnTo>
                  <a:cubicBezTo>
                    <a:pt x="322" y="1"/>
                    <a:pt x="313" y="1"/>
                    <a:pt x="3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2616144" y="3659854"/>
              <a:ext cx="46480" cy="90395"/>
            </a:xfrm>
            <a:custGeom>
              <a:avLst/>
              <a:gdLst/>
              <a:ahLst/>
              <a:cxnLst/>
              <a:rect l="l" t="t" r="r" b="b"/>
              <a:pathLst>
                <a:path w="2664" h="5181" extrusionOk="0">
                  <a:moveTo>
                    <a:pt x="2327" y="1"/>
                  </a:moveTo>
                  <a:cubicBezTo>
                    <a:pt x="2276" y="1"/>
                    <a:pt x="2225" y="14"/>
                    <a:pt x="2179" y="43"/>
                  </a:cubicBezTo>
                  <a:cubicBezTo>
                    <a:pt x="2090" y="99"/>
                    <a:pt x="1" y="1449"/>
                    <a:pt x="132" y="3013"/>
                  </a:cubicBezTo>
                  <a:cubicBezTo>
                    <a:pt x="204" y="3873"/>
                    <a:pt x="917" y="4594"/>
                    <a:pt x="2248" y="5158"/>
                  </a:cubicBezTo>
                  <a:cubicBezTo>
                    <a:pt x="2283" y="5173"/>
                    <a:pt x="2321" y="5180"/>
                    <a:pt x="2359" y="5180"/>
                  </a:cubicBezTo>
                  <a:cubicBezTo>
                    <a:pt x="2360" y="5180"/>
                    <a:pt x="2361" y="5180"/>
                    <a:pt x="2362" y="5180"/>
                  </a:cubicBezTo>
                  <a:cubicBezTo>
                    <a:pt x="2494" y="5180"/>
                    <a:pt x="2609" y="5085"/>
                    <a:pt x="2636" y="4954"/>
                  </a:cubicBezTo>
                  <a:cubicBezTo>
                    <a:pt x="2664" y="4823"/>
                    <a:pt x="2593" y="4690"/>
                    <a:pt x="2469" y="4637"/>
                  </a:cubicBezTo>
                  <a:cubicBezTo>
                    <a:pt x="1346" y="4162"/>
                    <a:pt x="750" y="3600"/>
                    <a:pt x="696" y="2966"/>
                  </a:cubicBezTo>
                  <a:cubicBezTo>
                    <a:pt x="593" y="1742"/>
                    <a:pt x="2464" y="531"/>
                    <a:pt x="2482" y="520"/>
                  </a:cubicBezTo>
                  <a:cubicBezTo>
                    <a:pt x="2611" y="434"/>
                    <a:pt x="2648" y="262"/>
                    <a:pt x="2565" y="132"/>
                  </a:cubicBezTo>
                  <a:cubicBezTo>
                    <a:pt x="2511" y="47"/>
                    <a:pt x="2420" y="1"/>
                    <a:pt x="2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2394037" y="3679483"/>
              <a:ext cx="53721" cy="122586"/>
            </a:xfrm>
            <a:custGeom>
              <a:avLst/>
              <a:gdLst/>
              <a:ahLst/>
              <a:cxnLst/>
              <a:rect l="l" t="t" r="r" b="b"/>
              <a:pathLst>
                <a:path w="3079" h="7026" extrusionOk="0">
                  <a:moveTo>
                    <a:pt x="2766" y="1"/>
                  </a:moveTo>
                  <a:cubicBezTo>
                    <a:pt x="2639" y="1"/>
                    <a:pt x="2523" y="86"/>
                    <a:pt x="2491" y="215"/>
                  </a:cubicBezTo>
                  <a:lnTo>
                    <a:pt x="1843" y="2812"/>
                  </a:lnTo>
                  <a:lnTo>
                    <a:pt x="114" y="4538"/>
                  </a:lnTo>
                  <a:cubicBezTo>
                    <a:pt x="0" y="4653"/>
                    <a:pt x="5" y="4840"/>
                    <a:pt x="125" y="4949"/>
                  </a:cubicBezTo>
                  <a:lnTo>
                    <a:pt x="2352" y="6953"/>
                  </a:lnTo>
                  <a:cubicBezTo>
                    <a:pt x="2405" y="7000"/>
                    <a:pt x="2472" y="7026"/>
                    <a:pt x="2543" y="7026"/>
                  </a:cubicBezTo>
                  <a:lnTo>
                    <a:pt x="2543" y="7025"/>
                  </a:lnTo>
                  <a:cubicBezTo>
                    <a:pt x="2543" y="7025"/>
                    <a:pt x="2543" y="7025"/>
                    <a:pt x="2544" y="7025"/>
                  </a:cubicBezTo>
                  <a:cubicBezTo>
                    <a:pt x="2803" y="7025"/>
                    <a:pt x="2925" y="6705"/>
                    <a:pt x="2732" y="6531"/>
                  </a:cubicBezTo>
                  <a:lnTo>
                    <a:pt x="726" y="4727"/>
                  </a:lnTo>
                  <a:lnTo>
                    <a:pt x="2297" y="3156"/>
                  </a:lnTo>
                  <a:cubicBezTo>
                    <a:pt x="2333" y="3119"/>
                    <a:pt x="2359" y="3074"/>
                    <a:pt x="2372" y="3025"/>
                  </a:cubicBezTo>
                  <a:lnTo>
                    <a:pt x="3040" y="352"/>
                  </a:lnTo>
                  <a:cubicBezTo>
                    <a:pt x="3078" y="200"/>
                    <a:pt x="2986" y="47"/>
                    <a:pt x="2834" y="9"/>
                  </a:cubicBezTo>
                  <a:cubicBezTo>
                    <a:pt x="2811" y="3"/>
                    <a:pt x="2788" y="1"/>
                    <a:pt x="2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2298146" y="3000304"/>
              <a:ext cx="629244" cy="680104"/>
            </a:xfrm>
            <a:custGeom>
              <a:avLst/>
              <a:gdLst/>
              <a:ahLst/>
              <a:cxnLst/>
              <a:rect l="l" t="t" r="r" b="b"/>
              <a:pathLst>
                <a:path w="36065" h="38980" extrusionOk="0">
                  <a:moveTo>
                    <a:pt x="11769" y="565"/>
                  </a:moveTo>
                  <a:cubicBezTo>
                    <a:pt x="15915" y="565"/>
                    <a:pt x="23778" y="739"/>
                    <a:pt x="24732" y="760"/>
                  </a:cubicBezTo>
                  <a:cubicBezTo>
                    <a:pt x="25363" y="1259"/>
                    <a:pt x="29880" y="4832"/>
                    <a:pt x="33528" y="7794"/>
                  </a:cubicBezTo>
                  <a:cubicBezTo>
                    <a:pt x="35056" y="9035"/>
                    <a:pt x="35435" y="11238"/>
                    <a:pt x="34412" y="12920"/>
                  </a:cubicBezTo>
                  <a:lnTo>
                    <a:pt x="25556" y="27485"/>
                  </a:lnTo>
                  <a:lnTo>
                    <a:pt x="22879" y="32219"/>
                  </a:lnTo>
                  <a:cubicBezTo>
                    <a:pt x="22844" y="32281"/>
                    <a:pt x="22834" y="32354"/>
                    <a:pt x="22850" y="32423"/>
                  </a:cubicBezTo>
                  <a:cubicBezTo>
                    <a:pt x="22855" y="32440"/>
                    <a:pt x="23246" y="34124"/>
                    <a:pt x="23054" y="35082"/>
                  </a:cubicBezTo>
                  <a:cubicBezTo>
                    <a:pt x="22892" y="35894"/>
                    <a:pt x="20394" y="38413"/>
                    <a:pt x="14649" y="38413"/>
                  </a:cubicBezTo>
                  <a:cubicBezTo>
                    <a:pt x="13845" y="38413"/>
                    <a:pt x="12977" y="38364"/>
                    <a:pt x="12043" y="38253"/>
                  </a:cubicBezTo>
                  <a:cubicBezTo>
                    <a:pt x="3925" y="37291"/>
                    <a:pt x="887" y="35627"/>
                    <a:pt x="759" y="35186"/>
                  </a:cubicBezTo>
                  <a:cubicBezTo>
                    <a:pt x="698" y="34435"/>
                    <a:pt x="3554" y="24205"/>
                    <a:pt x="5487" y="17519"/>
                  </a:cubicBezTo>
                  <a:lnTo>
                    <a:pt x="10797" y="569"/>
                  </a:lnTo>
                  <a:cubicBezTo>
                    <a:pt x="11090" y="566"/>
                    <a:pt x="11416" y="565"/>
                    <a:pt x="11769" y="565"/>
                  </a:cubicBezTo>
                  <a:close/>
                  <a:moveTo>
                    <a:pt x="11620" y="0"/>
                  </a:moveTo>
                  <a:cubicBezTo>
                    <a:pt x="11239" y="0"/>
                    <a:pt x="10891" y="2"/>
                    <a:pt x="10586" y="5"/>
                  </a:cubicBezTo>
                  <a:cubicBezTo>
                    <a:pt x="10463" y="7"/>
                    <a:pt x="10356" y="87"/>
                    <a:pt x="10319" y="204"/>
                  </a:cubicBezTo>
                  <a:lnTo>
                    <a:pt x="4945" y="17356"/>
                  </a:lnTo>
                  <a:cubicBezTo>
                    <a:pt x="3781" y="21383"/>
                    <a:pt x="0" y="34576"/>
                    <a:pt x="212" y="35318"/>
                  </a:cubicBezTo>
                  <a:cubicBezTo>
                    <a:pt x="513" y="36373"/>
                    <a:pt x="4739" y="37959"/>
                    <a:pt x="11977" y="38814"/>
                  </a:cubicBezTo>
                  <a:cubicBezTo>
                    <a:pt x="12936" y="38928"/>
                    <a:pt x="13827" y="38979"/>
                    <a:pt x="14654" y="38979"/>
                  </a:cubicBezTo>
                  <a:cubicBezTo>
                    <a:pt x="20820" y="38979"/>
                    <a:pt x="23419" y="36143"/>
                    <a:pt x="23609" y="35194"/>
                  </a:cubicBezTo>
                  <a:cubicBezTo>
                    <a:pt x="23797" y="34257"/>
                    <a:pt x="23514" y="32812"/>
                    <a:pt x="23426" y="32404"/>
                  </a:cubicBezTo>
                  <a:lnTo>
                    <a:pt x="26044" y="27770"/>
                  </a:lnTo>
                  <a:lnTo>
                    <a:pt x="34895" y="13215"/>
                  </a:lnTo>
                  <a:cubicBezTo>
                    <a:pt x="36064" y="11292"/>
                    <a:pt x="35631" y="8773"/>
                    <a:pt x="33884" y="7356"/>
                  </a:cubicBezTo>
                  <a:cubicBezTo>
                    <a:pt x="29970" y="4178"/>
                    <a:pt x="25058" y="296"/>
                    <a:pt x="25008" y="257"/>
                  </a:cubicBezTo>
                  <a:cubicBezTo>
                    <a:pt x="24960" y="219"/>
                    <a:pt x="24901" y="199"/>
                    <a:pt x="24840" y="197"/>
                  </a:cubicBezTo>
                  <a:cubicBezTo>
                    <a:pt x="24743" y="194"/>
                    <a:pt x="15975" y="0"/>
                    <a:pt x="11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2563086" y="3006306"/>
              <a:ext cx="268901" cy="182483"/>
            </a:xfrm>
            <a:custGeom>
              <a:avLst/>
              <a:gdLst/>
              <a:ahLst/>
              <a:cxnLst/>
              <a:rect l="l" t="t" r="r" b="b"/>
              <a:pathLst>
                <a:path w="15412" h="10459" extrusionOk="0">
                  <a:moveTo>
                    <a:pt x="2527" y="0"/>
                  </a:moveTo>
                  <a:cubicBezTo>
                    <a:pt x="1600" y="2115"/>
                    <a:pt x="1" y="6438"/>
                    <a:pt x="1317" y="8577"/>
                  </a:cubicBezTo>
                  <a:cubicBezTo>
                    <a:pt x="1996" y="9680"/>
                    <a:pt x="3321" y="10459"/>
                    <a:pt x="5158" y="10459"/>
                  </a:cubicBezTo>
                  <a:cubicBezTo>
                    <a:pt x="7710" y="10459"/>
                    <a:pt x="11250" y="8955"/>
                    <a:pt x="15411" y="4724"/>
                  </a:cubicBezTo>
                  <a:cubicBezTo>
                    <a:pt x="12381" y="2294"/>
                    <a:pt x="9648" y="136"/>
                    <a:pt x="9648" y="136"/>
                  </a:cubicBezTo>
                  <a:cubicBezTo>
                    <a:pt x="9648" y="136"/>
                    <a:pt x="6189" y="58"/>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2558079" y="3001368"/>
              <a:ext cx="279474" cy="192341"/>
            </a:xfrm>
            <a:custGeom>
              <a:avLst/>
              <a:gdLst/>
              <a:ahLst/>
              <a:cxnLst/>
              <a:rect l="l" t="t" r="r" b="b"/>
              <a:pathLst>
                <a:path w="16018" h="11024" extrusionOk="0">
                  <a:moveTo>
                    <a:pt x="2997" y="569"/>
                  </a:moveTo>
                  <a:cubicBezTo>
                    <a:pt x="6234" y="620"/>
                    <a:pt x="9267" y="686"/>
                    <a:pt x="9833" y="699"/>
                  </a:cubicBezTo>
                  <a:cubicBezTo>
                    <a:pt x="10275" y="1049"/>
                    <a:pt x="12636" y="2917"/>
                    <a:pt x="15276" y="5032"/>
                  </a:cubicBezTo>
                  <a:cubicBezTo>
                    <a:pt x="10707" y="9595"/>
                    <a:pt x="7337" y="10459"/>
                    <a:pt x="5437" y="10459"/>
                  </a:cubicBezTo>
                  <a:cubicBezTo>
                    <a:pt x="5199" y="10459"/>
                    <a:pt x="4984" y="10445"/>
                    <a:pt x="4793" y="10424"/>
                  </a:cubicBezTo>
                  <a:cubicBezTo>
                    <a:pt x="3480" y="10275"/>
                    <a:pt x="2432" y="9667"/>
                    <a:pt x="1844" y="8712"/>
                  </a:cubicBezTo>
                  <a:cubicBezTo>
                    <a:pt x="611" y="6706"/>
                    <a:pt x="2178" y="2475"/>
                    <a:pt x="2997" y="569"/>
                  </a:cubicBezTo>
                  <a:close/>
                  <a:moveTo>
                    <a:pt x="2818" y="1"/>
                  </a:moveTo>
                  <a:cubicBezTo>
                    <a:pt x="2720" y="5"/>
                    <a:pt x="2601" y="65"/>
                    <a:pt x="2554" y="169"/>
                  </a:cubicBezTo>
                  <a:cubicBezTo>
                    <a:pt x="1525" y="2520"/>
                    <a:pt x="1" y="6795"/>
                    <a:pt x="1363" y="9008"/>
                  </a:cubicBezTo>
                  <a:cubicBezTo>
                    <a:pt x="2044" y="10114"/>
                    <a:pt x="3240" y="10817"/>
                    <a:pt x="4730" y="10986"/>
                  </a:cubicBezTo>
                  <a:cubicBezTo>
                    <a:pt x="4962" y="11012"/>
                    <a:pt x="5196" y="11024"/>
                    <a:pt x="5430" y="11024"/>
                  </a:cubicBezTo>
                  <a:cubicBezTo>
                    <a:pt x="7470" y="11024"/>
                    <a:pt x="11085" y="10100"/>
                    <a:pt x="15901" y="5206"/>
                  </a:cubicBezTo>
                  <a:cubicBezTo>
                    <a:pt x="16018" y="5087"/>
                    <a:pt x="16006" y="4892"/>
                    <a:pt x="15876" y="4787"/>
                  </a:cubicBezTo>
                  <a:cubicBezTo>
                    <a:pt x="12843" y="2356"/>
                    <a:pt x="10110" y="196"/>
                    <a:pt x="10110" y="196"/>
                  </a:cubicBezTo>
                  <a:cubicBezTo>
                    <a:pt x="10062" y="158"/>
                    <a:pt x="10002" y="138"/>
                    <a:pt x="9941" y="136"/>
                  </a:cubicBezTo>
                  <a:cubicBezTo>
                    <a:pt x="9941" y="136"/>
                    <a:pt x="6481" y="57"/>
                    <a:pt x="2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2592101" y="2698811"/>
              <a:ext cx="330421" cy="448122"/>
            </a:xfrm>
            <a:custGeom>
              <a:avLst/>
              <a:gdLst/>
              <a:ahLst/>
              <a:cxnLst/>
              <a:rect l="l" t="t" r="r" b="b"/>
              <a:pathLst>
                <a:path w="18938" h="25684" extrusionOk="0">
                  <a:moveTo>
                    <a:pt x="9543" y="1"/>
                  </a:moveTo>
                  <a:cubicBezTo>
                    <a:pt x="9342" y="1"/>
                    <a:pt x="9177" y="43"/>
                    <a:pt x="9056" y="133"/>
                  </a:cubicBezTo>
                  <a:cubicBezTo>
                    <a:pt x="9056" y="133"/>
                    <a:pt x="6072" y="956"/>
                    <a:pt x="4837" y="2809"/>
                  </a:cubicBezTo>
                  <a:cubicBezTo>
                    <a:pt x="3603" y="4662"/>
                    <a:pt x="1" y="15469"/>
                    <a:pt x="103" y="16395"/>
                  </a:cubicBezTo>
                  <a:cubicBezTo>
                    <a:pt x="137" y="16704"/>
                    <a:pt x="674" y="16807"/>
                    <a:pt x="1376" y="16807"/>
                  </a:cubicBezTo>
                  <a:cubicBezTo>
                    <a:pt x="2778" y="16807"/>
                    <a:pt x="4837" y="16395"/>
                    <a:pt x="4837" y="16395"/>
                  </a:cubicBezTo>
                  <a:lnTo>
                    <a:pt x="4837" y="16395"/>
                  </a:lnTo>
                  <a:cubicBezTo>
                    <a:pt x="4837" y="16395"/>
                    <a:pt x="1647" y="23085"/>
                    <a:pt x="1647" y="24217"/>
                  </a:cubicBezTo>
                  <a:cubicBezTo>
                    <a:pt x="1647" y="25110"/>
                    <a:pt x="2543" y="25683"/>
                    <a:pt x="3831" y="25683"/>
                  </a:cubicBezTo>
                  <a:cubicBezTo>
                    <a:pt x="4176" y="25683"/>
                    <a:pt x="4549" y="25642"/>
                    <a:pt x="4940" y="25555"/>
                  </a:cubicBezTo>
                  <a:cubicBezTo>
                    <a:pt x="6793" y="25143"/>
                    <a:pt x="13104" y="14277"/>
                    <a:pt x="13104" y="14277"/>
                  </a:cubicBezTo>
                  <a:cubicBezTo>
                    <a:pt x="13104" y="14277"/>
                    <a:pt x="14467" y="15861"/>
                    <a:pt x="15603" y="15861"/>
                  </a:cubicBezTo>
                  <a:cubicBezTo>
                    <a:pt x="15798" y="15861"/>
                    <a:pt x="15986" y="15814"/>
                    <a:pt x="16159" y="15705"/>
                  </a:cubicBezTo>
                  <a:cubicBezTo>
                    <a:pt x="17513" y="14852"/>
                    <a:pt x="17085" y="13132"/>
                    <a:pt x="16056" y="13132"/>
                  </a:cubicBezTo>
                  <a:cubicBezTo>
                    <a:pt x="15027" y="13132"/>
                    <a:pt x="18937" y="8912"/>
                    <a:pt x="17599" y="6133"/>
                  </a:cubicBezTo>
                  <a:cubicBezTo>
                    <a:pt x="16392" y="3625"/>
                    <a:pt x="11410" y="1"/>
                    <a:pt x="9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587059" y="2693874"/>
              <a:ext cx="332200" cy="457962"/>
            </a:xfrm>
            <a:custGeom>
              <a:avLst/>
              <a:gdLst/>
              <a:ahLst/>
              <a:cxnLst/>
              <a:rect l="l" t="t" r="r" b="b"/>
              <a:pathLst>
                <a:path w="19040" h="26248" extrusionOk="0">
                  <a:moveTo>
                    <a:pt x="9832" y="567"/>
                  </a:moveTo>
                  <a:cubicBezTo>
                    <a:pt x="9961" y="567"/>
                    <a:pt x="10118" y="589"/>
                    <a:pt x="10292" y="631"/>
                  </a:cubicBezTo>
                  <a:cubicBezTo>
                    <a:pt x="12351" y="1132"/>
                    <a:pt x="16572" y="4331"/>
                    <a:pt x="17635" y="6539"/>
                  </a:cubicBezTo>
                  <a:cubicBezTo>
                    <a:pt x="18406" y="8140"/>
                    <a:pt x="17255" y="10332"/>
                    <a:pt x="16494" y="11783"/>
                  </a:cubicBezTo>
                  <a:cubicBezTo>
                    <a:pt x="16006" y="12712"/>
                    <a:pt x="15761" y="13178"/>
                    <a:pt x="15951" y="13495"/>
                  </a:cubicBezTo>
                  <a:cubicBezTo>
                    <a:pt x="15997" y="13571"/>
                    <a:pt x="16110" y="13697"/>
                    <a:pt x="16345" y="13697"/>
                  </a:cubicBezTo>
                  <a:cubicBezTo>
                    <a:pt x="16693" y="13697"/>
                    <a:pt x="16899" y="13981"/>
                    <a:pt x="16975" y="14248"/>
                  </a:cubicBezTo>
                  <a:cubicBezTo>
                    <a:pt x="17097" y="14666"/>
                    <a:pt x="16992" y="15311"/>
                    <a:pt x="16297" y="15748"/>
                  </a:cubicBezTo>
                  <a:cubicBezTo>
                    <a:pt x="16172" y="15826"/>
                    <a:pt x="16033" y="15861"/>
                    <a:pt x="15885" y="15861"/>
                  </a:cubicBezTo>
                  <a:cubicBezTo>
                    <a:pt x="15078" y="15861"/>
                    <a:pt x="14010" y="14842"/>
                    <a:pt x="13607" y="14375"/>
                  </a:cubicBezTo>
                  <a:cubicBezTo>
                    <a:pt x="13553" y="14312"/>
                    <a:pt x="13474" y="14277"/>
                    <a:pt x="13391" y="14277"/>
                  </a:cubicBezTo>
                  <a:cubicBezTo>
                    <a:pt x="13383" y="14277"/>
                    <a:pt x="13375" y="14277"/>
                    <a:pt x="13367" y="14278"/>
                  </a:cubicBezTo>
                  <a:cubicBezTo>
                    <a:pt x="13276" y="14286"/>
                    <a:pt x="13194" y="14338"/>
                    <a:pt x="13148" y="14417"/>
                  </a:cubicBezTo>
                  <a:cubicBezTo>
                    <a:pt x="10732" y="18577"/>
                    <a:pt x="6429" y="25281"/>
                    <a:pt x="5169" y="25562"/>
                  </a:cubicBezTo>
                  <a:cubicBezTo>
                    <a:pt x="4808" y="25642"/>
                    <a:pt x="4456" y="25681"/>
                    <a:pt x="4127" y="25681"/>
                  </a:cubicBezTo>
                  <a:cubicBezTo>
                    <a:pt x="3492" y="25681"/>
                    <a:pt x="2946" y="25536"/>
                    <a:pt x="2599" y="25258"/>
                  </a:cubicBezTo>
                  <a:cubicBezTo>
                    <a:pt x="2347" y="25054"/>
                    <a:pt x="2219" y="24800"/>
                    <a:pt x="2219" y="24499"/>
                  </a:cubicBezTo>
                  <a:cubicBezTo>
                    <a:pt x="2219" y="23715"/>
                    <a:pt x="4110" y="19465"/>
                    <a:pt x="5382" y="16800"/>
                  </a:cubicBezTo>
                  <a:cubicBezTo>
                    <a:pt x="5471" y="16612"/>
                    <a:pt x="5334" y="16394"/>
                    <a:pt x="5126" y="16394"/>
                  </a:cubicBezTo>
                  <a:cubicBezTo>
                    <a:pt x="5108" y="16394"/>
                    <a:pt x="5089" y="16396"/>
                    <a:pt x="5071" y="16401"/>
                  </a:cubicBezTo>
                  <a:cubicBezTo>
                    <a:pt x="3736" y="16668"/>
                    <a:pt x="2436" y="16811"/>
                    <a:pt x="1597" y="16811"/>
                  </a:cubicBezTo>
                  <a:cubicBezTo>
                    <a:pt x="1086" y="16811"/>
                    <a:pt x="746" y="16758"/>
                    <a:pt x="672" y="16646"/>
                  </a:cubicBezTo>
                  <a:cubicBezTo>
                    <a:pt x="593" y="15887"/>
                    <a:pt x="4061" y="5200"/>
                    <a:pt x="5361" y="3249"/>
                  </a:cubicBezTo>
                  <a:cubicBezTo>
                    <a:pt x="6523" y="1507"/>
                    <a:pt x="9392" y="697"/>
                    <a:pt x="9422" y="688"/>
                  </a:cubicBezTo>
                  <a:cubicBezTo>
                    <a:pt x="9455" y="679"/>
                    <a:pt x="9488" y="663"/>
                    <a:pt x="9516" y="642"/>
                  </a:cubicBezTo>
                  <a:cubicBezTo>
                    <a:pt x="9583" y="592"/>
                    <a:pt x="9692" y="567"/>
                    <a:pt x="9832" y="567"/>
                  </a:cubicBezTo>
                  <a:close/>
                  <a:moveTo>
                    <a:pt x="9835" y="0"/>
                  </a:moveTo>
                  <a:cubicBezTo>
                    <a:pt x="9589" y="0"/>
                    <a:pt x="9385" y="52"/>
                    <a:pt x="9225" y="156"/>
                  </a:cubicBezTo>
                  <a:cubicBezTo>
                    <a:pt x="8817" y="275"/>
                    <a:pt x="6099" y="1124"/>
                    <a:pt x="4891" y="2934"/>
                  </a:cubicBezTo>
                  <a:cubicBezTo>
                    <a:pt x="3630" y="4826"/>
                    <a:pt x="1" y="15711"/>
                    <a:pt x="110" y="16708"/>
                  </a:cubicBezTo>
                  <a:cubicBezTo>
                    <a:pt x="122" y="16820"/>
                    <a:pt x="176" y="16980"/>
                    <a:pt x="355" y="17112"/>
                  </a:cubicBezTo>
                  <a:cubicBezTo>
                    <a:pt x="614" y="17302"/>
                    <a:pt x="1122" y="17370"/>
                    <a:pt x="1717" y="17370"/>
                  </a:cubicBezTo>
                  <a:cubicBezTo>
                    <a:pt x="2691" y="17370"/>
                    <a:pt x="3899" y="17187"/>
                    <a:pt x="4633" y="17057"/>
                  </a:cubicBezTo>
                  <a:lnTo>
                    <a:pt x="4633" y="17057"/>
                  </a:lnTo>
                  <a:cubicBezTo>
                    <a:pt x="3856" y="18712"/>
                    <a:pt x="1653" y="23484"/>
                    <a:pt x="1653" y="24499"/>
                  </a:cubicBezTo>
                  <a:cubicBezTo>
                    <a:pt x="1653" y="24973"/>
                    <a:pt x="1857" y="25388"/>
                    <a:pt x="2244" y="25698"/>
                  </a:cubicBezTo>
                  <a:cubicBezTo>
                    <a:pt x="2694" y="26059"/>
                    <a:pt x="3358" y="26248"/>
                    <a:pt x="4123" y="26248"/>
                  </a:cubicBezTo>
                  <a:cubicBezTo>
                    <a:pt x="4517" y="26246"/>
                    <a:pt x="4908" y="26200"/>
                    <a:pt x="5291" y="26113"/>
                  </a:cubicBezTo>
                  <a:cubicBezTo>
                    <a:pt x="7084" y="25714"/>
                    <a:pt x="12244" y="17077"/>
                    <a:pt x="13446" y="15029"/>
                  </a:cubicBezTo>
                  <a:cubicBezTo>
                    <a:pt x="13921" y="15510"/>
                    <a:pt x="14949" y="16423"/>
                    <a:pt x="15901" y="16423"/>
                  </a:cubicBezTo>
                  <a:cubicBezTo>
                    <a:pt x="16142" y="16423"/>
                    <a:pt x="16378" y="16365"/>
                    <a:pt x="16599" y="16226"/>
                  </a:cubicBezTo>
                  <a:cubicBezTo>
                    <a:pt x="17497" y="15661"/>
                    <a:pt x="17709" y="14746"/>
                    <a:pt x="17519" y="14090"/>
                  </a:cubicBezTo>
                  <a:cubicBezTo>
                    <a:pt x="17365" y="13554"/>
                    <a:pt x="16963" y="13193"/>
                    <a:pt x="16473" y="13138"/>
                  </a:cubicBezTo>
                  <a:cubicBezTo>
                    <a:pt x="16543" y="12904"/>
                    <a:pt x="16790" y="12435"/>
                    <a:pt x="16995" y="12045"/>
                  </a:cubicBezTo>
                  <a:cubicBezTo>
                    <a:pt x="17809" y="10494"/>
                    <a:pt x="19039" y="8150"/>
                    <a:pt x="18145" y="6293"/>
                  </a:cubicBezTo>
                  <a:cubicBezTo>
                    <a:pt x="17004" y="3924"/>
                    <a:pt x="12639" y="621"/>
                    <a:pt x="10427" y="80"/>
                  </a:cubicBezTo>
                  <a:cubicBezTo>
                    <a:pt x="10209" y="27"/>
                    <a:pt x="10011" y="0"/>
                    <a:pt x="9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619790" y="2590201"/>
              <a:ext cx="347607" cy="339319"/>
            </a:xfrm>
            <a:custGeom>
              <a:avLst/>
              <a:gdLst/>
              <a:ahLst/>
              <a:cxnLst/>
              <a:rect l="l" t="t" r="r" b="b"/>
              <a:pathLst>
                <a:path w="19923" h="19448" extrusionOk="0">
                  <a:moveTo>
                    <a:pt x="5743" y="1"/>
                  </a:moveTo>
                  <a:cubicBezTo>
                    <a:pt x="3437" y="1"/>
                    <a:pt x="2660" y="1181"/>
                    <a:pt x="6337" y="3064"/>
                  </a:cubicBezTo>
                  <a:cubicBezTo>
                    <a:pt x="6337" y="3064"/>
                    <a:pt x="574" y="3064"/>
                    <a:pt x="265" y="5843"/>
                  </a:cubicBezTo>
                  <a:cubicBezTo>
                    <a:pt x="1" y="8210"/>
                    <a:pt x="2128" y="9457"/>
                    <a:pt x="4799" y="9457"/>
                  </a:cubicBezTo>
                  <a:cubicBezTo>
                    <a:pt x="5264" y="9457"/>
                    <a:pt x="5745" y="9419"/>
                    <a:pt x="6234" y="9343"/>
                  </a:cubicBezTo>
                  <a:cubicBezTo>
                    <a:pt x="7563" y="9135"/>
                    <a:pt x="8842" y="9044"/>
                    <a:pt x="9922" y="9044"/>
                  </a:cubicBezTo>
                  <a:cubicBezTo>
                    <a:pt x="11518" y="9044"/>
                    <a:pt x="12679" y="9242"/>
                    <a:pt x="12924" y="9548"/>
                  </a:cubicBezTo>
                  <a:cubicBezTo>
                    <a:pt x="13335" y="10062"/>
                    <a:pt x="8910" y="11092"/>
                    <a:pt x="9939" y="11812"/>
                  </a:cubicBezTo>
                  <a:cubicBezTo>
                    <a:pt x="10741" y="12374"/>
                    <a:pt x="11543" y="12436"/>
                    <a:pt x="11859" y="12436"/>
                  </a:cubicBezTo>
                  <a:cubicBezTo>
                    <a:pt x="11948" y="12436"/>
                    <a:pt x="11998" y="12431"/>
                    <a:pt x="11998" y="12431"/>
                  </a:cubicBezTo>
                  <a:lnTo>
                    <a:pt x="11998" y="12431"/>
                  </a:lnTo>
                  <a:cubicBezTo>
                    <a:pt x="11998" y="12431"/>
                    <a:pt x="10557" y="12843"/>
                    <a:pt x="10661" y="13872"/>
                  </a:cubicBezTo>
                  <a:cubicBezTo>
                    <a:pt x="10764" y="14901"/>
                    <a:pt x="11659" y="19447"/>
                    <a:pt x="12379" y="19447"/>
                  </a:cubicBezTo>
                  <a:cubicBezTo>
                    <a:pt x="13099" y="19447"/>
                    <a:pt x="14469" y="19357"/>
                    <a:pt x="14469" y="19357"/>
                  </a:cubicBezTo>
                  <a:cubicBezTo>
                    <a:pt x="14469" y="19357"/>
                    <a:pt x="16424" y="18430"/>
                    <a:pt x="17968" y="16783"/>
                  </a:cubicBezTo>
                  <a:cubicBezTo>
                    <a:pt x="19512" y="15137"/>
                    <a:pt x="19923" y="11637"/>
                    <a:pt x="17968" y="9580"/>
                  </a:cubicBezTo>
                  <a:cubicBezTo>
                    <a:pt x="16012" y="7521"/>
                    <a:pt x="14469" y="5534"/>
                    <a:pt x="12924" y="3888"/>
                  </a:cubicBezTo>
                  <a:cubicBezTo>
                    <a:pt x="11381" y="2241"/>
                    <a:pt x="9940" y="491"/>
                    <a:pt x="6852" y="79"/>
                  </a:cubicBezTo>
                  <a:cubicBezTo>
                    <a:pt x="6455" y="27"/>
                    <a:pt x="6082" y="1"/>
                    <a:pt x="5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a:off x="2617470" y="2585298"/>
              <a:ext cx="355179" cy="349142"/>
            </a:xfrm>
            <a:custGeom>
              <a:avLst/>
              <a:gdLst/>
              <a:ahLst/>
              <a:cxnLst/>
              <a:rect l="l" t="t" r="r" b="b"/>
              <a:pathLst>
                <a:path w="20357" h="20011" extrusionOk="0">
                  <a:moveTo>
                    <a:pt x="5867" y="564"/>
                  </a:moveTo>
                  <a:cubicBezTo>
                    <a:pt x="6186" y="564"/>
                    <a:pt x="6548" y="588"/>
                    <a:pt x="6947" y="641"/>
                  </a:cubicBezTo>
                  <a:cubicBezTo>
                    <a:pt x="9736" y="1012"/>
                    <a:pt x="11105" y="2485"/>
                    <a:pt x="12554" y="4044"/>
                  </a:cubicBezTo>
                  <a:lnTo>
                    <a:pt x="12851" y="4362"/>
                  </a:lnTo>
                  <a:cubicBezTo>
                    <a:pt x="13549" y="5106"/>
                    <a:pt x="14246" y="5920"/>
                    <a:pt x="14987" y="6783"/>
                  </a:cubicBezTo>
                  <a:cubicBezTo>
                    <a:pt x="15890" y="7836"/>
                    <a:pt x="16825" y="8926"/>
                    <a:pt x="17896" y="10055"/>
                  </a:cubicBezTo>
                  <a:cubicBezTo>
                    <a:pt x="19707" y="11962"/>
                    <a:pt x="19383" y="15284"/>
                    <a:pt x="17895" y="16871"/>
                  </a:cubicBezTo>
                  <a:cubicBezTo>
                    <a:pt x="16538" y="18319"/>
                    <a:pt x="14830" y="19208"/>
                    <a:pt x="14527" y="19359"/>
                  </a:cubicBezTo>
                  <a:cubicBezTo>
                    <a:pt x="14265" y="19376"/>
                    <a:pt x="13138" y="19447"/>
                    <a:pt x="12548" y="19452"/>
                  </a:cubicBezTo>
                  <a:cubicBezTo>
                    <a:pt x="12075" y="19203"/>
                    <a:pt x="11218" y="15557"/>
                    <a:pt x="11075" y="14124"/>
                  </a:cubicBezTo>
                  <a:cubicBezTo>
                    <a:pt x="10997" y="13344"/>
                    <a:pt x="12198" y="12987"/>
                    <a:pt x="12210" y="12983"/>
                  </a:cubicBezTo>
                  <a:cubicBezTo>
                    <a:pt x="12344" y="12944"/>
                    <a:pt x="12431" y="12812"/>
                    <a:pt x="12411" y="12671"/>
                  </a:cubicBezTo>
                  <a:cubicBezTo>
                    <a:pt x="12391" y="12532"/>
                    <a:pt x="12272" y="12428"/>
                    <a:pt x="12131" y="12428"/>
                  </a:cubicBezTo>
                  <a:lnTo>
                    <a:pt x="12130" y="12428"/>
                  </a:lnTo>
                  <a:cubicBezTo>
                    <a:pt x="12122" y="12428"/>
                    <a:pt x="12111" y="12429"/>
                    <a:pt x="12103" y="12430"/>
                  </a:cubicBezTo>
                  <a:cubicBezTo>
                    <a:pt x="12102" y="12430"/>
                    <a:pt x="12063" y="12434"/>
                    <a:pt x="11996" y="12434"/>
                  </a:cubicBezTo>
                  <a:cubicBezTo>
                    <a:pt x="11723" y="12434"/>
                    <a:pt x="10975" y="12381"/>
                    <a:pt x="10234" y="11862"/>
                  </a:cubicBezTo>
                  <a:cubicBezTo>
                    <a:pt x="10225" y="11856"/>
                    <a:pt x="10216" y="11850"/>
                    <a:pt x="10211" y="11845"/>
                  </a:cubicBezTo>
                  <a:cubicBezTo>
                    <a:pt x="10358" y="11617"/>
                    <a:pt x="11293" y="11209"/>
                    <a:pt x="11806" y="10986"/>
                  </a:cubicBezTo>
                  <a:cubicBezTo>
                    <a:pt x="12794" y="10554"/>
                    <a:pt x="13273" y="10333"/>
                    <a:pt x="13355" y="9998"/>
                  </a:cubicBezTo>
                  <a:cubicBezTo>
                    <a:pt x="13386" y="9877"/>
                    <a:pt x="13357" y="9749"/>
                    <a:pt x="13278" y="9653"/>
                  </a:cubicBezTo>
                  <a:cubicBezTo>
                    <a:pt x="12940" y="9231"/>
                    <a:pt x="11668" y="9044"/>
                    <a:pt x="10103" y="9044"/>
                  </a:cubicBezTo>
                  <a:cubicBezTo>
                    <a:pt x="8917" y="9044"/>
                    <a:pt x="7565" y="9151"/>
                    <a:pt x="6323" y="9344"/>
                  </a:cubicBezTo>
                  <a:cubicBezTo>
                    <a:pt x="5851" y="9418"/>
                    <a:pt x="5387" y="9454"/>
                    <a:pt x="4942" y="9454"/>
                  </a:cubicBezTo>
                  <a:cubicBezTo>
                    <a:pt x="3464" y="9454"/>
                    <a:pt x="2181" y="9059"/>
                    <a:pt x="1426" y="8336"/>
                  </a:cubicBezTo>
                  <a:cubicBezTo>
                    <a:pt x="833" y="7768"/>
                    <a:pt x="581" y="7035"/>
                    <a:pt x="679" y="6156"/>
                  </a:cubicBezTo>
                  <a:cubicBezTo>
                    <a:pt x="956" y="3660"/>
                    <a:pt x="6416" y="3629"/>
                    <a:pt x="6471" y="3629"/>
                  </a:cubicBezTo>
                  <a:cubicBezTo>
                    <a:pt x="6601" y="3629"/>
                    <a:pt x="6714" y="3539"/>
                    <a:pt x="6746" y="3412"/>
                  </a:cubicBezTo>
                  <a:cubicBezTo>
                    <a:pt x="6776" y="3285"/>
                    <a:pt x="6716" y="3154"/>
                    <a:pt x="6599" y="3094"/>
                  </a:cubicBezTo>
                  <a:cubicBezTo>
                    <a:pt x="4682" y="2112"/>
                    <a:pt x="4121" y="1382"/>
                    <a:pt x="4223" y="1056"/>
                  </a:cubicBezTo>
                  <a:cubicBezTo>
                    <a:pt x="4308" y="783"/>
                    <a:pt x="4893" y="564"/>
                    <a:pt x="5867" y="564"/>
                  </a:cubicBezTo>
                  <a:close/>
                  <a:moveTo>
                    <a:pt x="5882" y="0"/>
                  </a:moveTo>
                  <a:cubicBezTo>
                    <a:pt x="4827" y="0"/>
                    <a:pt x="3888" y="233"/>
                    <a:pt x="3683" y="887"/>
                  </a:cubicBezTo>
                  <a:cubicBezTo>
                    <a:pt x="3481" y="1535"/>
                    <a:pt x="4079" y="2281"/>
                    <a:pt x="5461" y="3111"/>
                  </a:cubicBezTo>
                  <a:cubicBezTo>
                    <a:pt x="3730" y="3256"/>
                    <a:pt x="368" y="3829"/>
                    <a:pt x="117" y="6092"/>
                  </a:cubicBezTo>
                  <a:cubicBezTo>
                    <a:pt x="1" y="7141"/>
                    <a:pt x="318" y="8058"/>
                    <a:pt x="1036" y="8744"/>
                  </a:cubicBezTo>
                  <a:cubicBezTo>
                    <a:pt x="1904" y="9575"/>
                    <a:pt x="3300" y="10022"/>
                    <a:pt x="4921" y="10022"/>
                  </a:cubicBezTo>
                  <a:cubicBezTo>
                    <a:pt x="5401" y="10022"/>
                    <a:pt x="5900" y="9983"/>
                    <a:pt x="6411" y="9903"/>
                  </a:cubicBezTo>
                  <a:cubicBezTo>
                    <a:pt x="7768" y="9691"/>
                    <a:pt x="9012" y="9609"/>
                    <a:pt x="10037" y="9609"/>
                  </a:cubicBezTo>
                  <a:cubicBezTo>
                    <a:pt x="11388" y="9609"/>
                    <a:pt x="12360" y="9751"/>
                    <a:pt x="12714" y="9919"/>
                  </a:cubicBezTo>
                  <a:cubicBezTo>
                    <a:pt x="12480" y="10075"/>
                    <a:pt x="11953" y="10304"/>
                    <a:pt x="11581" y="10467"/>
                  </a:cubicBezTo>
                  <a:cubicBezTo>
                    <a:pt x="10409" y="10978"/>
                    <a:pt x="9686" y="11317"/>
                    <a:pt x="9637" y="11808"/>
                  </a:cubicBezTo>
                  <a:cubicBezTo>
                    <a:pt x="9623" y="11947"/>
                    <a:pt x="9660" y="12149"/>
                    <a:pt x="9911" y="12325"/>
                  </a:cubicBezTo>
                  <a:cubicBezTo>
                    <a:pt x="10286" y="12588"/>
                    <a:pt x="10707" y="12780"/>
                    <a:pt x="11151" y="12891"/>
                  </a:cubicBezTo>
                  <a:cubicBezTo>
                    <a:pt x="10782" y="13169"/>
                    <a:pt x="10453" y="13586"/>
                    <a:pt x="10513" y="14180"/>
                  </a:cubicBezTo>
                  <a:cubicBezTo>
                    <a:pt x="10519" y="14239"/>
                    <a:pt x="11314" y="20011"/>
                    <a:pt x="12513" y="20011"/>
                  </a:cubicBezTo>
                  <a:cubicBezTo>
                    <a:pt x="13234" y="20011"/>
                    <a:pt x="14564" y="19923"/>
                    <a:pt x="14620" y="19921"/>
                  </a:cubicBezTo>
                  <a:cubicBezTo>
                    <a:pt x="14655" y="19918"/>
                    <a:pt x="14690" y="19909"/>
                    <a:pt x="14723" y="19894"/>
                  </a:cubicBezTo>
                  <a:cubicBezTo>
                    <a:pt x="14804" y="19854"/>
                    <a:pt x="16744" y="18924"/>
                    <a:pt x="18307" y="17258"/>
                  </a:cubicBezTo>
                  <a:cubicBezTo>
                    <a:pt x="19998" y="15454"/>
                    <a:pt x="20357" y="11824"/>
                    <a:pt x="18306" y="9665"/>
                  </a:cubicBezTo>
                  <a:cubicBezTo>
                    <a:pt x="17243" y="8547"/>
                    <a:pt x="16314" y="7462"/>
                    <a:pt x="15415" y="6413"/>
                  </a:cubicBezTo>
                  <a:cubicBezTo>
                    <a:pt x="14671" y="5547"/>
                    <a:pt x="13969" y="4727"/>
                    <a:pt x="13264" y="3975"/>
                  </a:cubicBezTo>
                  <a:lnTo>
                    <a:pt x="12968" y="3658"/>
                  </a:lnTo>
                  <a:cubicBezTo>
                    <a:pt x="11515" y="2095"/>
                    <a:pt x="10012" y="479"/>
                    <a:pt x="7022" y="80"/>
                  </a:cubicBezTo>
                  <a:cubicBezTo>
                    <a:pt x="6646" y="30"/>
                    <a:pt x="6257"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p:nvPr/>
          </p:nvSpPr>
          <p:spPr>
            <a:xfrm>
              <a:off x="2934753" y="2824119"/>
              <a:ext cx="13243" cy="41752"/>
            </a:xfrm>
            <a:custGeom>
              <a:avLst/>
              <a:gdLst/>
              <a:ahLst/>
              <a:cxnLst/>
              <a:rect l="l" t="t" r="r" b="b"/>
              <a:pathLst>
                <a:path w="759" h="2393" extrusionOk="0">
                  <a:moveTo>
                    <a:pt x="305" y="0"/>
                  </a:moveTo>
                  <a:cubicBezTo>
                    <a:pt x="290" y="0"/>
                    <a:pt x="274" y="1"/>
                    <a:pt x="259" y="4"/>
                  </a:cubicBezTo>
                  <a:cubicBezTo>
                    <a:pt x="105" y="30"/>
                    <a:pt x="0" y="175"/>
                    <a:pt x="25" y="329"/>
                  </a:cubicBezTo>
                  <a:cubicBezTo>
                    <a:pt x="186" y="1318"/>
                    <a:pt x="87" y="2064"/>
                    <a:pt x="86" y="2071"/>
                  </a:cubicBezTo>
                  <a:cubicBezTo>
                    <a:pt x="64" y="2225"/>
                    <a:pt x="173" y="2369"/>
                    <a:pt x="327" y="2391"/>
                  </a:cubicBezTo>
                  <a:cubicBezTo>
                    <a:pt x="340" y="2392"/>
                    <a:pt x="354" y="2393"/>
                    <a:pt x="367" y="2393"/>
                  </a:cubicBezTo>
                  <a:cubicBezTo>
                    <a:pt x="508" y="2393"/>
                    <a:pt x="626" y="2289"/>
                    <a:pt x="646" y="2149"/>
                  </a:cubicBezTo>
                  <a:cubicBezTo>
                    <a:pt x="651" y="2116"/>
                    <a:pt x="759" y="1316"/>
                    <a:pt x="583" y="238"/>
                  </a:cubicBezTo>
                  <a:cubicBezTo>
                    <a:pt x="560" y="99"/>
                    <a:pt x="441"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2671138" y="2695444"/>
              <a:ext cx="267348" cy="112850"/>
            </a:xfrm>
            <a:custGeom>
              <a:avLst/>
              <a:gdLst/>
              <a:ahLst/>
              <a:cxnLst/>
              <a:rect l="l" t="t" r="r" b="b"/>
              <a:pathLst>
                <a:path w="15323" h="6468" extrusionOk="0">
                  <a:moveTo>
                    <a:pt x="4834" y="0"/>
                  </a:moveTo>
                  <a:cubicBezTo>
                    <a:pt x="4825" y="0"/>
                    <a:pt x="4817" y="0"/>
                    <a:pt x="4808" y="1"/>
                  </a:cubicBezTo>
                  <a:cubicBezTo>
                    <a:pt x="3448" y="133"/>
                    <a:pt x="268" y="541"/>
                    <a:pt x="92" y="1475"/>
                  </a:cubicBezTo>
                  <a:cubicBezTo>
                    <a:pt x="1" y="1963"/>
                    <a:pt x="585" y="2259"/>
                    <a:pt x="777" y="2355"/>
                  </a:cubicBezTo>
                  <a:cubicBezTo>
                    <a:pt x="1380" y="2661"/>
                    <a:pt x="2046" y="2760"/>
                    <a:pt x="2774" y="2760"/>
                  </a:cubicBezTo>
                  <a:cubicBezTo>
                    <a:pt x="3410" y="2760"/>
                    <a:pt x="4093" y="2684"/>
                    <a:pt x="4822" y="2603"/>
                  </a:cubicBezTo>
                  <a:cubicBezTo>
                    <a:pt x="5664" y="2509"/>
                    <a:pt x="6556" y="2410"/>
                    <a:pt x="7500" y="2410"/>
                  </a:cubicBezTo>
                  <a:cubicBezTo>
                    <a:pt x="8721" y="2410"/>
                    <a:pt x="10032" y="2576"/>
                    <a:pt x="11441" y="3134"/>
                  </a:cubicBezTo>
                  <a:cubicBezTo>
                    <a:pt x="13028" y="3762"/>
                    <a:pt x="14139" y="4824"/>
                    <a:pt x="14740" y="6291"/>
                  </a:cubicBezTo>
                  <a:cubicBezTo>
                    <a:pt x="14783" y="6397"/>
                    <a:pt x="14886" y="6466"/>
                    <a:pt x="15002" y="6467"/>
                  </a:cubicBezTo>
                  <a:cubicBezTo>
                    <a:pt x="15039" y="6467"/>
                    <a:pt x="15075" y="6459"/>
                    <a:pt x="15108" y="6445"/>
                  </a:cubicBezTo>
                  <a:cubicBezTo>
                    <a:pt x="15253" y="6387"/>
                    <a:pt x="15322" y="6221"/>
                    <a:pt x="15264" y="6077"/>
                  </a:cubicBezTo>
                  <a:cubicBezTo>
                    <a:pt x="14601" y="4462"/>
                    <a:pt x="13384" y="3294"/>
                    <a:pt x="11649" y="2608"/>
                  </a:cubicBezTo>
                  <a:cubicBezTo>
                    <a:pt x="10163" y="2019"/>
                    <a:pt x="8762" y="1847"/>
                    <a:pt x="7483" y="1847"/>
                  </a:cubicBezTo>
                  <a:cubicBezTo>
                    <a:pt x="6498" y="1847"/>
                    <a:pt x="5584" y="1949"/>
                    <a:pt x="4759" y="2041"/>
                  </a:cubicBezTo>
                  <a:cubicBezTo>
                    <a:pt x="4050" y="2120"/>
                    <a:pt x="3388" y="2194"/>
                    <a:pt x="2782" y="2194"/>
                  </a:cubicBezTo>
                  <a:cubicBezTo>
                    <a:pt x="2129" y="2194"/>
                    <a:pt x="1541" y="2108"/>
                    <a:pt x="1032" y="1851"/>
                  </a:cubicBezTo>
                  <a:cubicBezTo>
                    <a:pt x="703" y="1684"/>
                    <a:pt x="653" y="1580"/>
                    <a:pt x="649" y="1580"/>
                  </a:cubicBezTo>
                  <a:cubicBezTo>
                    <a:pt x="769" y="1246"/>
                    <a:pt x="2736" y="771"/>
                    <a:pt x="4862" y="563"/>
                  </a:cubicBezTo>
                  <a:cubicBezTo>
                    <a:pt x="5018" y="548"/>
                    <a:pt x="5132" y="410"/>
                    <a:pt x="5117" y="254"/>
                  </a:cubicBezTo>
                  <a:cubicBezTo>
                    <a:pt x="5100" y="109"/>
                    <a:pt x="4977" y="0"/>
                    <a:pt x="4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2816668" y="2779000"/>
              <a:ext cx="96380" cy="100253"/>
            </a:xfrm>
            <a:custGeom>
              <a:avLst/>
              <a:gdLst/>
              <a:ahLst/>
              <a:cxnLst/>
              <a:rect l="l" t="t" r="r" b="b"/>
              <a:pathLst>
                <a:path w="5524" h="5746" extrusionOk="0">
                  <a:moveTo>
                    <a:pt x="325" y="1"/>
                  </a:moveTo>
                  <a:cubicBezTo>
                    <a:pt x="220" y="1"/>
                    <a:pt x="119" y="59"/>
                    <a:pt x="70" y="160"/>
                  </a:cubicBezTo>
                  <a:cubicBezTo>
                    <a:pt x="0" y="301"/>
                    <a:pt x="61" y="473"/>
                    <a:pt x="205" y="540"/>
                  </a:cubicBezTo>
                  <a:cubicBezTo>
                    <a:pt x="246" y="561"/>
                    <a:pt x="4398" y="2624"/>
                    <a:pt x="4939" y="5515"/>
                  </a:cubicBezTo>
                  <a:cubicBezTo>
                    <a:pt x="4964" y="5648"/>
                    <a:pt x="5080" y="5745"/>
                    <a:pt x="5216" y="5745"/>
                  </a:cubicBezTo>
                  <a:cubicBezTo>
                    <a:pt x="5234" y="5745"/>
                    <a:pt x="5252" y="5743"/>
                    <a:pt x="5269" y="5740"/>
                  </a:cubicBezTo>
                  <a:cubicBezTo>
                    <a:pt x="5423" y="5711"/>
                    <a:pt x="5524" y="5564"/>
                    <a:pt x="5494" y="5410"/>
                  </a:cubicBezTo>
                  <a:cubicBezTo>
                    <a:pt x="4901" y="2240"/>
                    <a:pt x="634" y="121"/>
                    <a:pt x="452" y="31"/>
                  </a:cubicBezTo>
                  <a:cubicBezTo>
                    <a:pt x="412" y="10"/>
                    <a:pt x="368" y="1"/>
                    <a:pt x="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2671505" y="2954801"/>
              <a:ext cx="120021" cy="35000"/>
            </a:xfrm>
            <a:custGeom>
              <a:avLst/>
              <a:gdLst/>
              <a:ahLst/>
              <a:cxnLst/>
              <a:rect l="l" t="t" r="r" b="b"/>
              <a:pathLst>
                <a:path w="6879" h="2006" extrusionOk="0">
                  <a:moveTo>
                    <a:pt x="6561" y="1"/>
                  </a:moveTo>
                  <a:cubicBezTo>
                    <a:pt x="6498" y="1"/>
                    <a:pt x="6434" y="22"/>
                    <a:pt x="6381" y="65"/>
                  </a:cubicBezTo>
                  <a:cubicBezTo>
                    <a:pt x="5343" y="945"/>
                    <a:pt x="1617" y="1356"/>
                    <a:pt x="268" y="1440"/>
                  </a:cubicBezTo>
                  <a:cubicBezTo>
                    <a:pt x="117" y="1450"/>
                    <a:pt x="0" y="1578"/>
                    <a:pt x="5" y="1731"/>
                  </a:cubicBezTo>
                  <a:cubicBezTo>
                    <a:pt x="9" y="1883"/>
                    <a:pt x="133" y="2003"/>
                    <a:pt x="285" y="2006"/>
                  </a:cubicBezTo>
                  <a:cubicBezTo>
                    <a:pt x="292" y="2006"/>
                    <a:pt x="297" y="2004"/>
                    <a:pt x="304" y="2004"/>
                  </a:cubicBezTo>
                  <a:cubicBezTo>
                    <a:pt x="509" y="1991"/>
                    <a:pt x="5353" y="1676"/>
                    <a:pt x="6748" y="497"/>
                  </a:cubicBezTo>
                  <a:cubicBezTo>
                    <a:pt x="6864" y="396"/>
                    <a:pt x="6878" y="219"/>
                    <a:pt x="6778" y="101"/>
                  </a:cubicBezTo>
                  <a:cubicBezTo>
                    <a:pt x="6722" y="35"/>
                    <a:pt x="6642" y="1"/>
                    <a:pt x="65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2644287" y="2888343"/>
              <a:ext cx="91704" cy="33970"/>
            </a:xfrm>
            <a:custGeom>
              <a:avLst/>
              <a:gdLst/>
              <a:ahLst/>
              <a:cxnLst/>
              <a:rect l="l" t="t" r="r" b="b"/>
              <a:pathLst>
                <a:path w="5256" h="1947" extrusionOk="0">
                  <a:moveTo>
                    <a:pt x="4933" y="0"/>
                  </a:moveTo>
                  <a:cubicBezTo>
                    <a:pt x="4828" y="0"/>
                    <a:pt x="4726" y="60"/>
                    <a:pt x="4679" y="162"/>
                  </a:cubicBezTo>
                  <a:cubicBezTo>
                    <a:pt x="4215" y="1135"/>
                    <a:pt x="3124" y="1376"/>
                    <a:pt x="2157" y="1376"/>
                  </a:cubicBezTo>
                  <a:cubicBezTo>
                    <a:pt x="1218" y="1376"/>
                    <a:pt x="396" y="1148"/>
                    <a:pt x="379" y="1143"/>
                  </a:cubicBezTo>
                  <a:cubicBezTo>
                    <a:pt x="357" y="1138"/>
                    <a:pt x="335" y="1136"/>
                    <a:pt x="314" y="1136"/>
                  </a:cubicBezTo>
                  <a:cubicBezTo>
                    <a:pt x="190" y="1136"/>
                    <a:pt x="77" y="1217"/>
                    <a:pt x="42" y="1341"/>
                  </a:cubicBezTo>
                  <a:cubicBezTo>
                    <a:pt x="1" y="1486"/>
                    <a:pt x="80" y="1639"/>
                    <a:pt x="224" y="1687"/>
                  </a:cubicBezTo>
                  <a:cubicBezTo>
                    <a:pt x="297" y="1707"/>
                    <a:pt x="1157" y="1946"/>
                    <a:pt x="2161" y="1946"/>
                  </a:cubicBezTo>
                  <a:cubicBezTo>
                    <a:pt x="3287" y="1946"/>
                    <a:pt x="4597" y="1646"/>
                    <a:pt x="5188" y="404"/>
                  </a:cubicBezTo>
                  <a:cubicBezTo>
                    <a:pt x="5256" y="263"/>
                    <a:pt x="5196" y="94"/>
                    <a:pt x="5055" y="28"/>
                  </a:cubicBezTo>
                  <a:cubicBezTo>
                    <a:pt x="5016" y="9"/>
                    <a:pt x="4974" y="0"/>
                    <a:pt x="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2714094" y="2881173"/>
              <a:ext cx="37739" cy="20640"/>
            </a:xfrm>
            <a:custGeom>
              <a:avLst/>
              <a:gdLst/>
              <a:ahLst/>
              <a:cxnLst/>
              <a:rect l="l" t="t" r="r" b="b"/>
              <a:pathLst>
                <a:path w="2163" h="1183" extrusionOk="0">
                  <a:moveTo>
                    <a:pt x="320" y="0"/>
                  </a:moveTo>
                  <a:cubicBezTo>
                    <a:pt x="207" y="0"/>
                    <a:pt x="101" y="67"/>
                    <a:pt x="57" y="178"/>
                  </a:cubicBezTo>
                  <a:cubicBezTo>
                    <a:pt x="0" y="322"/>
                    <a:pt x="68" y="485"/>
                    <a:pt x="210" y="544"/>
                  </a:cubicBezTo>
                  <a:lnTo>
                    <a:pt x="1754" y="1162"/>
                  </a:lnTo>
                  <a:cubicBezTo>
                    <a:pt x="1787" y="1175"/>
                    <a:pt x="1823" y="1182"/>
                    <a:pt x="1859" y="1182"/>
                  </a:cubicBezTo>
                  <a:cubicBezTo>
                    <a:pt x="1994" y="1182"/>
                    <a:pt x="2111" y="1086"/>
                    <a:pt x="2136" y="953"/>
                  </a:cubicBezTo>
                  <a:cubicBezTo>
                    <a:pt x="2162" y="819"/>
                    <a:pt x="2089" y="687"/>
                    <a:pt x="1963" y="637"/>
                  </a:cubicBezTo>
                  <a:lnTo>
                    <a:pt x="420" y="18"/>
                  </a:lnTo>
                  <a:cubicBezTo>
                    <a:pt x="387" y="6"/>
                    <a:pt x="353"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2613631" y="2830418"/>
              <a:ext cx="55692" cy="50284"/>
            </a:xfrm>
            <a:custGeom>
              <a:avLst/>
              <a:gdLst/>
              <a:ahLst/>
              <a:cxnLst/>
              <a:rect l="l" t="t" r="r" b="b"/>
              <a:pathLst>
                <a:path w="3192" h="2882" extrusionOk="0">
                  <a:moveTo>
                    <a:pt x="3191" y="0"/>
                  </a:moveTo>
                  <a:cubicBezTo>
                    <a:pt x="3191" y="1"/>
                    <a:pt x="0" y="411"/>
                    <a:pt x="0" y="927"/>
                  </a:cubicBezTo>
                  <a:cubicBezTo>
                    <a:pt x="0" y="1441"/>
                    <a:pt x="2059" y="2882"/>
                    <a:pt x="2059" y="2882"/>
                  </a:cubicBez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2608676" y="2825463"/>
              <a:ext cx="65882" cy="60176"/>
            </a:xfrm>
            <a:custGeom>
              <a:avLst/>
              <a:gdLst/>
              <a:ahLst/>
              <a:cxnLst/>
              <a:rect l="l" t="t" r="r" b="b"/>
              <a:pathLst>
                <a:path w="3776" h="3449" extrusionOk="0">
                  <a:moveTo>
                    <a:pt x="3474" y="1"/>
                  </a:moveTo>
                  <a:cubicBezTo>
                    <a:pt x="3462" y="1"/>
                    <a:pt x="3450" y="1"/>
                    <a:pt x="3438" y="3"/>
                  </a:cubicBezTo>
                  <a:cubicBezTo>
                    <a:pt x="1" y="448"/>
                    <a:pt x="1" y="1021"/>
                    <a:pt x="1" y="1211"/>
                  </a:cubicBezTo>
                  <a:cubicBezTo>
                    <a:pt x="1" y="1787"/>
                    <a:pt x="1367" y="2828"/>
                    <a:pt x="2180" y="3397"/>
                  </a:cubicBezTo>
                  <a:cubicBezTo>
                    <a:pt x="2227" y="3431"/>
                    <a:pt x="2284" y="3448"/>
                    <a:pt x="2342" y="3448"/>
                  </a:cubicBezTo>
                  <a:lnTo>
                    <a:pt x="2342" y="3448"/>
                  </a:lnTo>
                  <a:cubicBezTo>
                    <a:pt x="2466" y="3448"/>
                    <a:pt x="2574" y="3369"/>
                    <a:pt x="2611" y="3251"/>
                  </a:cubicBezTo>
                  <a:cubicBezTo>
                    <a:pt x="2649" y="3133"/>
                    <a:pt x="2606" y="3005"/>
                    <a:pt x="2505" y="2934"/>
                  </a:cubicBezTo>
                  <a:cubicBezTo>
                    <a:pt x="1554" y="2268"/>
                    <a:pt x="708" y="1522"/>
                    <a:pt x="581" y="1252"/>
                  </a:cubicBezTo>
                  <a:cubicBezTo>
                    <a:pt x="873" y="1028"/>
                    <a:pt x="2290" y="722"/>
                    <a:pt x="3511" y="565"/>
                  </a:cubicBezTo>
                  <a:cubicBezTo>
                    <a:pt x="3666" y="544"/>
                    <a:pt x="3775" y="403"/>
                    <a:pt x="3755" y="248"/>
                  </a:cubicBezTo>
                  <a:cubicBezTo>
                    <a:pt x="3737" y="104"/>
                    <a:pt x="3614" y="1"/>
                    <a:pt x="3474" y="1"/>
                  </a:cubicBezTo>
                  <a:close/>
                  <a:moveTo>
                    <a:pt x="2342" y="3448"/>
                  </a:moveTo>
                  <a:cubicBezTo>
                    <a:pt x="2342" y="3448"/>
                    <a:pt x="2342" y="3448"/>
                    <a:pt x="2342" y="3448"/>
                  </a:cubicBezTo>
                  <a:lnTo>
                    <a:pt x="2343" y="3448"/>
                  </a:lnTo>
                  <a:cubicBezTo>
                    <a:pt x="2343" y="3448"/>
                    <a:pt x="2342" y="3448"/>
                    <a:pt x="2342" y="34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2659728" y="2796552"/>
              <a:ext cx="19279" cy="28544"/>
            </a:xfrm>
            <a:custGeom>
              <a:avLst/>
              <a:gdLst/>
              <a:ahLst/>
              <a:cxnLst/>
              <a:rect l="l" t="t" r="r" b="b"/>
              <a:pathLst>
                <a:path w="1105" h="1636" extrusionOk="0">
                  <a:moveTo>
                    <a:pt x="750" y="1"/>
                  </a:moveTo>
                  <a:cubicBezTo>
                    <a:pt x="539" y="1"/>
                    <a:pt x="283" y="284"/>
                    <a:pt x="149" y="684"/>
                  </a:cubicBezTo>
                  <a:cubicBezTo>
                    <a:pt x="0" y="1129"/>
                    <a:pt x="60" y="1549"/>
                    <a:pt x="283" y="1624"/>
                  </a:cubicBezTo>
                  <a:cubicBezTo>
                    <a:pt x="306" y="1632"/>
                    <a:pt x="329" y="1635"/>
                    <a:pt x="353" y="1635"/>
                  </a:cubicBezTo>
                  <a:cubicBezTo>
                    <a:pt x="565" y="1635"/>
                    <a:pt x="821" y="1353"/>
                    <a:pt x="956" y="952"/>
                  </a:cubicBezTo>
                  <a:cubicBezTo>
                    <a:pt x="1105" y="508"/>
                    <a:pt x="1044" y="86"/>
                    <a:pt x="821" y="12"/>
                  </a:cubicBezTo>
                  <a:cubicBezTo>
                    <a:pt x="798" y="5"/>
                    <a:pt x="775"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2706923" y="2820508"/>
              <a:ext cx="19279" cy="28544"/>
            </a:xfrm>
            <a:custGeom>
              <a:avLst/>
              <a:gdLst/>
              <a:ahLst/>
              <a:cxnLst/>
              <a:rect l="l" t="t" r="r" b="b"/>
              <a:pathLst>
                <a:path w="1105" h="1636" extrusionOk="0">
                  <a:moveTo>
                    <a:pt x="751" y="1"/>
                  </a:moveTo>
                  <a:cubicBezTo>
                    <a:pt x="539" y="1"/>
                    <a:pt x="283" y="284"/>
                    <a:pt x="150" y="683"/>
                  </a:cubicBezTo>
                  <a:cubicBezTo>
                    <a:pt x="1" y="1128"/>
                    <a:pt x="62" y="1550"/>
                    <a:pt x="283" y="1624"/>
                  </a:cubicBezTo>
                  <a:cubicBezTo>
                    <a:pt x="306" y="1631"/>
                    <a:pt x="330" y="1635"/>
                    <a:pt x="354" y="1635"/>
                  </a:cubicBezTo>
                  <a:cubicBezTo>
                    <a:pt x="566" y="1635"/>
                    <a:pt x="822" y="1352"/>
                    <a:pt x="956" y="952"/>
                  </a:cubicBezTo>
                  <a:cubicBezTo>
                    <a:pt x="1105" y="508"/>
                    <a:pt x="1045" y="86"/>
                    <a:pt x="822" y="12"/>
                  </a:cubicBezTo>
                  <a:cubicBezTo>
                    <a:pt x="799" y="4"/>
                    <a:pt x="776" y="1"/>
                    <a:pt x="7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2726185" y="2786101"/>
              <a:ext cx="27218" cy="39553"/>
            </a:xfrm>
            <a:custGeom>
              <a:avLst/>
              <a:gdLst/>
              <a:ahLst/>
              <a:cxnLst/>
              <a:rect l="l" t="t" r="r" b="b"/>
              <a:pathLst>
                <a:path w="1560" h="2267" extrusionOk="0">
                  <a:moveTo>
                    <a:pt x="1" y="0"/>
                  </a:moveTo>
                  <a:lnTo>
                    <a:pt x="1418" y="2267"/>
                  </a:lnTo>
                  <a:cubicBezTo>
                    <a:pt x="1559" y="142"/>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2719922" y="2781163"/>
              <a:ext cx="38681" cy="49429"/>
            </a:xfrm>
            <a:custGeom>
              <a:avLst/>
              <a:gdLst/>
              <a:ahLst/>
              <a:cxnLst/>
              <a:rect l="l" t="t" r="r" b="b"/>
              <a:pathLst>
                <a:path w="2217" h="2833" extrusionOk="0">
                  <a:moveTo>
                    <a:pt x="358" y="1"/>
                  </a:moveTo>
                  <a:cubicBezTo>
                    <a:pt x="141" y="1"/>
                    <a:pt x="1" y="243"/>
                    <a:pt x="120" y="433"/>
                  </a:cubicBezTo>
                  <a:lnTo>
                    <a:pt x="1538" y="2700"/>
                  </a:lnTo>
                  <a:cubicBezTo>
                    <a:pt x="1589" y="2782"/>
                    <a:pt x="1679" y="2832"/>
                    <a:pt x="1777" y="2832"/>
                  </a:cubicBezTo>
                  <a:lnTo>
                    <a:pt x="1777" y="2832"/>
                  </a:lnTo>
                  <a:cubicBezTo>
                    <a:pt x="1925" y="2832"/>
                    <a:pt x="2048" y="2717"/>
                    <a:pt x="2059" y="2568"/>
                  </a:cubicBezTo>
                  <a:cubicBezTo>
                    <a:pt x="2216" y="197"/>
                    <a:pt x="403" y="4"/>
                    <a:pt x="385" y="2"/>
                  </a:cubicBezTo>
                  <a:cubicBezTo>
                    <a:pt x="376" y="1"/>
                    <a:pt x="367" y="1"/>
                    <a:pt x="358" y="1"/>
                  </a:cubicBezTo>
                  <a:close/>
                  <a:moveTo>
                    <a:pt x="1777" y="2832"/>
                  </a:moveTo>
                  <a:cubicBezTo>
                    <a:pt x="1776" y="2832"/>
                    <a:pt x="1776" y="2832"/>
                    <a:pt x="1776" y="2832"/>
                  </a:cubicBezTo>
                  <a:lnTo>
                    <a:pt x="1777" y="2832"/>
                  </a:lnTo>
                  <a:cubicBezTo>
                    <a:pt x="1777" y="2832"/>
                    <a:pt x="1777" y="2832"/>
                    <a:pt x="1777" y="28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2666881" y="2761867"/>
              <a:ext cx="34616" cy="14377"/>
            </a:xfrm>
            <a:custGeom>
              <a:avLst/>
              <a:gdLst/>
              <a:ahLst/>
              <a:cxnLst/>
              <a:rect l="l" t="t" r="r" b="b"/>
              <a:pathLst>
                <a:path w="1984" h="824" extrusionOk="0">
                  <a:moveTo>
                    <a:pt x="1206" y="0"/>
                  </a:moveTo>
                  <a:cubicBezTo>
                    <a:pt x="877" y="0"/>
                    <a:pt x="462" y="188"/>
                    <a:pt x="0" y="823"/>
                  </a:cubicBezTo>
                  <a:lnTo>
                    <a:pt x="1984" y="398"/>
                  </a:lnTo>
                  <a:cubicBezTo>
                    <a:pt x="1984" y="398"/>
                    <a:pt x="1685" y="0"/>
                    <a:pt x="1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8"/>
            <p:cNvSpPr/>
            <p:nvPr/>
          </p:nvSpPr>
          <p:spPr>
            <a:xfrm>
              <a:off x="2660530" y="2756929"/>
              <a:ext cx="47091" cy="24235"/>
            </a:xfrm>
            <a:custGeom>
              <a:avLst/>
              <a:gdLst/>
              <a:ahLst/>
              <a:cxnLst/>
              <a:rect l="l" t="t" r="r" b="b"/>
              <a:pathLst>
                <a:path w="2699" h="1389" extrusionOk="0">
                  <a:moveTo>
                    <a:pt x="1529" y="567"/>
                  </a:moveTo>
                  <a:lnTo>
                    <a:pt x="1355" y="604"/>
                  </a:lnTo>
                  <a:cubicBezTo>
                    <a:pt x="1411" y="585"/>
                    <a:pt x="1470" y="573"/>
                    <a:pt x="1529" y="567"/>
                  </a:cubicBezTo>
                  <a:close/>
                  <a:moveTo>
                    <a:pt x="1562" y="1"/>
                  </a:moveTo>
                  <a:cubicBezTo>
                    <a:pt x="1066" y="4"/>
                    <a:pt x="587" y="320"/>
                    <a:pt x="136" y="940"/>
                  </a:cubicBezTo>
                  <a:cubicBezTo>
                    <a:pt x="0" y="1127"/>
                    <a:pt x="134" y="1389"/>
                    <a:pt x="364" y="1389"/>
                  </a:cubicBezTo>
                  <a:cubicBezTo>
                    <a:pt x="385" y="1389"/>
                    <a:pt x="404" y="1387"/>
                    <a:pt x="424" y="1382"/>
                  </a:cubicBezTo>
                  <a:lnTo>
                    <a:pt x="2408" y="957"/>
                  </a:lnTo>
                  <a:cubicBezTo>
                    <a:pt x="2610" y="915"/>
                    <a:pt x="2699" y="677"/>
                    <a:pt x="2575" y="512"/>
                  </a:cubicBezTo>
                  <a:cubicBezTo>
                    <a:pt x="2559" y="491"/>
                    <a:pt x="2185" y="1"/>
                    <a:pt x="1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8"/>
            <p:cNvSpPr/>
            <p:nvPr/>
          </p:nvSpPr>
          <p:spPr>
            <a:xfrm>
              <a:off x="1679719" y="2713991"/>
              <a:ext cx="241945" cy="241927"/>
            </a:xfrm>
            <a:custGeom>
              <a:avLst/>
              <a:gdLst/>
              <a:ahLst/>
              <a:cxnLst/>
              <a:rect l="l" t="t" r="r" b="b"/>
              <a:pathLst>
                <a:path w="13867" h="13866" extrusionOk="0">
                  <a:moveTo>
                    <a:pt x="6933" y="0"/>
                  </a:moveTo>
                  <a:cubicBezTo>
                    <a:pt x="5094" y="0"/>
                    <a:pt x="3331" y="730"/>
                    <a:pt x="2032" y="2030"/>
                  </a:cubicBezTo>
                  <a:cubicBezTo>
                    <a:pt x="732" y="3330"/>
                    <a:pt x="0" y="5094"/>
                    <a:pt x="0" y="6933"/>
                  </a:cubicBezTo>
                  <a:cubicBezTo>
                    <a:pt x="0" y="8771"/>
                    <a:pt x="732" y="10535"/>
                    <a:pt x="2032" y="11835"/>
                  </a:cubicBezTo>
                  <a:cubicBezTo>
                    <a:pt x="3331" y="13135"/>
                    <a:pt x="5094" y="13865"/>
                    <a:pt x="6933" y="13865"/>
                  </a:cubicBezTo>
                  <a:cubicBezTo>
                    <a:pt x="8772" y="13865"/>
                    <a:pt x="10535" y="13135"/>
                    <a:pt x="11836" y="11835"/>
                  </a:cubicBezTo>
                  <a:cubicBezTo>
                    <a:pt x="13136" y="10535"/>
                    <a:pt x="13866" y="8771"/>
                    <a:pt x="13866" y="6933"/>
                  </a:cubicBezTo>
                  <a:cubicBezTo>
                    <a:pt x="13866" y="5094"/>
                    <a:pt x="13136" y="3330"/>
                    <a:pt x="11836" y="2030"/>
                  </a:cubicBezTo>
                  <a:cubicBezTo>
                    <a:pt x="10535" y="730"/>
                    <a:pt x="8772" y="0"/>
                    <a:pt x="69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8"/>
            <p:cNvSpPr/>
            <p:nvPr/>
          </p:nvSpPr>
          <p:spPr>
            <a:xfrm>
              <a:off x="1874799" y="3124670"/>
              <a:ext cx="1066740" cy="502959"/>
            </a:xfrm>
            <a:custGeom>
              <a:avLst/>
              <a:gdLst/>
              <a:ahLst/>
              <a:cxnLst/>
              <a:rect l="l" t="t" r="r" b="b"/>
              <a:pathLst>
                <a:path w="61140" h="28827" extrusionOk="0">
                  <a:moveTo>
                    <a:pt x="55263" y="0"/>
                  </a:moveTo>
                  <a:lnTo>
                    <a:pt x="50402" y="3063"/>
                  </a:lnTo>
                  <a:lnTo>
                    <a:pt x="35262" y="18629"/>
                  </a:lnTo>
                  <a:lnTo>
                    <a:pt x="12189" y="24985"/>
                  </a:lnTo>
                  <a:cubicBezTo>
                    <a:pt x="12189" y="24985"/>
                    <a:pt x="10133" y="22591"/>
                    <a:pt x="8648" y="22577"/>
                  </a:cubicBezTo>
                  <a:cubicBezTo>
                    <a:pt x="8642" y="22577"/>
                    <a:pt x="8636" y="22577"/>
                    <a:pt x="8630" y="22577"/>
                  </a:cubicBezTo>
                  <a:cubicBezTo>
                    <a:pt x="7125" y="22577"/>
                    <a:pt x="2395" y="24302"/>
                    <a:pt x="2395" y="24302"/>
                  </a:cubicBezTo>
                  <a:cubicBezTo>
                    <a:pt x="2395" y="24302"/>
                    <a:pt x="1788" y="25781"/>
                    <a:pt x="2976" y="25792"/>
                  </a:cubicBezTo>
                  <a:cubicBezTo>
                    <a:pt x="2987" y="25792"/>
                    <a:pt x="2998" y="25792"/>
                    <a:pt x="3009" y="25792"/>
                  </a:cubicBezTo>
                  <a:cubicBezTo>
                    <a:pt x="3119" y="25792"/>
                    <a:pt x="3239" y="25787"/>
                    <a:pt x="3365" y="25779"/>
                  </a:cubicBezTo>
                  <a:lnTo>
                    <a:pt x="3365" y="25779"/>
                  </a:lnTo>
                  <a:lnTo>
                    <a:pt x="1" y="26358"/>
                  </a:lnTo>
                  <a:cubicBezTo>
                    <a:pt x="163" y="27387"/>
                    <a:pt x="1045" y="28149"/>
                    <a:pt x="2088" y="28159"/>
                  </a:cubicBezTo>
                  <a:lnTo>
                    <a:pt x="5033" y="28186"/>
                  </a:lnTo>
                  <a:lnTo>
                    <a:pt x="10075" y="28827"/>
                  </a:lnTo>
                  <a:lnTo>
                    <a:pt x="14840" y="27385"/>
                  </a:lnTo>
                  <a:cubicBezTo>
                    <a:pt x="14840" y="27385"/>
                    <a:pt x="37433" y="24920"/>
                    <a:pt x="38623" y="24634"/>
                  </a:cubicBezTo>
                  <a:cubicBezTo>
                    <a:pt x="39813" y="24348"/>
                    <a:pt x="58970" y="7893"/>
                    <a:pt x="58970" y="7893"/>
                  </a:cubicBezTo>
                  <a:cubicBezTo>
                    <a:pt x="58970" y="7893"/>
                    <a:pt x="61139" y="5986"/>
                    <a:pt x="60312" y="3775"/>
                  </a:cubicBezTo>
                  <a:cubicBezTo>
                    <a:pt x="59485" y="1564"/>
                    <a:pt x="55263" y="0"/>
                    <a:pt x="55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8"/>
            <p:cNvSpPr/>
            <p:nvPr/>
          </p:nvSpPr>
          <p:spPr>
            <a:xfrm>
              <a:off x="1869513" y="3119802"/>
              <a:ext cx="1077662" cy="512782"/>
            </a:xfrm>
            <a:custGeom>
              <a:avLst/>
              <a:gdLst/>
              <a:ahLst/>
              <a:cxnLst/>
              <a:rect l="l" t="t" r="r" b="b"/>
              <a:pathLst>
                <a:path w="61766" h="29390" extrusionOk="0">
                  <a:moveTo>
                    <a:pt x="55574" y="1"/>
                  </a:moveTo>
                  <a:cubicBezTo>
                    <a:pt x="55459" y="1"/>
                    <a:pt x="55350" y="72"/>
                    <a:pt x="55308" y="185"/>
                  </a:cubicBezTo>
                  <a:cubicBezTo>
                    <a:pt x="55255" y="328"/>
                    <a:pt x="55325" y="488"/>
                    <a:pt x="55467" y="546"/>
                  </a:cubicBezTo>
                  <a:cubicBezTo>
                    <a:pt x="55507" y="561"/>
                    <a:pt x="59578" y="2090"/>
                    <a:pt x="60350" y="4154"/>
                  </a:cubicBezTo>
                  <a:cubicBezTo>
                    <a:pt x="61098" y="6153"/>
                    <a:pt x="59107" y="7944"/>
                    <a:pt x="59088" y="7959"/>
                  </a:cubicBezTo>
                  <a:cubicBezTo>
                    <a:pt x="51463" y="14509"/>
                    <a:pt x="39781" y="24356"/>
                    <a:pt x="38859" y="24638"/>
                  </a:cubicBezTo>
                  <a:cubicBezTo>
                    <a:pt x="37700" y="24918"/>
                    <a:pt x="15337" y="27359"/>
                    <a:pt x="15061" y="27395"/>
                  </a:cubicBezTo>
                  <a:lnTo>
                    <a:pt x="10354" y="28819"/>
                  </a:lnTo>
                  <a:lnTo>
                    <a:pt x="5337" y="28184"/>
                  </a:lnTo>
                  <a:lnTo>
                    <a:pt x="2393" y="28157"/>
                  </a:lnTo>
                  <a:cubicBezTo>
                    <a:pt x="1593" y="28151"/>
                    <a:pt x="886" y="27630"/>
                    <a:pt x="646" y="26865"/>
                  </a:cubicBezTo>
                  <a:lnTo>
                    <a:pt x="3701" y="26338"/>
                  </a:lnTo>
                  <a:cubicBezTo>
                    <a:pt x="4961" y="26251"/>
                    <a:pt x="6825" y="25806"/>
                    <a:pt x="6913" y="25785"/>
                  </a:cubicBezTo>
                  <a:cubicBezTo>
                    <a:pt x="7062" y="25750"/>
                    <a:pt x="7157" y="25603"/>
                    <a:pt x="7126" y="25453"/>
                  </a:cubicBezTo>
                  <a:cubicBezTo>
                    <a:pt x="7098" y="25318"/>
                    <a:pt x="6981" y="25226"/>
                    <a:pt x="6849" y="25226"/>
                  </a:cubicBezTo>
                  <a:cubicBezTo>
                    <a:pt x="6833" y="25226"/>
                    <a:pt x="6816" y="25228"/>
                    <a:pt x="6799" y="25231"/>
                  </a:cubicBezTo>
                  <a:lnTo>
                    <a:pt x="3633" y="25777"/>
                  </a:lnTo>
                  <a:cubicBezTo>
                    <a:pt x="3508" y="25786"/>
                    <a:pt x="3389" y="25788"/>
                    <a:pt x="3282" y="25788"/>
                  </a:cubicBezTo>
                  <a:cubicBezTo>
                    <a:pt x="2993" y="25786"/>
                    <a:pt x="2921" y="25678"/>
                    <a:pt x="2897" y="25643"/>
                  </a:cubicBezTo>
                  <a:cubicBezTo>
                    <a:pt x="2761" y="25437"/>
                    <a:pt x="2847" y="25031"/>
                    <a:pt x="2920" y="24803"/>
                  </a:cubicBezTo>
                  <a:cubicBezTo>
                    <a:pt x="3674" y="24533"/>
                    <a:pt x="7628" y="23140"/>
                    <a:pt x="8932" y="23140"/>
                  </a:cubicBezTo>
                  <a:lnTo>
                    <a:pt x="8948" y="23140"/>
                  </a:lnTo>
                  <a:cubicBezTo>
                    <a:pt x="10060" y="23149"/>
                    <a:pt x="11728" y="24811"/>
                    <a:pt x="12278" y="25449"/>
                  </a:cubicBezTo>
                  <a:cubicBezTo>
                    <a:pt x="12332" y="25513"/>
                    <a:pt x="12412" y="25548"/>
                    <a:pt x="12493" y="25548"/>
                  </a:cubicBezTo>
                  <a:cubicBezTo>
                    <a:pt x="12518" y="25548"/>
                    <a:pt x="12543" y="25545"/>
                    <a:pt x="12567" y="25538"/>
                  </a:cubicBezTo>
                  <a:lnTo>
                    <a:pt x="35640" y="19181"/>
                  </a:lnTo>
                  <a:cubicBezTo>
                    <a:pt x="35688" y="19168"/>
                    <a:pt x="35732" y="19142"/>
                    <a:pt x="35767" y="19106"/>
                  </a:cubicBezTo>
                  <a:lnTo>
                    <a:pt x="50907" y="3539"/>
                  </a:lnTo>
                  <a:cubicBezTo>
                    <a:pt x="51009" y="3426"/>
                    <a:pt x="51004" y="3253"/>
                    <a:pt x="50894" y="3147"/>
                  </a:cubicBezTo>
                  <a:cubicBezTo>
                    <a:pt x="50839" y="3094"/>
                    <a:pt x="50768" y="3067"/>
                    <a:pt x="50697" y="3067"/>
                  </a:cubicBezTo>
                  <a:cubicBezTo>
                    <a:pt x="50627" y="3067"/>
                    <a:pt x="50556" y="3093"/>
                    <a:pt x="50502" y="3144"/>
                  </a:cubicBezTo>
                  <a:lnTo>
                    <a:pt x="35415" y="18656"/>
                  </a:lnTo>
                  <a:lnTo>
                    <a:pt x="12585" y="24945"/>
                  </a:lnTo>
                  <a:cubicBezTo>
                    <a:pt x="12110" y="24421"/>
                    <a:pt x="10350" y="22586"/>
                    <a:pt x="8953" y="22573"/>
                  </a:cubicBezTo>
                  <a:lnTo>
                    <a:pt x="8934" y="22573"/>
                  </a:lnTo>
                  <a:cubicBezTo>
                    <a:pt x="7396" y="22573"/>
                    <a:pt x="2797" y="24244"/>
                    <a:pt x="2601" y="24316"/>
                  </a:cubicBezTo>
                  <a:cubicBezTo>
                    <a:pt x="2526" y="24342"/>
                    <a:pt x="2467" y="24399"/>
                    <a:pt x="2436" y="24473"/>
                  </a:cubicBezTo>
                  <a:cubicBezTo>
                    <a:pt x="2397" y="24569"/>
                    <a:pt x="2067" y="25414"/>
                    <a:pt x="2424" y="25955"/>
                  </a:cubicBezTo>
                  <a:cubicBezTo>
                    <a:pt x="2430" y="25963"/>
                    <a:pt x="2436" y="25972"/>
                    <a:pt x="2444" y="25982"/>
                  </a:cubicBezTo>
                  <a:lnTo>
                    <a:pt x="255" y="26359"/>
                  </a:lnTo>
                  <a:cubicBezTo>
                    <a:pt x="103" y="26385"/>
                    <a:pt x="1" y="26529"/>
                    <a:pt x="25" y="26682"/>
                  </a:cubicBezTo>
                  <a:cubicBezTo>
                    <a:pt x="205" y="27849"/>
                    <a:pt x="1206" y="28713"/>
                    <a:pt x="2388" y="28722"/>
                  </a:cubicBezTo>
                  <a:lnTo>
                    <a:pt x="5300" y="28747"/>
                  </a:lnTo>
                  <a:lnTo>
                    <a:pt x="10342" y="29386"/>
                  </a:lnTo>
                  <a:cubicBezTo>
                    <a:pt x="10354" y="29388"/>
                    <a:pt x="10366" y="29389"/>
                    <a:pt x="10378" y="29389"/>
                  </a:cubicBezTo>
                  <a:cubicBezTo>
                    <a:pt x="10405" y="29389"/>
                    <a:pt x="10432" y="29385"/>
                    <a:pt x="10460" y="29377"/>
                  </a:cubicBezTo>
                  <a:lnTo>
                    <a:pt x="15173" y="27947"/>
                  </a:lnTo>
                  <a:cubicBezTo>
                    <a:pt x="16096" y="27846"/>
                    <a:pt x="37798" y="25475"/>
                    <a:pt x="38992" y="25188"/>
                  </a:cubicBezTo>
                  <a:cubicBezTo>
                    <a:pt x="40213" y="24895"/>
                    <a:pt x="57492" y="10077"/>
                    <a:pt x="59460" y="8385"/>
                  </a:cubicBezTo>
                  <a:cubicBezTo>
                    <a:pt x="59554" y="8303"/>
                    <a:pt x="61765" y="6322"/>
                    <a:pt x="60880" y="3956"/>
                  </a:cubicBezTo>
                  <a:cubicBezTo>
                    <a:pt x="60017" y="1651"/>
                    <a:pt x="55841" y="82"/>
                    <a:pt x="55663" y="15"/>
                  </a:cubicBezTo>
                  <a:cubicBezTo>
                    <a:pt x="55634" y="6"/>
                    <a:pt x="55604" y="1"/>
                    <a:pt x="55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8"/>
            <p:cNvSpPr/>
            <p:nvPr/>
          </p:nvSpPr>
          <p:spPr>
            <a:xfrm>
              <a:off x="2505178" y="3373576"/>
              <a:ext cx="185048" cy="142721"/>
            </a:xfrm>
            <a:custGeom>
              <a:avLst/>
              <a:gdLst/>
              <a:ahLst/>
              <a:cxnLst/>
              <a:rect l="l" t="t" r="r" b="b"/>
              <a:pathLst>
                <a:path w="10606" h="8180" extrusionOk="0">
                  <a:moveTo>
                    <a:pt x="1992" y="1"/>
                  </a:moveTo>
                  <a:lnTo>
                    <a:pt x="0" y="1998"/>
                  </a:lnTo>
                  <a:lnTo>
                    <a:pt x="8588" y="8179"/>
                  </a:lnTo>
                  <a:lnTo>
                    <a:pt x="10605" y="6279"/>
                  </a:lnTo>
                  <a:lnTo>
                    <a:pt x="19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8"/>
            <p:cNvSpPr/>
            <p:nvPr/>
          </p:nvSpPr>
          <p:spPr>
            <a:xfrm>
              <a:off x="2500153" y="3368673"/>
              <a:ext cx="195709" cy="152561"/>
            </a:xfrm>
            <a:custGeom>
              <a:avLst/>
              <a:gdLst/>
              <a:ahLst/>
              <a:cxnLst/>
              <a:rect l="l" t="t" r="r" b="b"/>
              <a:pathLst>
                <a:path w="11217" h="8744" extrusionOk="0">
                  <a:moveTo>
                    <a:pt x="2309" y="653"/>
                  </a:moveTo>
                  <a:lnTo>
                    <a:pt x="10452" y="6588"/>
                  </a:lnTo>
                  <a:lnTo>
                    <a:pt x="8851" y="8095"/>
                  </a:lnTo>
                  <a:lnTo>
                    <a:pt x="724" y="2245"/>
                  </a:lnTo>
                  <a:lnTo>
                    <a:pt x="2309" y="653"/>
                  </a:lnTo>
                  <a:close/>
                  <a:moveTo>
                    <a:pt x="2281" y="0"/>
                  </a:moveTo>
                  <a:cubicBezTo>
                    <a:pt x="2208" y="0"/>
                    <a:pt x="2135" y="29"/>
                    <a:pt x="2080" y="84"/>
                  </a:cubicBezTo>
                  <a:lnTo>
                    <a:pt x="90" y="2081"/>
                  </a:lnTo>
                  <a:cubicBezTo>
                    <a:pt x="30" y="2139"/>
                    <a:pt x="0" y="2221"/>
                    <a:pt x="8" y="2303"/>
                  </a:cubicBezTo>
                  <a:cubicBezTo>
                    <a:pt x="15" y="2386"/>
                    <a:pt x="57" y="2461"/>
                    <a:pt x="124" y="2510"/>
                  </a:cubicBezTo>
                  <a:lnTo>
                    <a:pt x="8711" y="8690"/>
                  </a:lnTo>
                  <a:cubicBezTo>
                    <a:pt x="8758" y="8725"/>
                    <a:pt x="8816" y="8743"/>
                    <a:pt x="8876" y="8743"/>
                  </a:cubicBezTo>
                  <a:cubicBezTo>
                    <a:pt x="8948" y="8743"/>
                    <a:pt x="9017" y="8716"/>
                    <a:pt x="9069" y="8667"/>
                  </a:cubicBezTo>
                  <a:lnTo>
                    <a:pt x="11088" y="6767"/>
                  </a:lnTo>
                  <a:cubicBezTo>
                    <a:pt x="11217" y="6645"/>
                    <a:pt x="11204" y="6437"/>
                    <a:pt x="11060" y="6332"/>
                  </a:cubicBezTo>
                  <a:lnTo>
                    <a:pt x="2447" y="55"/>
                  </a:lnTo>
                  <a:cubicBezTo>
                    <a:pt x="2397" y="18"/>
                    <a:pt x="2339" y="0"/>
                    <a:pt x="2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8"/>
            <p:cNvSpPr/>
            <p:nvPr/>
          </p:nvSpPr>
          <p:spPr>
            <a:xfrm>
              <a:off x="1691199" y="3560875"/>
              <a:ext cx="74763" cy="49010"/>
            </a:xfrm>
            <a:custGeom>
              <a:avLst/>
              <a:gdLst/>
              <a:ahLst/>
              <a:cxnLst/>
              <a:rect l="l" t="t" r="r" b="b"/>
              <a:pathLst>
                <a:path w="4285" h="2809" extrusionOk="0">
                  <a:moveTo>
                    <a:pt x="1009" y="1"/>
                  </a:moveTo>
                  <a:lnTo>
                    <a:pt x="1" y="219"/>
                  </a:lnTo>
                  <a:lnTo>
                    <a:pt x="2179" y="2573"/>
                  </a:lnTo>
                  <a:lnTo>
                    <a:pt x="4284" y="2808"/>
                  </a:lnTo>
                  <a:lnTo>
                    <a:pt x="10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8"/>
            <p:cNvSpPr/>
            <p:nvPr/>
          </p:nvSpPr>
          <p:spPr>
            <a:xfrm>
              <a:off x="1685006" y="3555937"/>
              <a:ext cx="87621" cy="58868"/>
            </a:xfrm>
            <a:custGeom>
              <a:avLst/>
              <a:gdLst/>
              <a:ahLst/>
              <a:cxnLst/>
              <a:rect l="l" t="t" r="r" b="b"/>
              <a:pathLst>
                <a:path w="5022" h="3374" extrusionOk="0">
                  <a:moveTo>
                    <a:pt x="1286" y="589"/>
                  </a:moveTo>
                  <a:lnTo>
                    <a:pt x="3759" y="2709"/>
                  </a:lnTo>
                  <a:lnTo>
                    <a:pt x="2670" y="2587"/>
                  </a:lnTo>
                  <a:lnTo>
                    <a:pt x="900" y="674"/>
                  </a:lnTo>
                  <a:lnTo>
                    <a:pt x="1286" y="589"/>
                  </a:lnTo>
                  <a:close/>
                  <a:moveTo>
                    <a:pt x="1365" y="1"/>
                  </a:moveTo>
                  <a:cubicBezTo>
                    <a:pt x="1345" y="1"/>
                    <a:pt x="1324" y="3"/>
                    <a:pt x="1304" y="8"/>
                  </a:cubicBezTo>
                  <a:lnTo>
                    <a:pt x="296" y="226"/>
                  </a:lnTo>
                  <a:cubicBezTo>
                    <a:pt x="83" y="272"/>
                    <a:pt x="0" y="534"/>
                    <a:pt x="148" y="695"/>
                  </a:cubicBezTo>
                  <a:lnTo>
                    <a:pt x="2325" y="3049"/>
                  </a:lnTo>
                  <a:cubicBezTo>
                    <a:pt x="2372" y="3099"/>
                    <a:pt x="2434" y="3130"/>
                    <a:pt x="2502" y="3138"/>
                  </a:cubicBezTo>
                  <a:lnTo>
                    <a:pt x="4608" y="3372"/>
                  </a:lnTo>
                  <a:cubicBezTo>
                    <a:pt x="4619" y="3373"/>
                    <a:pt x="4628" y="3374"/>
                    <a:pt x="4639" y="3374"/>
                  </a:cubicBezTo>
                  <a:cubicBezTo>
                    <a:pt x="4901" y="3374"/>
                    <a:pt x="5022" y="3047"/>
                    <a:pt x="4823" y="2876"/>
                  </a:cubicBezTo>
                  <a:lnTo>
                    <a:pt x="1548" y="69"/>
                  </a:lnTo>
                  <a:cubicBezTo>
                    <a:pt x="1497" y="25"/>
                    <a:pt x="1432" y="1"/>
                    <a:pt x="13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8"/>
            <p:cNvSpPr/>
            <p:nvPr/>
          </p:nvSpPr>
          <p:spPr>
            <a:xfrm>
              <a:off x="1762647" y="3560875"/>
              <a:ext cx="74728" cy="49010"/>
            </a:xfrm>
            <a:custGeom>
              <a:avLst/>
              <a:gdLst/>
              <a:ahLst/>
              <a:cxnLst/>
              <a:rect l="l" t="t" r="r" b="b"/>
              <a:pathLst>
                <a:path w="4283" h="2809" extrusionOk="0">
                  <a:moveTo>
                    <a:pt x="1008" y="1"/>
                  </a:moveTo>
                  <a:lnTo>
                    <a:pt x="0" y="219"/>
                  </a:lnTo>
                  <a:lnTo>
                    <a:pt x="2177" y="2573"/>
                  </a:lnTo>
                  <a:lnTo>
                    <a:pt x="4282" y="2808"/>
                  </a:lnTo>
                  <a:lnTo>
                    <a:pt x="1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a:off x="1756418" y="3555937"/>
              <a:ext cx="87639" cy="58868"/>
            </a:xfrm>
            <a:custGeom>
              <a:avLst/>
              <a:gdLst/>
              <a:ahLst/>
              <a:cxnLst/>
              <a:rect l="l" t="t" r="r" b="b"/>
              <a:pathLst>
                <a:path w="5023" h="3374" extrusionOk="0">
                  <a:moveTo>
                    <a:pt x="1287" y="589"/>
                  </a:moveTo>
                  <a:lnTo>
                    <a:pt x="3759" y="2709"/>
                  </a:lnTo>
                  <a:lnTo>
                    <a:pt x="2671" y="2587"/>
                  </a:lnTo>
                  <a:lnTo>
                    <a:pt x="900" y="674"/>
                  </a:lnTo>
                  <a:lnTo>
                    <a:pt x="1287" y="589"/>
                  </a:lnTo>
                  <a:close/>
                  <a:moveTo>
                    <a:pt x="1366" y="1"/>
                  </a:moveTo>
                  <a:cubicBezTo>
                    <a:pt x="1346" y="1"/>
                    <a:pt x="1325" y="3"/>
                    <a:pt x="1305" y="8"/>
                  </a:cubicBezTo>
                  <a:lnTo>
                    <a:pt x="297" y="226"/>
                  </a:lnTo>
                  <a:cubicBezTo>
                    <a:pt x="83" y="272"/>
                    <a:pt x="1" y="534"/>
                    <a:pt x="149" y="695"/>
                  </a:cubicBezTo>
                  <a:lnTo>
                    <a:pt x="2326" y="3049"/>
                  </a:lnTo>
                  <a:cubicBezTo>
                    <a:pt x="2372" y="3099"/>
                    <a:pt x="2435" y="3130"/>
                    <a:pt x="2503" y="3138"/>
                  </a:cubicBezTo>
                  <a:lnTo>
                    <a:pt x="4609" y="3372"/>
                  </a:lnTo>
                  <a:cubicBezTo>
                    <a:pt x="4619" y="3373"/>
                    <a:pt x="4630" y="3374"/>
                    <a:pt x="4639" y="3374"/>
                  </a:cubicBezTo>
                  <a:cubicBezTo>
                    <a:pt x="4902" y="3374"/>
                    <a:pt x="5023" y="3047"/>
                    <a:pt x="4824" y="2876"/>
                  </a:cubicBezTo>
                  <a:lnTo>
                    <a:pt x="1549" y="69"/>
                  </a:lnTo>
                  <a:cubicBezTo>
                    <a:pt x="1498" y="25"/>
                    <a:pt x="1433" y="1"/>
                    <a:pt x="1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a:off x="1723076" y="3554751"/>
              <a:ext cx="79613" cy="59199"/>
            </a:xfrm>
            <a:custGeom>
              <a:avLst/>
              <a:gdLst/>
              <a:ahLst/>
              <a:cxnLst/>
              <a:rect l="l" t="t" r="r" b="b"/>
              <a:pathLst>
                <a:path w="4563" h="3393" extrusionOk="0">
                  <a:moveTo>
                    <a:pt x="1" y="1"/>
                  </a:moveTo>
                  <a:lnTo>
                    <a:pt x="2457" y="3159"/>
                  </a:lnTo>
                  <a:lnTo>
                    <a:pt x="3276" y="3393"/>
                  </a:lnTo>
                  <a:lnTo>
                    <a:pt x="4562" y="3159"/>
                  </a:lnTo>
                  <a:lnTo>
                    <a:pt x="1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a:off x="1716673" y="3549831"/>
              <a:ext cx="92297" cy="69057"/>
            </a:xfrm>
            <a:custGeom>
              <a:avLst/>
              <a:gdLst/>
              <a:ahLst/>
              <a:cxnLst/>
              <a:rect l="l" t="t" r="r" b="b"/>
              <a:pathLst>
                <a:path w="5290" h="3958" extrusionOk="0">
                  <a:moveTo>
                    <a:pt x="1768" y="566"/>
                  </a:moveTo>
                  <a:lnTo>
                    <a:pt x="4360" y="3258"/>
                  </a:lnTo>
                  <a:lnTo>
                    <a:pt x="3658" y="3385"/>
                  </a:lnTo>
                  <a:lnTo>
                    <a:pt x="2990" y="3194"/>
                  </a:lnTo>
                  <a:lnTo>
                    <a:pt x="946" y="566"/>
                  </a:lnTo>
                  <a:close/>
                  <a:moveTo>
                    <a:pt x="368" y="0"/>
                  </a:moveTo>
                  <a:cubicBezTo>
                    <a:pt x="132" y="0"/>
                    <a:pt x="0" y="271"/>
                    <a:pt x="144" y="457"/>
                  </a:cubicBezTo>
                  <a:lnTo>
                    <a:pt x="2601" y="3614"/>
                  </a:lnTo>
                  <a:cubicBezTo>
                    <a:pt x="2637" y="3662"/>
                    <a:pt x="2688" y="3697"/>
                    <a:pt x="2746" y="3713"/>
                  </a:cubicBezTo>
                  <a:lnTo>
                    <a:pt x="3565" y="3947"/>
                  </a:lnTo>
                  <a:cubicBezTo>
                    <a:pt x="3590" y="3953"/>
                    <a:pt x="3616" y="3957"/>
                    <a:pt x="3643" y="3957"/>
                  </a:cubicBezTo>
                  <a:cubicBezTo>
                    <a:pt x="3660" y="3957"/>
                    <a:pt x="3676" y="3955"/>
                    <a:pt x="3694" y="3953"/>
                  </a:cubicBezTo>
                  <a:lnTo>
                    <a:pt x="4979" y="3719"/>
                  </a:lnTo>
                  <a:cubicBezTo>
                    <a:pt x="5202" y="3678"/>
                    <a:pt x="5289" y="3407"/>
                    <a:pt x="5133" y="3244"/>
                  </a:cubicBezTo>
                  <a:lnTo>
                    <a:pt x="2093" y="86"/>
                  </a:lnTo>
                  <a:cubicBezTo>
                    <a:pt x="2038" y="32"/>
                    <a:pt x="1966" y="0"/>
                    <a:pt x="1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a:off x="1676142" y="3564696"/>
              <a:ext cx="53075" cy="41089"/>
            </a:xfrm>
            <a:custGeom>
              <a:avLst/>
              <a:gdLst/>
              <a:ahLst/>
              <a:cxnLst/>
              <a:rect l="l" t="t" r="r" b="b"/>
              <a:pathLst>
                <a:path w="3042" h="2355" extrusionOk="0">
                  <a:moveTo>
                    <a:pt x="864" y="0"/>
                  </a:moveTo>
                  <a:lnTo>
                    <a:pt x="1" y="249"/>
                  </a:lnTo>
                  <a:lnTo>
                    <a:pt x="1053" y="2238"/>
                  </a:lnTo>
                  <a:lnTo>
                    <a:pt x="3042" y="2354"/>
                  </a:lnTo>
                  <a:lnTo>
                    <a:pt x="8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8"/>
            <p:cNvSpPr/>
            <p:nvPr/>
          </p:nvSpPr>
          <p:spPr>
            <a:xfrm>
              <a:off x="1670315" y="3559776"/>
              <a:ext cx="65463" cy="50982"/>
            </a:xfrm>
            <a:custGeom>
              <a:avLst/>
              <a:gdLst/>
              <a:ahLst/>
              <a:cxnLst/>
              <a:rect l="l" t="t" r="r" b="b"/>
              <a:pathLst>
                <a:path w="3752" h="2922" extrusionOk="0">
                  <a:moveTo>
                    <a:pt x="1109" y="602"/>
                  </a:moveTo>
                  <a:lnTo>
                    <a:pt x="2691" y="2314"/>
                  </a:lnTo>
                  <a:lnTo>
                    <a:pt x="1563" y="2247"/>
                  </a:lnTo>
                  <a:lnTo>
                    <a:pt x="748" y="706"/>
                  </a:lnTo>
                  <a:lnTo>
                    <a:pt x="1109" y="602"/>
                  </a:lnTo>
                  <a:close/>
                  <a:moveTo>
                    <a:pt x="1198" y="1"/>
                  </a:moveTo>
                  <a:cubicBezTo>
                    <a:pt x="1172" y="1"/>
                    <a:pt x="1146" y="4"/>
                    <a:pt x="1120" y="12"/>
                  </a:cubicBezTo>
                  <a:lnTo>
                    <a:pt x="255" y="261"/>
                  </a:lnTo>
                  <a:cubicBezTo>
                    <a:pt x="84" y="311"/>
                    <a:pt x="0" y="506"/>
                    <a:pt x="85" y="665"/>
                  </a:cubicBezTo>
                  <a:lnTo>
                    <a:pt x="1137" y="2653"/>
                  </a:lnTo>
                  <a:cubicBezTo>
                    <a:pt x="1184" y="2740"/>
                    <a:pt x="1272" y="2797"/>
                    <a:pt x="1371" y="2803"/>
                  </a:cubicBezTo>
                  <a:lnTo>
                    <a:pt x="3358" y="2919"/>
                  </a:lnTo>
                  <a:lnTo>
                    <a:pt x="3376" y="2919"/>
                  </a:lnTo>
                  <a:lnTo>
                    <a:pt x="3376" y="2921"/>
                  </a:lnTo>
                  <a:cubicBezTo>
                    <a:pt x="3623" y="2921"/>
                    <a:pt x="3752" y="2627"/>
                    <a:pt x="3583" y="2445"/>
                  </a:cubicBezTo>
                  <a:lnTo>
                    <a:pt x="1405" y="91"/>
                  </a:lnTo>
                  <a:cubicBezTo>
                    <a:pt x="1351" y="32"/>
                    <a:pt x="1276" y="1"/>
                    <a:pt x="1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2" name="Table 11">
            <a:extLst>
              <a:ext uri="{FF2B5EF4-FFF2-40B4-BE49-F238E27FC236}">
                <a16:creationId xmlns:a16="http://schemas.microsoft.com/office/drawing/2014/main" id="{D985DEE6-E122-EE07-7A3C-BAD9290E77F5}"/>
              </a:ext>
            </a:extLst>
          </p:cNvPr>
          <p:cNvGraphicFramePr>
            <a:graphicFrameLocks noGrp="1"/>
          </p:cNvGraphicFramePr>
          <p:nvPr>
            <p:extLst>
              <p:ext uri="{D42A27DB-BD31-4B8C-83A1-F6EECF244321}">
                <p14:modId xmlns:p14="http://schemas.microsoft.com/office/powerpoint/2010/main" val="4105467245"/>
              </p:ext>
            </p:extLst>
          </p:nvPr>
        </p:nvGraphicFramePr>
        <p:xfrm>
          <a:off x="1462182" y="1343914"/>
          <a:ext cx="6096000" cy="2489788"/>
        </p:xfrm>
        <a:graphic>
          <a:graphicData uri="http://schemas.openxmlformats.org/drawingml/2006/table">
            <a:tbl>
              <a:tblPr firstRow="1" bandRow="1">
                <a:tableStyleId>{5DA37D80-6434-44D0-A028-1B22A696006F}</a:tableStyleId>
              </a:tblPr>
              <a:tblGrid>
                <a:gridCol w="3048000">
                  <a:extLst>
                    <a:ext uri="{9D8B030D-6E8A-4147-A177-3AD203B41FA5}">
                      <a16:colId xmlns:a16="http://schemas.microsoft.com/office/drawing/2014/main" val="3020846163"/>
                    </a:ext>
                  </a:extLst>
                </a:gridCol>
                <a:gridCol w="3048000">
                  <a:extLst>
                    <a:ext uri="{9D8B030D-6E8A-4147-A177-3AD203B41FA5}">
                      <a16:colId xmlns:a16="http://schemas.microsoft.com/office/drawing/2014/main" val="3503360318"/>
                    </a:ext>
                  </a:extLst>
                </a:gridCol>
              </a:tblGrid>
              <a:tr h="355684">
                <a:tc>
                  <a:txBody>
                    <a:bodyPr/>
                    <a:lstStyle/>
                    <a:p>
                      <a:pPr algn="ctr"/>
                      <a:r>
                        <a:rPr lang="en-US" b="1" dirty="0">
                          <a:solidFill>
                            <a:srgbClr val="1F1C51"/>
                          </a:solidFill>
                        </a:rPr>
                        <a:t>Models </a:t>
                      </a:r>
                    </a:p>
                  </a:txBody>
                  <a:tcPr/>
                </a:tc>
                <a:tc>
                  <a:txBody>
                    <a:bodyPr/>
                    <a:lstStyle/>
                    <a:p>
                      <a:pPr algn="ctr"/>
                      <a:r>
                        <a:rPr lang="en-US" b="1" dirty="0">
                          <a:solidFill>
                            <a:srgbClr val="1F1C51"/>
                          </a:solidFill>
                        </a:rPr>
                        <a:t>Accuracy</a:t>
                      </a:r>
                    </a:p>
                  </a:txBody>
                  <a:tcPr/>
                </a:tc>
                <a:extLst>
                  <a:ext uri="{0D108BD9-81ED-4DB2-BD59-A6C34878D82A}">
                    <a16:rowId xmlns:a16="http://schemas.microsoft.com/office/drawing/2014/main" val="896591623"/>
                  </a:ext>
                </a:extLst>
              </a:tr>
              <a:tr h="355684">
                <a:tc>
                  <a:txBody>
                    <a:bodyPr/>
                    <a:lstStyle/>
                    <a:p>
                      <a:r>
                        <a:rPr lang="en-US" dirty="0">
                          <a:solidFill>
                            <a:srgbClr val="1F1C51"/>
                          </a:solidFill>
                        </a:rPr>
                        <a:t>Decision Tree</a:t>
                      </a:r>
                    </a:p>
                  </a:txBody>
                  <a:tcPr/>
                </a:tc>
                <a:tc>
                  <a:txBody>
                    <a:bodyPr/>
                    <a:lstStyle/>
                    <a:p>
                      <a:r>
                        <a:rPr lang="en-US" dirty="0">
                          <a:solidFill>
                            <a:srgbClr val="1F1C51"/>
                          </a:solidFill>
                        </a:rPr>
                        <a:t>99.16%</a:t>
                      </a:r>
                    </a:p>
                  </a:txBody>
                  <a:tcPr/>
                </a:tc>
                <a:extLst>
                  <a:ext uri="{0D108BD9-81ED-4DB2-BD59-A6C34878D82A}">
                    <a16:rowId xmlns:a16="http://schemas.microsoft.com/office/drawing/2014/main" val="2039012711"/>
                  </a:ext>
                </a:extLst>
              </a:tr>
              <a:tr h="355684">
                <a:tc>
                  <a:txBody>
                    <a:bodyPr/>
                    <a:lstStyle/>
                    <a:p>
                      <a:r>
                        <a:rPr lang="en-US" dirty="0">
                          <a:solidFill>
                            <a:srgbClr val="1F1C51"/>
                          </a:solidFill>
                        </a:rPr>
                        <a:t>Random Forest Classifier </a:t>
                      </a:r>
                    </a:p>
                  </a:txBody>
                  <a:tcPr/>
                </a:tc>
                <a:tc>
                  <a:txBody>
                    <a:bodyPr/>
                    <a:lstStyle/>
                    <a:p>
                      <a:r>
                        <a:rPr lang="en-US" dirty="0">
                          <a:solidFill>
                            <a:srgbClr val="1F1C51"/>
                          </a:solidFill>
                        </a:rPr>
                        <a:t>99.38%</a:t>
                      </a:r>
                    </a:p>
                  </a:txBody>
                  <a:tcPr/>
                </a:tc>
                <a:extLst>
                  <a:ext uri="{0D108BD9-81ED-4DB2-BD59-A6C34878D82A}">
                    <a16:rowId xmlns:a16="http://schemas.microsoft.com/office/drawing/2014/main" val="2163452918"/>
                  </a:ext>
                </a:extLst>
              </a:tr>
              <a:tr h="355684">
                <a:tc>
                  <a:txBody>
                    <a:bodyPr/>
                    <a:lstStyle/>
                    <a:p>
                      <a:r>
                        <a:rPr lang="en-US" dirty="0">
                          <a:solidFill>
                            <a:srgbClr val="1F1C51"/>
                          </a:solidFill>
                        </a:rPr>
                        <a:t>Logistic Regression </a:t>
                      </a:r>
                    </a:p>
                  </a:txBody>
                  <a:tcPr/>
                </a:tc>
                <a:tc>
                  <a:txBody>
                    <a:bodyPr/>
                    <a:lstStyle/>
                    <a:p>
                      <a:r>
                        <a:rPr lang="en-US" dirty="0">
                          <a:solidFill>
                            <a:srgbClr val="1F1C51"/>
                          </a:solidFill>
                        </a:rPr>
                        <a:t>99.14%</a:t>
                      </a:r>
                    </a:p>
                  </a:txBody>
                  <a:tcPr/>
                </a:tc>
                <a:extLst>
                  <a:ext uri="{0D108BD9-81ED-4DB2-BD59-A6C34878D82A}">
                    <a16:rowId xmlns:a16="http://schemas.microsoft.com/office/drawing/2014/main" val="1279879838"/>
                  </a:ext>
                </a:extLst>
              </a:tr>
              <a:tr h="355684">
                <a:tc>
                  <a:txBody>
                    <a:bodyPr/>
                    <a:lstStyle/>
                    <a:p>
                      <a:r>
                        <a:rPr lang="en-US" dirty="0">
                          <a:solidFill>
                            <a:srgbClr val="1F1C51"/>
                          </a:solidFill>
                        </a:rPr>
                        <a:t>KNN Models </a:t>
                      </a:r>
                    </a:p>
                  </a:txBody>
                  <a:tcPr/>
                </a:tc>
                <a:tc>
                  <a:txBody>
                    <a:bodyPr/>
                    <a:lstStyle/>
                    <a:p>
                      <a:r>
                        <a:rPr lang="en-US" dirty="0">
                          <a:solidFill>
                            <a:srgbClr val="1F1C51"/>
                          </a:solidFill>
                        </a:rPr>
                        <a:t>99.78%</a:t>
                      </a:r>
                    </a:p>
                  </a:txBody>
                  <a:tcPr/>
                </a:tc>
                <a:extLst>
                  <a:ext uri="{0D108BD9-81ED-4DB2-BD59-A6C34878D82A}">
                    <a16:rowId xmlns:a16="http://schemas.microsoft.com/office/drawing/2014/main" val="147626409"/>
                  </a:ext>
                </a:extLst>
              </a:tr>
              <a:tr h="355684">
                <a:tc>
                  <a:txBody>
                    <a:bodyPr/>
                    <a:lstStyle/>
                    <a:p>
                      <a:r>
                        <a:rPr lang="en-US" dirty="0">
                          <a:solidFill>
                            <a:srgbClr val="1F1C51"/>
                          </a:solidFill>
                        </a:rPr>
                        <a:t>Naïve Bayes</a:t>
                      </a:r>
                    </a:p>
                  </a:txBody>
                  <a:tcPr/>
                </a:tc>
                <a:tc>
                  <a:txBody>
                    <a:bodyPr/>
                    <a:lstStyle/>
                    <a:p>
                      <a:r>
                        <a:rPr lang="en-US" dirty="0">
                          <a:solidFill>
                            <a:srgbClr val="1F1C51"/>
                          </a:solidFill>
                        </a:rPr>
                        <a:t>99.02%</a:t>
                      </a:r>
                    </a:p>
                  </a:txBody>
                  <a:tcPr/>
                </a:tc>
                <a:extLst>
                  <a:ext uri="{0D108BD9-81ED-4DB2-BD59-A6C34878D82A}">
                    <a16:rowId xmlns:a16="http://schemas.microsoft.com/office/drawing/2014/main" val="2240583303"/>
                  </a:ext>
                </a:extLst>
              </a:tr>
              <a:tr h="355684">
                <a:tc>
                  <a:txBody>
                    <a:bodyPr/>
                    <a:lstStyle/>
                    <a:p>
                      <a:r>
                        <a:rPr lang="en-US" dirty="0">
                          <a:solidFill>
                            <a:srgbClr val="1F1C51"/>
                          </a:solidFill>
                        </a:rPr>
                        <a:t>Ensemble Learning bagging </a:t>
                      </a:r>
                    </a:p>
                  </a:txBody>
                  <a:tcPr/>
                </a:tc>
                <a:tc>
                  <a:txBody>
                    <a:bodyPr/>
                    <a:lstStyle/>
                    <a:p>
                      <a:r>
                        <a:rPr lang="en-US" dirty="0">
                          <a:solidFill>
                            <a:srgbClr val="1F1C51"/>
                          </a:solidFill>
                        </a:rPr>
                        <a:t>99.98%</a:t>
                      </a:r>
                    </a:p>
                  </a:txBody>
                  <a:tcPr/>
                </a:tc>
                <a:extLst>
                  <a:ext uri="{0D108BD9-81ED-4DB2-BD59-A6C34878D82A}">
                    <a16:rowId xmlns:a16="http://schemas.microsoft.com/office/drawing/2014/main" val="931747709"/>
                  </a:ext>
                </a:extLst>
              </a:tr>
            </a:tbl>
          </a:graphicData>
        </a:graphic>
      </p:graphicFrame>
      <p:sp>
        <p:nvSpPr>
          <p:cNvPr id="18" name="TextBox 17">
            <a:extLst>
              <a:ext uri="{FF2B5EF4-FFF2-40B4-BE49-F238E27FC236}">
                <a16:creationId xmlns:a16="http://schemas.microsoft.com/office/drawing/2014/main" id="{3310CD2D-761B-DB89-DE84-639492A710DF}"/>
              </a:ext>
            </a:extLst>
          </p:cNvPr>
          <p:cNvSpPr txBox="1"/>
          <p:nvPr/>
        </p:nvSpPr>
        <p:spPr>
          <a:xfrm>
            <a:off x="1462182" y="877875"/>
            <a:ext cx="6019273" cy="307777"/>
          </a:xfrm>
          <a:prstGeom prst="rect">
            <a:avLst/>
          </a:prstGeom>
          <a:noFill/>
        </p:spPr>
        <p:txBody>
          <a:bodyPr wrap="square" rtlCol="0">
            <a:spAutoFit/>
          </a:bodyPr>
          <a:lstStyle/>
          <a:p>
            <a:pPr algn="ctr"/>
            <a:r>
              <a:rPr lang="en-US" b="1" dirty="0">
                <a:solidFill>
                  <a:srgbClr val="1F1C51"/>
                </a:solidFill>
              </a:rPr>
              <a:t>All the classification models and their accuracy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4D35-DD63-C3A4-DBA2-0B06006FD6F0}"/>
              </a:ext>
            </a:extLst>
          </p:cNvPr>
          <p:cNvSpPr>
            <a:spLocks noGrp="1"/>
          </p:cNvSpPr>
          <p:nvPr>
            <p:ph type="title"/>
          </p:nvPr>
        </p:nvSpPr>
        <p:spPr/>
        <p:txBody>
          <a:bodyPr/>
          <a:lstStyle/>
          <a:p>
            <a:r>
              <a:rPr lang="en-US" dirty="0"/>
              <a:t>Model Evaluation </a:t>
            </a:r>
          </a:p>
        </p:txBody>
      </p:sp>
      <p:sp>
        <p:nvSpPr>
          <p:cNvPr id="3" name="TextBox 2">
            <a:extLst>
              <a:ext uri="{FF2B5EF4-FFF2-40B4-BE49-F238E27FC236}">
                <a16:creationId xmlns:a16="http://schemas.microsoft.com/office/drawing/2014/main" id="{F9E21868-6E8F-19AE-868E-E577CB930880}"/>
              </a:ext>
            </a:extLst>
          </p:cNvPr>
          <p:cNvSpPr txBox="1"/>
          <p:nvPr/>
        </p:nvSpPr>
        <p:spPr>
          <a:xfrm>
            <a:off x="1" y="877875"/>
            <a:ext cx="5153890" cy="2246769"/>
          </a:xfrm>
          <a:prstGeom prst="rect">
            <a:avLst/>
          </a:prstGeom>
          <a:noFill/>
        </p:spPr>
        <p:txBody>
          <a:bodyPr wrap="square" rtlCol="0">
            <a:spAutoFit/>
          </a:bodyPr>
          <a:lstStyle/>
          <a:p>
            <a:r>
              <a:rPr lang="en-US" sz="1000" dirty="0">
                <a:solidFill>
                  <a:srgbClr val="1F1C51"/>
                </a:solidFill>
              </a:rPr>
              <a:t>#Create a bar graph for knn, decision tree, random forest, and logistic regression</a:t>
            </a:r>
          </a:p>
          <a:p>
            <a:r>
              <a:rPr lang="en-US" sz="1000" dirty="0">
                <a:solidFill>
                  <a:srgbClr val="1F1C51"/>
                </a:solidFill>
              </a:rPr>
              <a:t>models = ['KNN', 'Decision Tree', 'Random Forest', 'Naive </a:t>
            </a:r>
            <a:r>
              <a:rPr lang="en-US" sz="1000" dirty="0" err="1">
                <a:solidFill>
                  <a:srgbClr val="1F1C51"/>
                </a:solidFill>
              </a:rPr>
              <a:t>Bayes','Ensemble</a:t>
            </a:r>
            <a:r>
              <a:rPr lang="en-US" sz="1000" dirty="0">
                <a:solidFill>
                  <a:srgbClr val="1F1C51"/>
                </a:solidFill>
              </a:rPr>
              <a:t>'] </a:t>
            </a:r>
          </a:p>
          <a:p>
            <a:r>
              <a:rPr lang="en-US" sz="1000" dirty="0" err="1">
                <a:solidFill>
                  <a:srgbClr val="1F1C51"/>
                </a:solidFill>
              </a:rPr>
              <a:t>accuracy_values</a:t>
            </a:r>
            <a:r>
              <a:rPr lang="en-US" sz="1000" dirty="0">
                <a:solidFill>
                  <a:srgbClr val="1F1C51"/>
                </a:solidFill>
              </a:rPr>
              <a:t> = [</a:t>
            </a:r>
            <a:r>
              <a:rPr lang="en-US" sz="1000" dirty="0" err="1">
                <a:solidFill>
                  <a:srgbClr val="1F1C51"/>
                </a:solidFill>
              </a:rPr>
              <a:t>knn_aucc</a:t>
            </a:r>
            <a:r>
              <a:rPr lang="en-US" sz="1000" dirty="0">
                <a:solidFill>
                  <a:srgbClr val="1F1C51"/>
                </a:solidFill>
              </a:rPr>
              <a:t>, </a:t>
            </a:r>
            <a:r>
              <a:rPr lang="en-US" sz="1000" dirty="0" err="1">
                <a:solidFill>
                  <a:srgbClr val="1F1C51"/>
                </a:solidFill>
              </a:rPr>
              <a:t>dt_aucc</a:t>
            </a:r>
            <a:r>
              <a:rPr lang="en-US" sz="1000" dirty="0">
                <a:solidFill>
                  <a:srgbClr val="1F1C51"/>
                </a:solidFill>
              </a:rPr>
              <a:t>, </a:t>
            </a:r>
            <a:r>
              <a:rPr lang="en-US" sz="1000" dirty="0" err="1">
                <a:solidFill>
                  <a:srgbClr val="1F1C51"/>
                </a:solidFill>
              </a:rPr>
              <a:t>rf_aucc</a:t>
            </a:r>
            <a:r>
              <a:rPr lang="en-US" sz="1000" dirty="0">
                <a:solidFill>
                  <a:srgbClr val="1F1C51"/>
                </a:solidFill>
              </a:rPr>
              <a:t>, </a:t>
            </a:r>
            <a:r>
              <a:rPr lang="en-US" sz="1000" dirty="0" err="1">
                <a:solidFill>
                  <a:srgbClr val="1F1C51"/>
                </a:solidFill>
              </a:rPr>
              <a:t>naive_aucc,ensm_aucc</a:t>
            </a:r>
            <a:r>
              <a:rPr lang="en-US" sz="1000" dirty="0">
                <a:solidFill>
                  <a:srgbClr val="1F1C51"/>
                </a:solidFill>
              </a:rPr>
              <a:t>] </a:t>
            </a:r>
          </a:p>
          <a:p>
            <a:r>
              <a:rPr lang="en-US" sz="1000" dirty="0" err="1">
                <a:solidFill>
                  <a:srgbClr val="1F1C51"/>
                </a:solidFill>
              </a:rPr>
              <a:t>plt.figure</a:t>
            </a:r>
            <a:r>
              <a:rPr lang="en-US" sz="1000" dirty="0">
                <a:solidFill>
                  <a:srgbClr val="1F1C51"/>
                </a:solidFill>
              </a:rPr>
              <a:t>(</a:t>
            </a:r>
            <a:r>
              <a:rPr lang="en-US" sz="1000" dirty="0" err="1">
                <a:solidFill>
                  <a:srgbClr val="1F1C51"/>
                </a:solidFill>
              </a:rPr>
              <a:t>figsize</a:t>
            </a:r>
            <a:r>
              <a:rPr lang="en-US" sz="1000" dirty="0">
                <a:solidFill>
                  <a:srgbClr val="1F1C51"/>
                </a:solidFill>
              </a:rPr>
              <a:t>=(13, 5))</a:t>
            </a:r>
          </a:p>
          <a:p>
            <a:r>
              <a:rPr lang="en-US" sz="1000" dirty="0">
                <a:solidFill>
                  <a:srgbClr val="1F1C51"/>
                </a:solidFill>
              </a:rPr>
              <a:t># Plot the bar graph</a:t>
            </a:r>
          </a:p>
          <a:p>
            <a:r>
              <a:rPr lang="en-US" sz="1000" dirty="0">
                <a:solidFill>
                  <a:srgbClr val="1F1C51"/>
                </a:solidFill>
              </a:rPr>
              <a:t>bars = </a:t>
            </a:r>
            <a:r>
              <a:rPr lang="en-US" sz="1000" dirty="0" err="1">
                <a:solidFill>
                  <a:srgbClr val="1F1C51"/>
                </a:solidFill>
              </a:rPr>
              <a:t>plt.bar</a:t>
            </a:r>
            <a:r>
              <a:rPr lang="en-US" sz="1000" dirty="0">
                <a:solidFill>
                  <a:srgbClr val="1F1C51"/>
                </a:solidFill>
              </a:rPr>
              <a:t>(models, </a:t>
            </a:r>
            <a:r>
              <a:rPr lang="en-US" sz="1000" dirty="0" err="1">
                <a:solidFill>
                  <a:srgbClr val="1F1C51"/>
                </a:solidFill>
              </a:rPr>
              <a:t>accuracy_values</a:t>
            </a:r>
            <a:r>
              <a:rPr lang="en-US" sz="1000" dirty="0">
                <a:solidFill>
                  <a:srgbClr val="1F1C51"/>
                </a:solidFill>
              </a:rPr>
              <a:t>, color=['blue', 'green', 'red', 'orange', '</a:t>
            </a:r>
            <a:r>
              <a:rPr lang="en-US" sz="1000" dirty="0" err="1">
                <a:solidFill>
                  <a:srgbClr val="1F1C51"/>
                </a:solidFill>
              </a:rPr>
              <a:t>skyblue</a:t>
            </a:r>
            <a:r>
              <a:rPr lang="en-US" sz="1000" dirty="0">
                <a:solidFill>
                  <a:srgbClr val="1F1C51"/>
                </a:solidFill>
              </a:rPr>
              <a:t>'])</a:t>
            </a:r>
          </a:p>
          <a:p>
            <a:r>
              <a:rPr lang="en-US" sz="1000" dirty="0">
                <a:solidFill>
                  <a:srgbClr val="1F1C51"/>
                </a:solidFill>
              </a:rPr>
              <a:t>#Add accuracy values on top of each bar</a:t>
            </a:r>
          </a:p>
          <a:p>
            <a:r>
              <a:rPr lang="en-US" sz="1000" dirty="0" err="1">
                <a:solidFill>
                  <a:srgbClr val="1F1C51"/>
                </a:solidFill>
              </a:rPr>
              <a:t>plt.bar_label</a:t>
            </a:r>
            <a:r>
              <a:rPr lang="en-US" sz="1000" dirty="0">
                <a:solidFill>
                  <a:srgbClr val="1F1C51"/>
                </a:solidFill>
              </a:rPr>
              <a:t>(bars, labels=[f"{acc:.2f}" for acc in </a:t>
            </a:r>
            <a:r>
              <a:rPr lang="en-US" sz="1000" dirty="0" err="1">
                <a:solidFill>
                  <a:srgbClr val="1F1C51"/>
                </a:solidFill>
              </a:rPr>
              <a:t>accuracy_values</a:t>
            </a:r>
            <a:r>
              <a:rPr lang="en-US" sz="1000" dirty="0">
                <a:solidFill>
                  <a:srgbClr val="1F1C51"/>
                </a:solidFill>
              </a:rPr>
              <a:t>])</a:t>
            </a:r>
          </a:p>
          <a:p>
            <a:r>
              <a:rPr lang="en-US" sz="1000" dirty="0">
                <a:solidFill>
                  <a:srgbClr val="1F1C51"/>
                </a:solidFill>
              </a:rPr>
              <a:t>#Add Labels and title </a:t>
            </a:r>
          </a:p>
          <a:p>
            <a:r>
              <a:rPr lang="en-US" sz="1000" dirty="0" err="1">
                <a:solidFill>
                  <a:srgbClr val="1F1C51"/>
                </a:solidFill>
              </a:rPr>
              <a:t>plt.xlabel</a:t>
            </a:r>
            <a:r>
              <a:rPr lang="en-US" sz="1000" dirty="0">
                <a:solidFill>
                  <a:srgbClr val="1F1C51"/>
                </a:solidFill>
              </a:rPr>
              <a:t>('Models')</a:t>
            </a:r>
          </a:p>
          <a:p>
            <a:r>
              <a:rPr lang="en-US" sz="1000" dirty="0" err="1">
                <a:solidFill>
                  <a:srgbClr val="1F1C51"/>
                </a:solidFill>
              </a:rPr>
              <a:t>plt.ylabel</a:t>
            </a:r>
            <a:r>
              <a:rPr lang="en-US" sz="1000" dirty="0">
                <a:solidFill>
                  <a:srgbClr val="1F1C51"/>
                </a:solidFill>
              </a:rPr>
              <a:t>('Accuracy')</a:t>
            </a:r>
          </a:p>
          <a:p>
            <a:r>
              <a:rPr lang="en-US" sz="1000" dirty="0" err="1">
                <a:solidFill>
                  <a:srgbClr val="1F1C51"/>
                </a:solidFill>
              </a:rPr>
              <a:t>plt.title</a:t>
            </a:r>
            <a:r>
              <a:rPr lang="en-US" sz="1000" dirty="0">
                <a:solidFill>
                  <a:srgbClr val="1F1C51"/>
                </a:solidFill>
              </a:rPr>
              <a:t>('Accuracy Comparison for Different Models')</a:t>
            </a:r>
          </a:p>
          <a:p>
            <a:r>
              <a:rPr lang="en-US" sz="1000" dirty="0">
                <a:solidFill>
                  <a:srgbClr val="1F1C51"/>
                </a:solidFill>
              </a:rPr>
              <a:t>#Show the plot</a:t>
            </a:r>
          </a:p>
          <a:p>
            <a:r>
              <a:rPr lang="en-US" sz="1000" dirty="0" err="1">
                <a:solidFill>
                  <a:srgbClr val="1F1C51"/>
                </a:solidFill>
              </a:rPr>
              <a:t>plt.show</a:t>
            </a:r>
            <a:r>
              <a:rPr lang="en-US" sz="1000" dirty="0">
                <a:solidFill>
                  <a:srgbClr val="1F1C51"/>
                </a:solidFill>
              </a:rPr>
              <a:t>()</a:t>
            </a:r>
          </a:p>
        </p:txBody>
      </p:sp>
      <p:pic>
        <p:nvPicPr>
          <p:cNvPr id="5" name="Picture 4">
            <a:extLst>
              <a:ext uri="{FF2B5EF4-FFF2-40B4-BE49-F238E27FC236}">
                <a16:creationId xmlns:a16="http://schemas.microsoft.com/office/drawing/2014/main" id="{42A9567F-E404-9E41-C813-5A08CD43DCFC}"/>
              </a:ext>
            </a:extLst>
          </p:cNvPr>
          <p:cNvPicPr>
            <a:picLocks noChangeAspect="1"/>
          </p:cNvPicPr>
          <p:nvPr/>
        </p:nvPicPr>
        <p:blipFill>
          <a:blip r:embed="rId2"/>
          <a:stretch>
            <a:fillRect/>
          </a:stretch>
        </p:blipFill>
        <p:spPr>
          <a:xfrm>
            <a:off x="1789357" y="2782432"/>
            <a:ext cx="5201822" cy="2246769"/>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85687E5C-B172-075D-98EF-9638FF95F16F}"/>
              </a:ext>
            </a:extLst>
          </p:cNvPr>
          <p:cNvSpPr txBox="1"/>
          <p:nvPr/>
        </p:nvSpPr>
        <p:spPr>
          <a:xfrm>
            <a:off x="5330535" y="877875"/>
            <a:ext cx="3553691" cy="138499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F1C51"/>
                </a:solidFill>
              </a:rPr>
              <a:t>Right here we have compare all model’s accuracy with the bar plot. As we know logistic regression is having same accuracy as other models but we will chose logistic regression because this models is less prone to overfitting.</a:t>
            </a:r>
          </a:p>
        </p:txBody>
      </p:sp>
    </p:spTree>
    <p:extLst>
      <p:ext uri="{BB962C8B-B14F-4D97-AF65-F5344CB8AC3E}">
        <p14:creationId xmlns:p14="http://schemas.microsoft.com/office/powerpoint/2010/main" val="4060604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3C0C14-3E3F-DAF5-F9C9-49F9E1B474B8}"/>
              </a:ext>
            </a:extLst>
          </p:cNvPr>
          <p:cNvSpPr>
            <a:spLocks noGrp="1"/>
          </p:cNvSpPr>
          <p:nvPr>
            <p:ph type="body" idx="1"/>
          </p:nvPr>
        </p:nvSpPr>
        <p:spPr/>
        <p:txBody>
          <a:bodyPr/>
          <a:lstStyle/>
          <a:p>
            <a:r>
              <a:rPr lang="en-US" dirty="0"/>
              <a:t>In our dataset we are having 41 variables then we find out our 'Y' variable who is having good relation with most of the variables. Then we have decided that whichever variables having more than 30% correlation with the 'Y' variable 'Attack' that will be our final data set for machine learning. After that the final dataset is having now 18 variables including 'Y' variable.</a:t>
            </a:r>
          </a:p>
        </p:txBody>
      </p:sp>
      <p:sp>
        <p:nvSpPr>
          <p:cNvPr id="3" name="Text Placeholder 2">
            <a:extLst>
              <a:ext uri="{FF2B5EF4-FFF2-40B4-BE49-F238E27FC236}">
                <a16:creationId xmlns:a16="http://schemas.microsoft.com/office/drawing/2014/main" id="{685AA60E-E195-E707-E9C2-5A5E9D7615AD}"/>
              </a:ext>
            </a:extLst>
          </p:cNvPr>
          <p:cNvSpPr>
            <a:spLocks noGrp="1"/>
          </p:cNvSpPr>
          <p:nvPr>
            <p:ph type="body" idx="2"/>
          </p:nvPr>
        </p:nvSpPr>
        <p:spPr/>
        <p:txBody>
          <a:bodyPr/>
          <a:lstStyle/>
          <a:p>
            <a:r>
              <a:rPr lang="en-US" dirty="0"/>
              <a:t>Fraud Detection System represents a critical tool in the fight against cybercrime, providing organizations with the means to protect their assets and customers from fraudulent activities. we have applied so many machine learning models to get the perfect result without overfitting, and finally we get the final model using Logistic regression model there we got 99% accuracy and there is no overfitting.</a:t>
            </a:r>
          </a:p>
        </p:txBody>
      </p:sp>
      <p:sp>
        <p:nvSpPr>
          <p:cNvPr id="4" name="Title 3">
            <a:extLst>
              <a:ext uri="{FF2B5EF4-FFF2-40B4-BE49-F238E27FC236}">
                <a16:creationId xmlns:a16="http://schemas.microsoft.com/office/drawing/2014/main" id="{52ED36CF-4704-2BA0-8D0E-D56AF3579E94}"/>
              </a:ext>
            </a:extLst>
          </p:cNvPr>
          <p:cNvSpPr>
            <a:spLocks noGrp="1"/>
          </p:cNvSpPr>
          <p:nvPr>
            <p:ph type="title"/>
          </p:nvPr>
        </p:nvSpPr>
        <p:spPr/>
        <p:txBody>
          <a:bodyPr/>
          <a:lstStyle/>
          <a:p>
            <a:r>
              <a:rPr lang="en-US" dirty="0"/>
              <a:t>Conclusion </a:t>
            </a:r>
          </a:p>
        </p:txBody>
      </p:sp>
    </p:spTree>
    <p:extLst>
      <p:ext uri="{BB962C8B-B14F-4D97-AF65-F5344CB8AC3E}">
        <p14:creationId xmlns:p14="http://schemas.microsoft.com/office/powerpoint/2010/main" val="142406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0EBF8-CBB5-A71F-1C76-E6A36E9E4EB2}"/>
              </a:ext>
            </a:extLst>
          </p:cNvPr>
          <p:cNvSpPr>
            <a:spLocks noGrp="1"/>
          </p:cNvSpPr>
          <p:nvPr>
            <p:ph type="ctrTitle"/>
          </p:nvPr>
        </p:nvSpPr>
        <p:spPr>
          <a:xfrm>
            <a:off x="425037" y="2103325"/>
            <a:ext cx="3769500" cy="976844"/>
          </a:xfrm>
        </p:spPr>
        <p:txBody>
          <a:bodyPr/>
          <a:lstStyle/>
          <a:p>
            <a:r>
              <a:rPr lang="en-US" dirty="0"/>
              <a:t>Thank you!</a:t>
            </a:r>
          </a:p>
        </p:txBody>
      </p:sp>
      <p:sp>
        <p:nvSpPr>
          <p:cNvPr id="3" name="Subtitle 2">
            <a:extLst>
              <a:ext uri="{FF2B5EF4-FFF2-40B4-BE49-F238E27FC236}">
                <a16:creationId xmlns:a16="http://schemas.microsoft.com/office/drawing/2014/main" id="{B8400589-A8EE-8513-DBCE-9FE1EDE4396E}"/>
              </a:ext>
            </a:extLst>
          </p:cNvPr>
          <p:cNvSpPr>
            <a:spLocks noGrp="1"/>
          </p:cNvSpPr>
          <p:nvPr>
            <p:ph type="subTitle" idx="1"/>
          </p:nvPr>
        </p:nvSpPr>
        <p:spPr>
          <a:xfrm>
            <a:off x="-145482" y="4327586"/>
            <a:ext cx="4663339" cy="1631827"/>
          </a:xfrm>
        </p:spPr>
        <p:txBody>
          <a:bodyPr/>
          <a:lstStyle/>
          <a:p>
            <a:r>
              <a:rPr lang="en-US" dirty="0"/>
              <a:t>This whole project and the presentation created by – Sahil ahamed</a:t>
            </a:r>
          </a:p>
        </p:txBody>
      </p:sp>
      <p:grpSp>
        <p:nvGrpSpPr>
          <p:cNvPr id="4" name="Google Shape;3014;p63">
            <a:extLst>
              <a:ext uri="{FF2B5EF4-FFF2-40B4-BE49-F238E27FC236}">
                <a16:creationId xmlns:a16="http://schemas.microsoft.com/office/drawing/2014/main" id="{670A817D-D37D-53FC-F237-1BB31DE50EE7}"/>
              </a:ext>
            </a:extLst>
          </p:cNvPr>
          <p:cNvGrpSpPr/>
          <p:nvPr/>
        </p:nvGrpSpPr>
        <p:grpSpPr>
          <a:xfrm>
            <a:off x="4326759" y="606020"/>
            <a:ext cx="4817241" cy="4537480"/>
            <a:chOff x="1029100" y="238125"/>
            <a:chExt cx="5561350" cy="5238375"/>
          </a:xfrm>
        </p:grpSpPr>
        <p:sp>
          <p:nvSpPr>
            <p:cNvPr id="5" name="Google Shape;3015;p63">
              <a:extLst>
                <a:ext uri="{FF2B5EF4-FFF2-40B4-BE49-F238E27FC236}">
                  <a16:creationId xmlns:a16="http://schemas.microsoft.com/office/drawing/2014/main" id="{2773CD95-31DE-590A-8CE5-539DD61E8675}"/>
                </a:ext>
              </a:extLst>
            </p:cNvPr>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16;p63">
              <a:extLst>
                <a:ext uri="{FF2B5EF4-FFF2-40B4-BE49-F238E27FC236}">
                  <a16:creationId xmlns:a16="http://schemas.microsoft.com/office/drawing/2014/main" id="{B49F9DF5-7EAF-997C-51A4-6293EA30D2BA}"/>
                </a:ext>
              </a:extLst>
            </p:cNvPr>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17;p63">
              <a:extLst>
                <a:ext uri="{FF2B5EF4-FFF2-40B4-BE49-F238E27FC236}">
                  <a16:creationId xmlns:a16="http://schemas.microsoft.com/office/drawing/2014/main" id="{4729B940-0600-1DFF-F8AA-11A72C12F092}"/>
                </a:ext>
              </a:extLst>
            </p:cNvPr>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18;p63">
              <a:extLst>
                <a:ext uri="{FF2B5EF4-FFF2-40B4-BE49-F238E27FC236}">
                  <a16:creationId xmlns:a16="http://schemas.microsoft.com/office/drawing/2014/main" id="{CEFC2005-DD59-657A-BD2C-68302D28210B}"/>
                </a:ext>
              </a:extLst>
            </p:cNvPr>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19;p63">
              <a:extLst>
                <a:ext uri="{FF2B5EF4-FFF2-40B4-BE49-F238E27FC236}">
                  <a16:creationId xmlns:a16="http://schemas.microsoft.com/office/drawing/2014/main" id="{FFD7CAB6-B638-6BEF-6BE5-8490600FEDB5}"/>
                </a:ext>
              </a:extLst>
            </p:cNvPr>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20;p63">
              <a:extLst>
                <a:ext uri="{FF2B5EF4-FFF2-40B4-BE49-F238E27FC236}">
                  <a16:creationId xmlns:a16="http://schemas.microsoft.com/office/drawing/2014/main" id="{6E1379B5-91EE-1117-95B4-15928A129B00}"/>
                </a:ext>
              </a:extLst>
            </p:cNvPr>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21;p63">
              <a:extLst>
                <a:ext uri="{FF2B5EF4-FFF2-40B4-BE49-F238E27FC236}">
                  <a16:creationId xmlns:a16="http://schemas.microsoft.com/office/drawing/2014/main" id="{9E8F9375-2230-26DE-F32A-AD16E9071AA9}"/>
                </a:ext>
              </a:extLst>
            </p:cNvPr>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22;p63">
              <a:extLst>
                <a:ext uri="{FF2B5EF4-FFF2-40B4-BE49-F238E27FC236}">
                  <a16:creationId xmlns:a16="http://schemas.microsoft.com/office/drawing/2014/main" id="{6696D600-3259-1760-EDD5-B4042D4C2B24}"/>
                </a:ext>
              </a:extLst>
            </p:cNvPr>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23;p63">
              <a:extLst>
                <a:ext uri="{FF2B5EF4-FFF2-40B4-BE49-F238E27FC236}">
                  <a16:creationId xmlns:a16="http://schemas.microsoft.com/office/drawing/2014/main" id="{96E7EF89-9FBC-F5C2-731B-D8DE5B6374FD}"/>
                </a:ext>
              </a:extLst>
            </p:cNvPr>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24;p63">
              <a:extLst>
                <a:ext uri="{FF2B5EF4-FFF2-40B4-BE49-F238E27FC236}">
                  <a16:creationId xmlns:a16="http://schemas.microsoft.com/office/drawing/2014/main" id="{1D5CE2D7-261A-604B-BE5F-FA3D09EF92FB}"/>
                </a:ext>
              </a:extLst>
            </p:cNvPr>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25;p63">
              <a:extLst>
                <a:ext uri="{FF2B5EF4-FFF2-40B4-BE49-F238E27FC236}">
                  <a16:creationId xmlns:a16="http://schemas.microsoft.com/office/drawing/2014/main" id="{C7843F18-A8DC-6909-21E7-3C771C27ECAA}"/>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26;p63">
              <a:extLst>
                <a:ext uri="{FF2B5EF4-FFF2-40B4-BE49-F238E27FC236}">
                  <a16:creationId xmlns:a16="http://schemas.microsoft.com/office/drawing/2014/main" id="{875403EB-B735-9869-F93A-59294A8A7804}"/>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7;p63">
              <a:extLst>
                <a:ext uri="{FF2B5EF4-FFF2-40B4-BE49-F238E27FC236}">
                  <a16:creationId xmlns:a16="http://schemas.microsoft.com/office/drawing/2014/main" id="{0C5DEFC0-AEFC-BB37-FE32-64CDE11575F5}"/>
                </a:ext>
              </a:extLst>
            </p:cNvPr>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8;p63">
              <a:extLst>
                <a:ext uri="{FF2B5EF4-FFF2-40B4-BE49-F238E27FC236}">
                  <a16:creationId xmlns:a16="http://schemas.microsoft.com/office/drawing/2014/main" id="{B0661833-DD72-59F0-83A8-7ED8FD4DAA14}"/>
                </a:ext>
              </a:extLst>
            </p:cNvPr>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29;p63">
              <a:extLst>
                <a:ext uri="{FF2B5EF4-FFF2-40B4-BE49-F238E27FC236}">
                  <a16:creationId xmlns:a16="http://schemas.microsoft.com/office/drawing/2014/main" id="{AA13F968-BF76-26AD-A6F6-FA506D03A16D}"/>
                </a:ext>
              </a:extLst>
            </p:cNvPr>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30;p63">
              <a:extLst>
                <a:ext uri="{FF2B5EF4-FFF2-40B4-BE49-F238E27FC236}">
                  <a16:creationId xmlns:a16="http://schemas.microsoft.com/office/drawing/2014/main" id="{F10D36FE-23C8-5270-3DD2-2F733DD876FB}"/>
                </a:ext>
              </a:extLst>
            </p:cNvPr>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31;p63">
              <a:extLst>
                <a:ext uri="{FF2B5EF4-FFF2-40B4-BE49-F238E27FC236}">
                  <a16:creationId xmlns:a16="http://schemas.microsoft.com/office/drawing/2014/main" id="{473FB5FD-D861-8786-82DD-1A8980CD4EAA}"/>
                </a:ext>
              </a:extLst>
            </p:cNvPr>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32;p63">
              <a:extLst>
                <a:ext uri="{FF2B5EF4-FFF2-40B4-BE49-F238E27FC236}">
                  <a16:creationId xmlns:a16="http://schemas.microsoft.com/office/drawing/2014/main" id="{7F517276-D9CD-646B-6E96-6F3DF4E41114}"/>
                </a:ext>
              </a:extLst>
            </p:cNvPr>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33;p63">
              <a:extLst>
                <a:ext uri="{FF2B5EF4-FFF2-40B4-BE49-F238E27FC236}">
                  <a16:creationId xmlns:a16="http://schemas.microsoft.com/office/drawing/2014/main" id="{E1225222-5B56-A03F-AA51-5D42DD3A829F}"/>
                </a:ext>
              </a:extLst>
            </p:cNvPr>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34;p63">
              <a:extLst>
                <a:ext uri="{FF2B5EF4-FFF2-40B4-BE49-F238E27FC236}">
                  <a16:creationId xmlns:a16="http://schemas.microsoft.com/office/drawing/2014/main" id="{CF8E7589-FF60-0526-18F7-3979047585AE}"/>
                </a:ext>
              </a:extLst>
            </p:cNvPr>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35;p63">
              <a:extLst>
                <a:ext uri="{FF2B5EF4-FFF2-40B4-BE49-F238E27FC236}">
                  <a16:creationId xmlns:a16="http://schemas.microsoft.com/office/drawing/2014/main" id="{45D2D2EF-D59A-D327-26C4-5407E691EEAA}"/>
                </a:ext>
              </a:extLst>
            </p:cNvPr>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36;p63">
              <a:extLst>
                <a:ext uri="{FF2B5EF4-FFF2-40B4-BE49-F238E27FC236}">
                  <a16:creationId xmlns:a16="http://schemas.microsoft.com/office/drawing/2014/main" id="{58E2B0BC-7CCE-B16B-0089-3E238B214304}"/>
                </a:ext>
              </a:extLst>
            </p:cNvPr>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37;p63">
              <a:extLst>
                <a:ext uri="{FF2B5EF4-FFF2-40B4-BE49-F238E27FC236}">
                  <a16:creationId xmlns:a16="http://schemas.microsoft.com/office/drawing/2014/main" id="{39C50A63-B32E-25ED-0AE5-729F1E3344B9}"/>
                </a:ext>
              </a:extLst>
            </p:cNvPr>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38;p63">
              <a:extLst>
                <a:ext uri="{FF2B5EF4-FFF2-40B4-BE49-F238E27FC236}">
                  <a16:creationId xmlns:a16="http://schemas.microsoft.com/office/drawing/2014/main" id="{AEEBBCF7-B262-FEC8-CFC5-34D50E77D4A0}"/>
                </a:ext>
              </a:extLst>
            </p:cNvPr>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39;p63">
              <a:extLst>
                <a:ext uri="{FF2B5EF4-FFF2-40B4-BE49-F238E27FC236}">
                  <a16:creationId xmlns:a16="http://schemas.microsoft.com/office/drawing/2014/main" id="{6034F0C7-4605-BB85-6463-801E5F7268C8}"/>
                </a:ext>
              </a:extLst>
            </p:cNvPr>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40;p63">
              <a:extLst>
                <a:ext uri="{FF2B5EF4-FFF2-40B4-BE49-F238E27FC236}">
                  <a16:creationId xmlns:a16="http://schemas.microsoft.com/office/drawing/2014/main" id="{1BDCA7A7-5F56-0DB4-BC8D-2D306427CFF0}"/>
                </a:ext>
              </a:extLst>
            </p:cNvPr>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41;p63">
              <a:extLst>
                <a:ext uri="{FF2B5EF4-FFF2-40B4-BE49-F238E27FC236}">
                  <a16:creationId xmlns:a16="http://schemas.microsoft.com/office/drawing/2014/main" id="{5BA11B45-C1DD-8445-7409-82DA69548031}"/>
                </a:ext>
              </a:extLst>
            </p:cNvPr>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42;p63">
              <a:extLst>
                <a:ext uri="{FF2B5EF4-FFF2-40B4-BE49-F238E27FC236}">
                  <a16:creationId xmlns:a16="http://schemas.microsoft.com/office/drawing/2014/main" id="{5DD4284E-1562-F2C0-7BB4-023C19093488}"/>
                </a:ext>
              </a:extLst>
            </p:cNvPr>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43;p63">
              <a:extLst>
                <a:ext uri="{FF2B5EF4-FFF2-40B4-BE49-F238E27FC236}">
                  <a16:creationId xmlns:a16="http://schemas.microsoft.com/office/drawing/2014/main" id="{EA28291B-917A-C490-62CA-1D2245525EC1}"/>
                </a:ext>
              </a:extLst>
            </p:cNvPr>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44;p63">
              <a:extLst>
                <a:ext uri="{FF2B5EF4-FFF2-40B4-BE49-F238E27FC236}">
                  <a16:creationId xmlns:a16="http://schemas.microsoft.com/office/drawing/2014/main" id="{D7812950-C152-0C67-112E-5D7C8654BF61}"/>
                </a:ext>
              </a:extLst>
            </p:cNvPr>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045;p63">
              <a:extLst>
                <a:ext uri="{FF2B5EF4-FFF2-40B4-BE49-F238E27FC236}">
                  <a16:creationId xmlns:a16="http://schemas.microsoft.com/office/drawing/2014/main" id="{A18D667C-493F-D6BC-1A5F-94DE33B37A22}"/>
                </a:ext>
              </a:extLst>
            </p:cNvPr>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46;p63">
              <a:extLst>
                <a:ext uri="{FF2B5EF4-FFF2-40B4-BE49-F238E27FC236}">
                  <a16:creationId xmlns:a16="http://schemas.microsoft.com/office/drawing/2014/main" id="{6CB09B4B-5B7C-50F6-172B-B89AF0722A35}"/>
                </a:ext>
              </a:extLst>
            </p:cNvPr>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47;p63">
              <a:extLst>
                <a:ext uri="{FF2B5EF4-FFF2-40B4-BE49-F238E27FC236}">
                  <a16:creationId xmlns:a16="http://schemas.microsoft.com/office/drawing/2014/main" id="{11CDB9F0-E2DC-E06F-2FDE-FC2C8559E4BE}"/>
                </a:ext>
              </a:extLst>
            </p:cNvPr>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048;p63">
              <a:extLst>
                <a:ext uri="{FF2B5EF4-FFF2-40B4-BE49-F238E27FC236}">
                  <a16:creationId xmlns:a16="http://schemas.microsoft.com/office/drawing/2014/main" id="{30CAABA6-9ABD-6F21-244A-E63E7B30C42A}"/>
                </a:ext>
              </a:extLst>
            </p:cNvPr>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049;p63">
              <a:extLst>
                <a:ext uri="{FF2B5EF4-FFF2-40B4-BE49-F238E27FC236}">
                  <a16:creationId xmlns:a16="http://schemas.microsoft.com/office/drawing/2014/main" id="{6092FBB5-E428-BE57-A70D-BBD21976E612}"/>
                </a:ext>
              </a:extLst>
            </p:cNvPr>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050;p63">
              <a:extLst>
                <a:ext uri="{FF2B5EF4-FFF2-40B4-BE49-F238E27FC236}">
                  <a16:creationId xmlns:a16="http://schemas.microsoft.com/office/drawing/2014/main" id="{1996B054-2A57-EE88-E1C0-993055D6AFC6}"/>
                </a:ext>
              </a:extLst>
            </p:cNvPr>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51;p63">
              <a:extLst>
                <a:ext uri="{FF2B5EF4-FFF2-40B4-BE49-F238E27FC236}">
                  <a16:creationId xmlns:a16="http://schemas.microsoft.com/office/drawing/2014/main" id="{39BFEC9D-CCF4-A9FD-2295-22B0E8A64911}"/>
                </a:ext>
              </a:extLst>
            </p:cNvPr>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052;p63">
              <a:extLst>
                <a:ext uri="{FF2B5EF4-FFF2-40B4-BE49-F238E27FC236}">
                  <a16:creationId xmlns:a16="http://schemas.microsoft.com/office/drawing/2014/main" id="{1ECCF41C-17FC-3442-A43D-EC9892AE5820}"/>
                </a:ext>
              </a:extLst>
            </p:cNvPr>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53;p63">
              <a:extLst>
                <a:ext uri="{FF2B5EF4-FFF2-40B4-BE49-F238E27FC236}">
                  <a16:creationId xmlns:a16="http://schemas.microsoft.com/office/drawing/2014/main" id="{BA456229-2BAC-6DA7-6C92-19BFD4D9F470}"/>
                </a:ext>
              </a:extLst>
            </p:cNvPr>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054;p63">
              <a:extLst>
                <a:ext uri="{FF2B5EF4-FFF2-40B4-BE49-F238E27FC236}">
                  <a16:creationId xmlns:a16="http://schemas.microsoft.com/office/drawing/2014/main" id="{A117D3DD-816D-5691-CBF5-BC3297617CE5}"/>
                </a:ext>
              </a:extLst>
            </p:cNvPr>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055;p63">
              <a:extLst>
                <a:ext uri="{FF2B5EF4-FFF2-40B4-BE49-F238E27FC236}">
                  <a16:creationId xmlns:a16="http://schemas.microsoft.com/office/drawing/2014/main" id="{79BF7AEA-56D6-9AB5-EA43-A9CF039A4912}"/>
                </a:ext>
              </a:extLst>
            </p:cNvPr>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56;p63">
              <a:extLst>
                <a:ext uri="{FF2B5EF4-FFF2-40B4-BE49-F238E27FC236}">
                  <a16:creationId xmlns:a16="http://schemas.microsoft.com/office/drawing/2014/main" id="{F8AB53AA-C5B4-7DC4-65D5-A47596863F61}"/>
                </a:ext>
              </a:extLst>
            </p:cNvPr>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57;p63">
              <a:extLst>
                <a:ext uri="{FF2B5EF4-FFF2-40B4-BE49-F238E27FC236}">
                  <a16:creationId xmlns:a16="http://schemas.microsoft.com/office/drawing/2014/main" id="{F90FFF92-457B-DBAB-9DCA-53D3BC1F7197}"/>
                </a:ext>
              </a:extLst>
            </p:cNvPr>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58;p63">
              <a:extLst>
                <a:ext uri="{FF2B5EF4-FFF2-40B4-BE49-F238E27FC236}">
                  <a16:creationId xmlns:a16="http://schemas.microsoft.com/office/drawing/2014/main" id="{77427FDF-4BCC-AEF4-B963-D43F12317402}"/>
                </a:ext>
              </a:extLst>
            </p:cNvPr>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9;p63">
              <a:extLst>
                <a:ext uri="{FF2B5EF4-FFF2-40B4-BE49-F238E27FC236}">
                  <a16:creationId xmlns:a16="http://schemas.microsoft.com/office/drawing/2014/main" id="{A55273DC-A62F-3799-0122-F4A307411F1E}"/>
                </a:ext>
              </a:extLst>
            </p:cNvPr>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60;p63">
              <a:extLst>
                <a:ext uri="{FF2B5EF4-FFF2-40B4-BE49-F238E27FC236}">
                  <a16:creationId xmlns:a16="http://schemas.microsoft.com/office/drawing/2014/main" id="{C9B897C0-46A3-F96B-DE8C-6EA1293216E9}"/>
                </a:ext>
              </a:extLst>
            </p:cNvPr>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61;p63">
              <a:extLst>
                <a:ext uri="{FF2B5EF4-FFF2-40B4-BE49-F238E27FC236}">
                  <a16:creationId xmlns:a16="http://schemas.microsoft.com/office/drawing/2014/main" id="{6614BCBF-B458-6B5D-E675-9EB7C22729CF}"/>
                </a:ext>
              </a:extLst>
            </p:cNvPr>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62;p63">
              <a:extLst>
                <a:ext uri="{FF2B5EF4-FFF2-40B4-BE49-F238E27FC236}">
                  <a16:creationId xmlns:a16="http://schemas.microsoft.com/office/drawing/2014/main" id="{7E2AD934-6A4D-B22E-A563-F8474DA3A4B3}"/>
                </a:ext>
              </a:extLst>
            </p:cNvPr>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63;p63">
              <a:extLst>
                <a:ext uri="{FF2B5EF4-FFF2-40B4-BE49-F238E27FC236}">
                  <a16:creationId xmlns:a16="http://schemas.microsoft.com/office/drawing/2014/main" id="{E9108BE6-D117-A0FA-C679-86A260F0BD0D}"/>
                </a:ext>
              </a:extLst>
            </p:cNvPr>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6408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a:t>
            </a:r>
            <a:endParaRPr dirty="0"/>
          </a:p>
        </p:txBody>
      </p:sp>
      <p:sp>
        <p:nvSpPr>
          <p:cNvPr id="520" name="Google Shape;520;p33"/>
          <p:cNvSpPr txBox="1">
            <a:spLocks noGrp="1"/>
          </p:cNvSpPr>
          <p:nvPr>
            <p:ph type="body" idx="1"/>
          </p:nvPr>
        </p:nvSpPr>
        <p:spPr>
          <a:xfrm>
            <a:off x="4327969" y="997527"/>
            <a:ext cx="4520066" cy="360564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This project aims to develop a machine learning-based system for detecting fraud in cyber security transactions. The system utilizes various supervised and unsupervised learning techniques to analyze transactional data and identify potentially fraudulent activities. By employing advanced algorithms, the system can adapt to evolving fraud patterns and provide accurate predictions in real-time.</a:t>
            </a:r>
          </a:p>
        </p:txBody>
      </p:sp>
      <p:sp>
        <p:nvSpPr>
          <p:cNvPr id="521" name="Google Shape;521;p33"/>
          <p:cNvSpPr/>
          <p:nvPr/>
        </p:nvSpPr>
        <p:spPr>
          <a:xfrm rot="2700026">
            <a:off x="1097164" y="1484835"/>
            <a:ext cx="3337773" cy="2901071"/>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2176475" y="2041538"/>
            <a:ext cx="1038380" cy="1058741"/>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txBox="1">
            <a:spLocks noGrp="1"/>
          </p:cNvSpPr>
          <p:nvPr>
            <p:ph type="title"/>
          </p:nvPr>
        </p:nvSpPr>
        <p:spPr>
          <a:xfrm>
            <a:off x="1636815" y="3221858"/>
            <a:ext cx="21177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CYBER SECURITY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7397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lt2"/>
                </a:solidFill>
              </a:rPr>
              <a:t>Data Collection</a:t>
            </a:r>
            <a:endParaRPr dirty="0">
              <a:solidFill>
                <a:schemeClr val="lt2"/>
              </a:solidFill>
            </a:endParaRPr>
          </a:p>
        </p:txBody>
      </p:sp>
      <p:sp>
        <p:nvSpPr>
          <p:cNvPr id="306" name="Google Shape;306;p31"/>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lt2"/>
                </a:solidFill>
              </a:rPr>
              <a:t>We have collected this data form Kaggle with 11 datasets </a:t>
            </a:r>
            <a:endParaRPr dirty="0">
              <a:solidFill>
                <a:schemeClr val="lt2"/>
              </a:solidFill>
            </a:endParaRPr>
          </a:p>
        </p:txBody>
      </p:sp>
      <p:sp>
        <p:nvSpPr>
          <p:cNvPr id="307" name="Google Shape;307;p31"/>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lt2"/>
                </a:solidFill>
              </a:rPr>
              <a:t>Data Preprocessing</a:t>
            </a:r>
            <a:endParaRPr dirty="0">
              <a:solidFill>
                <a:schemeClr val="lt2"/>
              </a:solidFill>
            </a:endParaRPr>
          </a:p>
        </p:txBody>
      </p:sp>
      <p:sp>
        <p:nvSpPr>
          <p:cNvPr id="308" name="Google Shape;308;p31"/>
          <p:cNvSpPr txBox="1">
            <a:spLocks noGrp="1"/>
          </p:cNvSpPr>
          <p:nvPr>
            <p:ph type="subTitle" idx="3"/>
          </p:nvPr>
        </p:nvSpPr>
        <p:spPr>
          <a:xfrm>
            <a:off x="572003" y="2453299"/>
            <a:ext cx="2729100" cy="79019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1200" dirty="0">
                <a:solidFill>
                  <a:schemeClr val="lt2"/>
                </a:solidFill>
              </a:rPr>
              <a:t>Cleanse and preprocess the collected data to prepare it for analysis .we have merged all the datasets into one dataset</a:t>
            </a:r>
            <a:endParaRPr lang="en-US" dirty="0">
              <a:solidFill>
                <a:schemeClr val="lt2"/>
              </a:solidFill>
            </a:endParaRPr>
          </a:p>
        </p:txBody>
      </p:sp>
      <p:sp>
        <p:nvSpPr>
          <p:cNvPr id="309" name="Google Shape;309;p31"/>
          <p:cNvSpPr txBox="1">
            <a:spLocks noGrp="1"/>
          </p:cNvSpPr>
          <p:nvPr>
            <p:ph type="ctrTitle" idx="4"/>
          </p:nvPr>
        </p:nvSpPr>
        <p:spPr>
          <a:xfrm>
            <a:off x="0" y="3495275"/>
            <a:ext cx="3463962"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lt2"/>
                </a:solidFill>
              </a:rPr>
              <a:t>Exploratory Data Analysis (EDA)</a:t>
            </a:r>
          </a:p>
        </p:txBody>
      </p:sp>
      <p:sp>
        <p:nvSpPr>
          <p:cNvPr id="310" name="Google Shape;310;p31"/>
          <p:cNvSpPr txBox="1">
            <a:spLocks noGrp="1"/>
          </p:cNvSpPr>
          <p:nvPr>
            <p:ph type="subTitle" idx="5"/>
          </p:nvPr>
        </p:nvSpPr>
        <p:spPr>
          <a:xfrm>
            <a:off x="572003" y="3893500"/>
            <a:ext cx="2729100" cy="104196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1100" dirty="0">
                <a:solidFill>
                  <a:schemeClr val="lt2"/>
                </a:solidFill>
              </a:rPr>
              <a:t>Perform EDA to gain insights into the distributions, identify correlations, and uncover potential patterns or anomalies that may aid in fraud detection on our sample dataset. Include feature Engineering </a:t>
            </a:r>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12" name="Google Shape;312;p31"/>
          <p:cNvSpPr txBox="1">
            <a:spLocks noGrp="1"/>
          </p:cNvSpPr>
          <p:nvPr>
            <p:ph type="title" idx="8"/>
          </p:nvPr>
        </p:nvSpPr>
        <p:spPr>
          <a:xfrm>
            <a:off x="3377303" y="361360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315" name="Google Shape;315;p31"/>
          <p:cNvSpPr txBox="1">
            <a:spLocks noGrp="1"/>
          </p:cNvSpPr>
          <p:nvPr>
            <p:ph type="title" idx="14"/>
          </p:nvPr>
        </p:nvSpPr>
        <p:spPr>
          <a:xfrm>
            <a:off x="4574503" y="361360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
        <p:nvSpPr>
          <p:cNvPr id="316" name="Google Shape;316;p31"/>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2"/>
                </a:solidFill>
              </a:rPr>
              <a:t>Model Selection</a:t>
            </a:r>
          </a:p>
        </p:txBody>
      </p:sp>
      <p:sp>
        <p:nvSpPr>
          <p:cNvPr id="317" name="Google Shape;317;p31"/>
          <p:cNvSpPr txBox="1">
            <a:spLocks noGrp="1"/>
          </p:cNvSpPr>
          <p:nvPr>
            <p:ph type="subTitle" idx="16"/>
          </p:nvPr>
        </p:nvSpPr>
        <p:spPr>
          <a:xfrm>
            <a:off x="5842902" y="1013112"/>
            <a:ext cx="3082886" cy="790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lt2"/>
                </a:solidFill>
              </a:rPr>
              <a:t>In our ‘Attack’ variable we are having defaulter and there is only 0 and 1 value so we apply some of  the classification models.</a:t>
            </a:r>
            <a:endParaRPr sz="1200" dirty="0">
              <a:solidFill>
                <a:schemeClr val="lt2"/>
              </a:solidFill>
            </a:endParaRPr>
          </a:p>
        </p:txBody>
      </p:sp>
      <p:sp>
        <p:nvSpPr>
          <p:cNvPr id="318" name="Google Shape;318;p31"/>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2"/>
                </a:solidFill>
              </a:rPr>
              <a:t>Model Training</a:t>
            </a:r>
          </a:p>
        </p:txBody>
      </p:sp>
      <p:sp>
        <p:nvSpPr>
          <p:cNvPr id="319" name="Google Shape;319;p31"/>
          <p:cNvSpPr txBox="1">
            <a:spLocks noGrp="1"/>
          </p:cNvSpPr>
          <p:nvPr>
            <p:ph type="subTitle" idx="18"/>
          </p:nvPr>
        </p:nvSpPr>
        <p:spPr>
          <a:xfrm>
            <a:off x="5842902" y="2453299"/>
            <a:ext cx="3010149" cy="842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a:solidFill>
                  <a:schemeClr val="lt2"/>
                </a:solidFill>
              </a:rPr>
              <a:t>Train the selected models using the preprocessed data. Split the data into training and testing sets to evaluate model performance effectively.</a:t>
            </a:r>
          </a:p>
        </p:txBody>
      </p:sp>
      <p:sp>
        <p:nvSpPr>
          <p:cNvPr id="320" name="Google Shape;320;p31"/>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2"/>
                </a:solidFill>
              </a:rPr>
              <a:t>Model Evaluation</a:t>
            </a:r>
          </a:p>
        </p:txBody>
      </p:sp>
      <p:sp>
        <p:nvSpPr>
          <p:cNvPr id="321" name="Google Shape;321;p31"/>
          <p:cNvSpPr txBox="1">
            <a:spLocks noGrp="1"/>
          </p:cNvSpPr>
          <p:nvPr>
            <p:ph type="subTitle" idx="20"/>
          </p:nvPr>
        </p:nvSpPr>
        <p:spPr>
          <a:xfrm>
            <a:off x="5842903" y="3893499"/>
            <a:ext cx="2729100" cy="10419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lt2"/>
                </a:solidFill>
              </a:rPr>
              <a:t>After applying all the models, we will compare all the accuracy of our models and find out best model from here.</a:t>
            </a:r>
            <a:endParaRPr dirty="0">
              <a:solidFill>
                <a:schemeClr val="lt2"/>
              </a:solidFill>
            </a:endParaRPr>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MISSION STATEMENT</a:t>
            </a:r>
            <a:endParaRPr dirty="0"/>
          </a:p>
        </p:txBody>
      </p:sp>
      <p:sp>
        <p:nvSpPr>
          <p:cNvPr id="329" name="Google Shape;329;p32"/>
          <p:cNvSpPr txBox="1">
            <a:spLocks noGrp="1"/>
          </p:cNvSpPr>
          <p:nvPr>
            <p:ph type="body" idx="1"/>
          </p:nvPr>
        </p:nvSpPr>
        <p:spPr>
          <a:xfrm>
            <a:off x="626624" y="1404600"/>
            <a:ext cx="3911391" cy="3179400"/>
          </a:xfrm>
          <a:prstGeom prst="rect">
            <a:avLst/>
          </a:prstGeom>
        </p:spPr>
        <p:txBody>
          <a:bodyPr spcFirstLastPara="1" wrap="square" lIns="91425" tIns="91425" rIns="91425" bIns="91425" anchor="t" anchorCtr="0">
            <a:noAutofit/>
          </a:bodyPr>
          <a:lstStyle/>
          <a:p>
            <a:pPr marL="342900">
              <a:spcBef>
                <a:spcPts val="1600"/>
              </a:spcBef>
              <a:spcAft>
                <a:spcPts val="1600"/>
              </a:spcAft>
            </a:pPr>
            <a:r>
              <a:rPr lang="en-US" sz="2000" dirty="0"/>
              <a:t>Apply EDA on this dataset and find some useful insight. </a:t>
            </a:r>
          </a:p>
          <a:p>
            <a:pPr marL="342900">
              <a:spcBef>
                <a:spcPts val="1600"/>
              </a:spcBef>
              <a:spcAft>
                <a:spcPts val="1600"/>
              </a:spcAft>
            </a:pPr>
            <a:r>
              <a:rPr lang="en-US" sz="2000" dirty="0"/>
              <a:t>Our mission is to find out the best accuracy machine learning model for cyber security fraud detection </a:t>
            </a:r>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89417" y="1335281"/>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DATA PREPROCESSING </a:t>
            </a:r>
            <a:endParaRPr sz="3200" dirty="0"/>
          </a:p>
        </p:txBody>
      </p:sp>
      <p:grpSp>
        <p:nvGrpSpPr>
          <p:cNvPr id="2" name="Group 1">
            <a:extLst>
              <a:ext uri="{FF2B5EF4-FFF2-40B4-BE49-F238E27FC236}">
                <a16:creationId xmlns:a16="http://schemas.microsoft.com/office/drawing/2014/main" id="{229FCF68-685B-4B0E-CB21-A95127663D6B}"/>
              </a:ext>
            </a:extLst>
          </p:cNvPr>
          <p:cNvGrpSpPr/>
          <p:nvPr/>
        </p:nvGrpSpPr>
        <p:grpSpPr>
          <a:xfrm>
            <a:off x="1631255" y="112110"/>
            <a:ext cx="2154388" cy="1844151"/>
            <a:chOff x="3902050" y="1314599"/>
            <a:chExt cx="4279065" cy="3536733"/>
          </a:xfrm>
        </p:grpSpPr>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6" name="Google Shape;606;p34"/>
          <p:cNvSpPr txBox="1">
            <a:spLocks noGrp="1"/>
          </p:cNvSpPr>
          <p:nvPr>
            <p:ph type="subTitle" idx="1"/>
          </p:nvPr>
        </p:nvSpPr>
        <p:spPr>
          <a:xfrm>
            <a:off x="273662" y="2577241"/>
            <a:ext cx="2977800" cy="211874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solidFill>
                  <a:schemeClr val="lt2"/>
                </a:solidFill>
              </a:rPr>
              <a:t>Our dataset was highly unbalance 70% is normal 30% of attackers so we used under sampling technique to make the dataset balanced.</a:t>
            </a:r>
            <a:endParaRPr dirty="0">
              <a:solidFill>
                <a:schemeClr val="lt2"/>
              </a:solidFill>
            </a:endParaRPr>
          </a:p>
        </p:txBody>
      </p:sp>
      <p:sp>
        <p:nvSpPr>
          <p:cNvPr id="607" name="Google Shape;607;p34"/>
          <p:cNvSpPr txBox="1">
            <a:spLocks noGrp="1"/>
          </p:cNvSpPr>
          <p:nvPr>
            <p:ph type="title" idx="2"/>
          </p:nvPr>
        </p:nvSpPr>
        <p:spPr>
          <a:xfrm>
            <a:off x="265069" y="823891"/>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pic>
        <p:nvPicPr>
          <p:cNvPr id="4" name="Picture 3">
            <a:extLst>
              <a:ext uri="{FF2B5EF4-FFF2-40B4-BE49-F238E27FC236}">
                <a16:creationId xmlns:a16="http://schemas.microsoft.com/office/drawing/2014/main" id="{92ADEDFC-FE7A-25D5-8137-043C95BB6958}"/>
              </a:ext>
            </a:extLst>
          </p:cNvPr>
          <p:cNvPicPr>
            <a:picLocks noChangeAspect="1"/>
          </p:cNvPicPr>
          <p:nvPr/>
        </p:nvPicPr>
        <p:blipFill>
          <a:blip r:embed="rId3"/>
          <a:stretch>
            <a:fillRect/>
          </a:stretch>
        </p:blipFill>
        <p:spPr>
          <a:xfrm>
            <a:off x="5516678" y="353036"/>
            <a:ext cx="3362253" cy="235904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A029948E-3AD9-2062-668D-E59768B73560}"/>
              </a:ext>
            </a:extLst>
          </p:cNvPr>
          <p:cNvPicPr>
            <a:picLocks noChangeAspect="1"/>
          </p:cNvPicPr>
          <p:nvPr/>
        </p:nvPicPr>
        <p:blipFill>
          <a:blip r:embed="rId4"/>
          <a:stretch>
            <a:fillRect/>
          </a:stretch>
        </p:blipFill>
        <p:spPr>
          <a:xfrm>
            <a:off x="5516678" y="2998483"/>
            <a:ext cx="3364333" cy="2118746"/>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4E789F71-D567-1C3C-C8B7-EF9DB3ACA313}"/>
              </a:ext>
            </a:extLst>
          </p:cNvPr>
          <p:cNvSpPr txBox="1"/>
          <p:nvPr/>
        </p:nvSpPr>
        <p:spPr>
          <a:xfrm>
            <a:off x="5516678" y="24477"/>
            <a:ext cx="3362253" cy="307777"/>
          </a:xfrm>
          <a:prstGeom prst="rect">
            <a:avLst/>
          </a:prstGeom>
          <a:noFill/>
        </p:spPr>
        <p:txBody>
          <a:bodyPr wrap="square" rtlCol="0">
            <a:spAutoFit/>
          </a:bodyPr>
          <a:lstStyle/>
          <a:p>
            <a:pPr algn="ctr"/>
            <a:r>
              <a:rPr lang="en-US" dirty="0">
                <a:solidFill>
                  <a:srgbClr val="1F1C51"/>
                </a:solidFill>
              </a:rPr>
              <a:t>BEFORE UNDER SAMPLING</a:t>
            </a:r>
          </a:p>
        </p:txBody>
      </p:sp>
      <p:sp>
        <p:nvSpPr>
          <p:cNvPr id="8" name="TextBox 7">
            <a:extLst>
              <a:ext uri="{FF2B5EF4-FFF2-40B4-BE49-F238E27FC236}">
                <a16:creationId xmlns:a16="http://schemas.microsoft.com/office/drawing/2014/main" id="{AAF12DB9-C460-03A0-6BFB-425EA9E1920E}"/>
              </a:ext>
            </a:extLst>
          </p:cNvPr>
          <p:cNvSpPr txBox="1"/>
          <p:nvPr/>
        </p:nvSpPr>
        <p:spPr>
          <a:xfrm>
            <a:off x="5413080" y="2701391"/>
            <a:ext cx="3362253" cy="307777"/>
          </a:xfrm>
          <a:prstGeom prst="rect">
            <a:avLst/>
          </a:prstGeom>
          <a:noFill/>
        </p:spPr>
        <p:txBody>
          <a:bodyPr wrap="square" rtlCol="0">
            <a:spAutoFit/>
          </a:bodyPr>
          <a:lstStyle/>
          <a:p>
            <a:pPr algn="ctr"/>
            <a:r>
              <a:rPr lang="en-US" dirty="0">
                <a:solidFill>
                  <a:srgbClr val="1F1C51"/>
                </a:solidFill>
              </a:rPr>
              <a:t>AFTER UNDER SAMPLING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
            </a:r>
            <a:r>
              <a:rPr lang="en" dirty="0"/>
              <a:t>ata Preprocessing </a:t>
            </a:r>
            <a:endParaRPr dirty="0"/>
          </a:p>
        </p:txBody>
      </p:sp>
      <p:sp>
        <p:nvSpPr>
          <p:cNvPr id="7" name="Text Placeholder 6">
            <a:extLst>
              <a:ext uri="{FF2B5EF4-FFF2-40B4-BE49-F238E27FC236}">
                <a16:creationId xmlns:a16="http://schemas.microsoft.com/office/drawing/2014/main" id="{4CE529DB-12DB-7A76-68BC-0D37EE135DFD}"/>
              </a:ext>
            </a:extLst>
          </p:cNvPr>
          <p:cNvSpPr>
            <a:spLocks noGrp="1"/>
          </p:cNvSpPr>
          <p:nvPr>
            <p:ph type="body" idx="1"/>
          </p:nvPr>
        </p:nvSpPr>
        <p:spPr>
          <a:xfrm>
            <a:off x="311312" y="836030"/>
            <a:ext cx="8832688" cy="2499452"/>
          </a:xfrm>
        </p:spPr>
        <p:txBody>
          <a:bodyPr/>
          <a:lstStyle/>
          <a:p>
            <a:pPr marL="139700" indent="0">
              <a:buNone/>
            </a:pPr>
            <a:r>
              <a:rPr lang="en-US" dirty="0"/>
              <a:t>#So, we can do </a:t>
            </a:r>
            <a:r>
              <a:rPr lang="en-US" dirty="0" err="1"/>
              <a:t>Undersampling</a:t>
            </a:r>
            <a:r>
              <a:rPr lang="en-US" dirty="0"/>
              <a:t> technique to balance the datasets </a:t>
            </a:r>
          </a:p>
          <a:p>
            <a:pPr marL="139700" indent="0">
              <a:buNone/>
            </a:pPr>
            <a:r>
              <a:rPr lang="en-US" dirty="0"/>
              <a:t>[</a:t>
            </a:r>
            <a:r>
              <a:rPr lang="en-US" dirty="0" err="1"/>
              <a:t>sample.Attack</a:t>
            </a:r>
            <a:r>
              <a:rPr lang="en-US" dirty="0"/>
              <a:t> == 0]</a:t>
            </a:r>
          </a:p>
          <a:p>
            <a:pPr marL="139700" indent="0">
              <a:buNone/>
            </a:pPr>
            <a:r>
              <a:rPr lang="en-US" dirty="0" err="1"/>
              <a:t>df_minority</a:t>
            </a:r>
            <a:r>
              <a:rPr lang="en-US" dirty="0"/>
              <a:t> = sample[</a:t>
            </a:r>
            <a:r>
              <a:rPr lang="en-US" dirty="0" err="1"/>
              <a:t>sample.Attack</a:t>
            </a:r>
            <a:r>
              <a:rPr lang="en-US" dirty="0"/>
              <a:t> == 1]</a:t>
            </a:r>
          </a:p>
          <a:p>
            <a:pPr marL="139700" indent="0">
              <a:buNone/>
            </a:pPr>
            <a:r>
              <a:rPr lang="en-US" dirty="0" err="1"/>
              <a:t>df_majority_undersample</a:t>
            </a:r>
            <a:r>
              <a:rPr lang="en-US" dirty="0"/>
              <a:t> = </a:t>
            </a:r>
            <a:r>
              <a:rPr lang="en-US" dirty="0" err="1"/>
              <a:t>df_majority.sample</a:t>
            </a:r>
            <a:r>
              <a:rPr lang="en-US" dirty="0"/>
              <a:t>(replace = False, n = 144503, </a:t>
            </a:r>
            <a:r>
              <a:rPr lang="en-US" dirty="0" err="1"/>
              <a:t>random_state</a:t>
            </a:r>
            <a:r>
              <a:rPr lang="en-US" dirty="0"/>
              <a:t> = 123)#random_state it's won't shuffle if we run this multiple time </a:t>
            </a:r>
          </a:p>
          <a:p>
            <a:pPr marL="139700" indent="0">
              <a:buNone/>
            </a:pPr>
            <a:r>
              <a:rPr lang="en-US" dirty="0" err="1"/>
              <a:t>b_sample</a:t>
            </a:r>
            <a:r>
              <a:rPr lang="en-US" dirty="0"/>
              <a:t> = </a:t>
            </a:r>
            <a:r>
              <a:rPr lang="en-US" dirty="0" err="1"/>
              <a:t>pd.concat</a:t>
            </a:r>
            <a:r>
              <a:rPr lang="en-US" dirty="0"/>
              <a:t>([</a:t>
            </a:r>
            <a:r>
              <a:rPr lang="en-US" dirty="0" err="1"/>
              <a:t>df_majority_undersample</a:t>
            </a:r>
            <a:r>
              <a:rPr lang="en-US" dirty="0"/>
              <a:t>, </a:t>
            </a:r>
            <a:r>
              <a:rPr lang="en-US" dirty="0" err="1"/>
              <a:t>df_minority</a:t>
            </a:r>
            <a:r>
              <a:rPr lang="en-US" dirty="0"/>
              <a:t>])</a:t>
            </a:r>
          </a:p>
          <a:p>
            <a:pPr marL="139700" indent="0">
              <a:buNone/>
            </a:pPr>
            <a:r>
              <a:rPr lang="en-US" dirty="0"/>
              <a:t>print(</a:t>
            </a:r>
            <a:r>
              <a:rPr lang="en-US" dirty="0" err="1"/>
              <a:t>b_sample.Attack.value_counts</a:t>
            </a:r>
            <a:r>
              <a:rPr lang="en-US" dirty="0"/>
              <a:t>())</a:t>
            </a:r>
          </a:p>
          <a:p>
            <a:pPr marL="139700" indent="0">
              <a:buNone/>
            </a:pPr>
            <a:r>
              <a:rPr lang="en-US" dirty="0" err="1"/>
              <a:t>b_sample.shape</a:t>
            </a:r>
            <a:endParaRPr lang="en-US" dirty="0"/>
          </a:p>
          <a:p>
            <a:pPr marL="139700" indent="0">
              <a:buNone/>
            </a:pPr>
            <a:endParaRPr lang="en-US" sz="1100" dirty="0"/>
          </a:p>
        </p:txBody>
      </p:sp>
      <p:pic>
        <p:nvPicPr>
          <p:cNvPr id="13" name="Picture 12">
            <a:extLst>
              <a:ext uri="{FF2B5EF4-FFF2-40B4-BE49-F238E27FC236}">
                <a16:creationId xmlns:a16="http://schemas.microsoft.com/office/drawing/2014/main" id="{7E058F65-B034-2572-2BF7-EF67BCBB5080}"/>
              </a:ext>
            </a:extLst>
          </p:cNvPr>
          <p:cNvPicPr>
            <a:picLocks noChangeAspect="1"/>
          </p:cNvPicPr>
          <p:nvPr/>
        </p:nvPicPr>
        <p:blipFill>
          <a:blip r:embed="rId3"/>
          <a:stretch>
            <a:fillRect/>
          </a:stretch>
        </p:blipFill>
        <p:spPr>
          <a:xfrm>
            <a:off x="6492553" y="3567463"/>
            <a:ext cx="2024822" cy="1129228"/>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94D6D4B4-1A3D-5B2E-977D-49F5B02B23E0}"/>
              </a:ext>
            </a:extLst>
          </p:cNvPr>
          <p:cNvPicPr>
            <a:picLocks noChangeAspect="1"/>
          </p:cNvPicPr>
          <p:nvPr/>
        </p:nvPicPr>
        <p:blipFill>
          <a:blip r:embed="rId4"/>
          <a:stretch>
            <a:fillRect/>
          </a:stretch>
        </p:blipFill>
        <p:spPr>
          <a:xfrm>
            <a:off x="626625" y="3567463"/>
            <a:ext cx="1920553" cy="1129227"/>
          </a:xfrm>
          <a:prstGeom prst="rect">
            <a:avLst/>
          </a:prstGeom>
          <a:ln>
            <a:noFill/>
          </a:ln>
          <a:effectLst>
            <a:outerShdw blurRad="292100" dist="139700" dir="2700000" algn="tl" rotWithShape="0">
              <a:srgbClr val="333333">
                <a:alpha val="65000"/>
              </a:srgbClr>
            </a:outerShdw>
          </a:effectLst>
        </p:spPr>
      </p:pic>
      <p:sp>
        <p:nvSpPr>
          <p:cNvPr id="18" name="TextBox 17">
            <a:extLst>
              <a:ext uri="{FF2B5EF4-FFF2-40B4-BE49-F238E27FC236}">
                <a16:creationId xmlns:a16="http://schemas.microsoft.com/office/drawing/2014/main" id="{F75BD0D5-6424-CD02-ACA7-5E8E94D2357F}"/>
              </a:ext>
            </a:extLst>
          </p:cNvPr>
          <p:cNvSpPr txBox="1"/>
          <p:nvPr/>
        </p:nvSpPr>
        <p:spPr>
          <a:xfrm>
            <a:off x="222081" y="3259686"/>
            <a:ext cx="2729639" cy="307777"/>
          </a:xfrm>
          <a:prstGeom prst="rect">
            <a:avLst/>
          </a:prstGeom>
          <a:noFill/>
        </p:spPr>
        <p:txBody>
          <a:bodyPr wrap="square" rtlCol="0">
            <a:spAutoFit/>
          </a:bodyPr>
          <a:lstStyle/>
          <a:p>
            <a:r>
              <a:rPr lang="en-US" dirty="0">
                <a:solidFill>
                  <a:srgbClr val="1F1C51"/>
                </a:solidFill>
              </a:rPr>
              <a:t>Unbalanced dataset value count</a:t>
            </a:r>
          </a:p>
        </p:txBody>
      </p:sp>
      <p:sp>
        <p:nvSpPr>
          <p:cNvPr id="19" name="TextBox 18">
            <a:extLst>
              <a:ext uri="{FF2B5EF4-FFF2-40B4-BE49-F238E27FC236}">
                <a16:creationId xmlns:a16="http://schemas.microsoft.com/office/drawing/2014/main" id="{F0400E72-B374-CBE3-FD2F-3C0DFD45BCE7}"/>
              </a:ext>
            </a:extLst>
          </p:cNvPr>
          <p:cNvSpPr txBox="1"/>
          <p:nvPr/>
        </p:nvSpPr>
        <p:spPr>
          <a:xfrm>
            <a:off x="6238858" y="3181593"/>
            <a:ext cx="2532211" cy="307777"/>
          </a:xfrm>
          <a:prstGeom prst="rect">
            <a:avLst/>
          </a:prstGeom>
          <a:noFill/>
        </p:spPr>
        <p:txBody>
          <a:bodyPr wrap="square" rtlCol="0">
            <a:spAutoFit/>
          </a:bodyPr>
          <a:lstStyle/>
          <a:p>
            <a:r>
              <a:rPr lang="en-US" dirty="0">
                <a:solidFill>
                  <a:srgbClr val="1F1C51"/>
                </a:solidFill>
              </a:rPr>
              <a:t>balanced dataset value count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2A67-B825-77F7-5035-4DAAB85B5B74}"/>
              </a:ext>
            </a:extLst>
          </p:cNvPr>
          <p:cNvSpPr>
            <a:spLocks noGrp="1"/>
          </p:cNvSpPr>
          <p:nvPr>
            <p:ph type="title"/>
          </p:nvPr>
        </p:nvSpPr>
        <p:spPr>
          <a:xfrm>
            <a:off x="335997" y="1043339"/>
            <a:ext cx="8122202" cy="1671900"/>
          </a:xfrm>
        </p:spPr>
        <p:txBody>
          <a:bodyPr/>
          <a:lstStyle/>
          <a:p>
            <a:r>
              <a:rPr lang="en-US" sz="3600" dirty="0">
                <a:solidFill>
                  <a:schemeClr val="lt2"/>
                </a:solidFill>
              </a:rPr>
              <a:t>Exploratory Data Analysis (EDA)</a:t>
            </a:r>
            <a:br>
              <a:rPr lang="en-US" dirty="0">
                <a:solidFill>
                  <a:schemeClr val="lt2"/>
                </a:solidFill>
              </a:rPr>
            </a:br>
            <a:endParaRPr lang="en-US" dirty="0"/>
          </a:p>
        </p:txBody>
      </p:sp>
      <p:sp>
        <p:nvSpPr>
          <p:cNvPr id="3" name="Subtitle 2">
            <a:extLst>
              <a:ext uri="{FF2B5EF4-FFF2-40B4-BE49-F238E27FC236}">
                <a16:creationId xmlns:a16="http://schemas.microsoft.com/office/drawing/2014/main" id="{4FEA571C-23B0-50FD-F692-129923365688}"/>
              </a:ext>
            </a:extLst>
          </p:cNvPr>
          <p:cNvSpPr>
            <a:spLocks noGrp="1"/>
          </p:cNvSpPr>
          <p:nvPr>
            <p:ph type="subTitle" idx="1"/>
          </p:nvPr>
        </p:nvSpPr>
        <p:spPr>
          <a:xfrm>
            <a:off x="429516" y="2038068"/>
            <a:ext cx="5877766" cy="1267826"/>
          </a:xfrm>
        </p:spPr>
        <p:txBody>
          <a:bodyPr/>
          <a:lstStyle/>
          <a:p>
            <a:r>
              <a:rPr lang="en-US" dirty="0"/>
              <a:t>Perform EDA to gain insights into the characteristics of the data, understand the distributions, identify correlations, and uncover potential patterns or anomalies that may aid in fraud detection.</a:t>
            </a:r>
          </a:p>
        </p:txBody>
      </p:sp>
      <p:sp>
        <p:nvSpPr>
          <p:cNvPr id="4" name="Title 3">
            <a:extLst>
              <a:ext uri="{FF2B5EF4-FFF2-40B4-BE49-F238E27FC236}">
                <a16:creationId xmlns:a16="http://schemas.microsoft.com/office/drawing/2014/main" id="{76953A42-65A2-0B11-D466-1CB1C54B1DFB}"/>
              </a:ext>
            </a:extLst>
          </p:cNvPr>
          <p:cNvSpPr>
            <a:spLocks noGrp="1"/>
          </p:cNvSpPr>
          <p:nvPr>
            <p:ph type="title" idx="2"/>
          </p:nvPr>
        </p:nvSpPr>
        <p:spPr>
          <a:xfrm>
            <a:off x="335997" y="452684"/>
            <a:ext cx="2657700" cy="792600"/>
          </a:xfrm>
        </p:spPr>
        <p:txBody>
          <a:bodyPr/>
          <a:lstStyle/>
          <a:p>
            <a:r>
              <a:rPr lang="en-US" sz="4000" dirty="0"/>
              <a:t>03</a:t>
            </a:r>
          </a:p>
        </p:txBody>
      </p:sp>
    </p:spTree>
    <p:extLst>
      <p:ext uri="{BB962C8B-B14F-4D97-AF65-F5344CB8AC3E}">
        <p14:creationId xmlns:p14="http://schemas.microsoft.com/office/powerpoint/2010/main" val="1921896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626625" y="338175"/>
            <a:ext cx="72845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EDA</a:t>
            </a:r>
          </a:p>
        </p:txBody>
      </p:sp>
      <p:sp>
        <p:nvSpPr>
          <p:cNvPr id="629" name="Google Shape;629;p36"/>
          <p:cNvSpPr txBox="1">
            <a:spLocks noGrp="1"/>
          </p:cNvSpPr>
          <p:nvPr>
            <p:ph type="body" idx="3"/>
          </p:nvPr>
        </p:nvSpPr>
        <p:spPr>
          <a:xfrm>
            <a:off x="541121" y="1286310"/>
            <a:ext cx="7543764" cy="114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correlation=</a:t>
            </a:r>
            <a:r>
              <a:rPr lang="en-US" dirty="0" err="1"/>
              <a:t>b_sample.corrwith</a:t>
            </a:r>
            <a:r>
              <a:rPr lang="en-US" dirty="0"/>
              <a:t>(</a:t>
            </a:r>
            <a:r>
              <a:rPr lang="en-US" dirty="0" err="1"/>
              <a:t>b_sample.Attack</a:t>
            </a:r>
            <a:r>
              <a:rPr lang="en-US" dirty="0"/>
              <a:t>).abs().</a:t>
            </a:r>
            <a:r>
              <a:rPr lang="en-US" dirty="0" err="1"/>
              <a:t>sort_values</a:t>
            </a:r>
            <a:r>
              <a:rPr lang="en-US" dirty="0"/>
              <a:t>(ascending=False)</a:t>
            </a:r>
          </a:p>
          <a:p>
            <a:pPr marL="0" lvl="0" indent="0" algn="l" rtl="0">
              <a:spcBef>
                <a:spcPts val="0"/>
              </a:spcBef>
              <a:spcAft>
                <a:spcPts val="1600"/>
              </a:spcAft>
              <a:buNone/>
            </a:pPr>
            <a:r>
              <a:rPr lang="en-US" dirty="0" err="1"/>
              <a:t>co_d</a:t>
            </a:r>
            <a:r>
              <a:rPr lang="en-US" dirty="0"/>
              <a:t>=</a:t>
            </a:r>
            <a:r>
              <a:rPr lang="en-US" dirty="0" err="1"/>
              <a:t>pd.DataFrame</a:t>
            </a:r>
            <a:r>
              <a:rPr lang="en-US" dirty="0"/>
              <a:t>(correlation)</a:t>
            </a:r>
            <a:endParaRPr dirty="0"/>
          </a:p>
        </p:txBody>
      </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roup 2">
            <a:extLst>
              <a:ext uri="{FF2B5EF4-FFF2-40B4-BE49-F238E27FC236}">
                <a16:creationId xmlns:a16="http://schemas.microsoft.com/office/drawing/2014/main" id="{6313A345-80D1-1B0A-80F2-D8F152FF2A99}"/>
              </a:ext>
            </a:extLst>
          </p:cNvPr>
          <p:cNvGrpSpPr/>
          <p:nvPr/>
        </p:nvGrpSpPr>
        <p:grpSpPr>
          <a:xfrm>
            <a:off x="535343" y="2054569"/>
            <a:ext cx="6519430" cy="3053629"/>
            <a:chOff x="535343" y="1944399"/>
            <a:chExt cx="6519430" cy="3053629"/>
          </a:xfrm>
        </p:grpSpPr>
        <p:pic>
          <p:nvPicPr>
            <p:cNvPr id="9" name="Picture 8">
              <a:extLst>
                <a:ext uri="{FF2B5EF4-FFF2-40B4-BE49-F238E27FC236}">
                  <a16:creationId xmlns:a16="http://schemas.microsoft.com/office/drawing/2014/main" id="{173D6C22-FFF7-2CB4-E003-5964F93D8983}"/>
                </a:ext>
              </a:extLst>
            </p:cNvPr>
            <p:cNvPicPr>
              <a:picLocks noChangeAspect="1"/>
            </p:cNvPicPr>
            <p:nvPr/>
          </p:nvPicPr>
          <p:blipFill>
            <a:blip r:embed="rId3"/>
            <a:stretch>
              <a:fillRect/>
            </a:stretch>
          </p:blipFill>
          <p:spPr>
            <a:xfrm>
              <a:off x="535343" y="1944400"/>
              <a:ext cx="2152650" cy="3053627"/>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20516F21-6B4F-F20B-F8AB-29ED70B435BF}"/>
                </a:ext>
              </a:extLst>
            </p:cNvPr>
            <p:cNvPicPr>
              <a:picLocks noChangeAspect="1"/>
            </p:cNvPicPr>
            <p:nvPr/>
          </p:nvPicPr>
          <p:blipFill>
            <a:blip r:embed="rId4"/>
            <a:stretch>
              <a:fillRect/>
            </a:stretch>
          </p:blipFill>
          <p:spPr>
            <a:xfrm>
              <a:off x="2719166" y="1944399"/>
              <a:ext cx="2152650" cy="3053629"/>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5CD0723B-EAFE-8A49-60E6-264FB08C38A2}"/>
                </a:ext>
              </a:extLst>
            </p:cNvPr>
            <p:cNvPicPr>
              <a:picLocks noChangeAspect="1"/>
            </p:cNvPicPr>
            <p:nvPr/>
          </p:nvPicPr>
          <p:blipFill>
            <a:blip r:embed="rId5"/>
            <a:stretch>
              <a:fillRect/>
            </a:stretch>
          </p:blipFill>
          <p:spPr>
            <a:xfrm>
              <a:off x="4892598" y="1971350"/>
              <a:ext cx="2162175" cy="1571625"/>
            </a:xfrm>
            <a:prstGeom prst="rect">
              <a:avLst/>
            </a:prstGeom>
            <a:ln>
              <a:noFill/>
            </a:ln>
            <a:effectLst>
              <a:outerShdw blurRad="292100" dist="139700" dir="2700000" algn="tl" rotWithShape="0">
                <a:srgbClr val="333333">
                  <a:alpha val="65000"/>
                </a:srgbClr>
              </a:outerShdw>
            </a:effectLst>
          </p:spPr>
        </p:pic>
      </p:grpSp>
      <p:sp>
        <p:nvSpPr>
          <p:cNvPr id="2" name="TextBox 1">
            <a:extLst>
              <a:ext uri="{FF2B5EF4-FFF2-40B4-BE49-F238E27FC236}">
                <a16:creationId xmlns:a16="http://schemas.microsoft.com/office/drawing/2014/main" id="{7D52F851-D12D-A703-91AF-AB07FF584684}"/>
              </a:ext>
            </a:extLst>
          </p:cNvPr>
          <p:cNvSpPr txBox="1"/>
          <p:nvPr/>
        </p:nvSpPr>
        <p:spPr>
          <a:xfrm>
            <a:off x="1072614" y="666279"/>
            <a:ext cx="5827923" cy="738664"/>
          </a:xfrm>
          <a:prstGeom prst="rect">
            <a:avLst/>
          </a:prstGeom>
          <a:noFill/>
        </p:spPr>
        <p:txBody>
          <a:bodyPr wrap="square" rtlCol="0">
            <a:spAutoFit/>
          </a:bodyPr>
          <a:lstStyle/>
          <a:p>
            <a:r>
              <a:rPr lang="en-US" b="1" dirty="0">
                <a:solidFill>
                  <a:srgbClr val="1F1C51"/>
                </a:solidFill>
              </a:rPr>
              <a:t>We have found the correlation with absolute values and the ‘</a:t>
            </a:r>
            <a:r>
              <a:rPr lang="en-US" b="1" dirty="0" err="1">
                <a:solidFill>
                  <a:srgbClr val="1F1C51"/>
                </a:solidFill>
              </a:rPr>
              <a:t>same_srv_rate</a:t>
            </a:r>
            <a:r>
              <a:rPr lang="en-US" b="1" dirty="0">
                <a:solidFill>
                  <a:srgbClr val="1F1C51"/>
                </a:solidFill>
              </a:rPr>
              <a:t>’ variable having top correlation with the ‘y’ variables ‘Attack’.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05BCB-685F-C7CC-AEED-7605C4781C8F}"/>
              </a:ext>
            </a:extLst>
          </p:cNvPr>
          <p:cNvSpPr>
            <a:spLocks noGrp="1"/>
          </p:cNvSpPr>
          <p:nvPr>
            <p:ph type="title"/>
          </p:nvPr>
        </p:nvSpPr>
        <p:spPr/>
        <p:txBody>
          <a:bodyPr/>
          <a:lstStyle/>
          <a:p>
            <a:r>
              <a:rPr lang="en-US" sz="1800" b="0" i="0" dirty="0">
                <a:solidFill>
                  <a:srgbClr val="1F1C51"/>
                </a:solidFill>
                <a:effectLst/>
                <a:latin typeface="Viga" panose="020B0604020202020204" charset="0"/>
                <a:ea typeface="Viga" panose="020B0604020202020204" charset="0"/>
                <a:cs typeface="Viga" panose="020B0604020202020204" charset="0"/>
              </a:rPr>
              <a:t>Exploratory Data Analysis (EDA)</a:t>
            </a:r>
            <a:br>
              <a:rPr lang="en-US" dirty="0">
                <a:effectLst/>
              </a:rPr>
            </a:br>
            <a:endParaRPr lang="en-US" dirty="0"/>
          </a:p>
        </p:txBody>
      </p:sp>
      <p:sp>
        <p:nvSpPr>
          <p:cNvPr id="4" name="TextBox 3">
            <a:extLst>
              <a:ext uri="{FF2B5EF4-FFF2-40B4-BE49-F238E27FC236}">
                <a16:creationId xmlns:a16="http://schemas.microsoft.com/office/drawing/2014/main" id="{D33A4001-9F31-ADC2-9F12-CC3EBFCA65C5}"/>
              </a:ext>
            </a:extLst>
          </p:cNvPr>
          <p:cNvSpPr txBox="1"/>
          <p:nvPr/>
        </p:nvSpPr>
        <p:spPr>
          <a:xfrm>
            <a:off x="626625" y="840158"/>
            <a:ext cx="6309306" cy="523220"/>
          </a:xfrm>
          <a:prstGeom prst="rect">
            <a:avLst/>
          </a:prstGeom>
          <a:noFill/>
        </p:spPr>
        <p:txBody>
          <a:bodyPr wrap="square">
            <a:spAutoFit/>
          </a:bodyPr>
          <a:lstStyle/>
          <a:p>
            <a:pPr algn="l"/>
            <a:r>
              <a:rPr lang="en-US" i="0" dirty="0">
                <a:solidFill>
                  <a:srgbClr val="1F1C51"/>
                </a:solidFill>
                <a:effectLst/>
                <a:highlight>
                  <a:srgbClr val="FFFFFF"/>
                </a:highlight>
                <a:latin typeface="-apple-system"/>
              </a:rPr>
              <a:t>We have moved out with the 30% of cut of and we have deleted all the variable where ever the relation is less than 30%</a:t>
            </a:r>
          </a:p>
        </p:txBody>
      </p:sp>
      <p:sp>
        <p:nvSpPr>
          <p:cNvPr id="6" name="TextBox 5">
            <a:extLst>
              <a:ext uri="{FF2B5EF4-FFF2-40B4-BE49-F238E27FC236}">
                <a16:creationId xmlns:a16="http://schemas.microsoft.com/office/drawing/2014/main" id="{CD7BC049-2388-91AD-955F-680C4B42D715}"/>
              </a:ext>
            </a:extLst>
          </p:cNvPr>
          <p:cNvSpPr txBox="1"/>
          <p:nvPr/>
        </p:nvSpPr>
        <p:spPr>
          <a:xfrm>
            <a:off x="535130" y="1379858"/>
            <a:ext cx="8608869" cy="1815882"/>
          </a:xfrm>
          <a:prstGeom prst="rect">
            <a:avLst/>
          </a:prstGeom>
          <a:noFill/>
        </p:spPr>
        <p:txBody>
          <a:bodyPr wrap="square">
            <a:spAutoFit/>
          </a:bodyPr>
          <a:lstStyle/>
          <a:p>
            <a:r>
              <a:rPr lang="en-US" dirty="0">
                <a:solidFill>
                  <a:srgbClr val="1F1C51"/>
                </a:solidFill>
              </a:rPr>
              <a:t>#deleting the </a:t>
            </a:r>
            <a:r>
              <a:rPr lang="en-US" dirty="0" err="1">
                <a:solidFill>
                  <a:srgbClr val="1F1C51"/>
                </a:solidFill>
              </a:rPr>
              <a:t>varibales</a:t>
            </a:r>
            <a:r>
              <a:rPr lang="en-US" dirty="0">
                <a:solidFill>
                  <a:srgbClr val="1F1C51"/>
                </a:solidFill>
              </a:rPr>
              <a:t> where having the relation with t he y variable is more than 30%</a:t>
            </a:r>
          </a:p>
          <a:p>
            <a:r>
              <a:rPr lang="en-US" dirty="0">
                <a:solidFill>
                  <a:srgbClr val="1F1C51"/>
                </a:solidFill>
              </a:rPr>
              <a:t>correlation[</a:t>
            </a:r>
            <a:r>
              <a:rPr lang="en-US" dirty="0" err="1">
                <a:solidFill>
                  <a:srgbClr val="1F1C51"/>
                </a:solidFill>
              </a:rPr>
              <a:t>np.abs</a:t>
            </a:r>
            <a:r>
              <a:rPr lang="en-US" dirty="0">
                <a:solidFill>
                  <a:srgbClr val="1F1C51"/>
                </a:solidFill>
              </a:rPr>
              <a:t>(correlation)&gt;0.3].</a:t>
            </a:r>
            <a:r>
              <a:rPr lang="en-US" dirty="0" err="1">
                <a:solidFill>
                  <a:srgbClr val="1F1C51"/>
                </a:solidFill>
              </a:rPr>
              <a:t>index.difference</a:t>
            </a:r>
            <a:r>
              <a:rPr lang="en-US" dirty="0">
                <a:solidFill>
                  <a:srgbClr val="1F1C51"/>
                </a:solidFill>
              </a:rPr>
              <a:t>(['Attack'])</a:t>
            </a:r>
          </a:p>
          <a:p>
            <a:r>
              <a:rPr lang="en-US" dirty="0" err="1">
                <a:solidFill>
                  <a:srgbClr val="1F1C51"/>
                </a:solidFill>
              </a:rPr>
              <a:t>final_corr_data</a:t>
            </a:r>
            <a:r>
              <a:rPr lang="en-US" dirty="0">
                <a:solidFill>
                  <a:srgbClr val="1F1C51"/>
                </a:solidFill>
              </a:rPr>
              <a:t>=</a:t>
            </a:r>
            <a:r>
              <a:rPr lang="en-US" dirty="0" err="1">
                <a:solidFill>
                  <a:srgbClr val="1F1C51"/>
                </a:solidFill>
              </a:rPr>
              <a:t>corr_data.loc</a:t>
            </a:r>
            <a:r>
              <a:rPr lang="en-US" dirty="0">
                <a:solidFill>
                  <a:srgbClr val="1F1C51"/>
                </a:solidFill>
              </a:rPr>
              <a:t>[ : : ,['count1', '</a:t>
            </a:r>
            <a:r>
              <a:rPr lang="en-US" dirty="0" err="1">
                <a:solidFill>
                  <a:srgbClr val="1F1C51"/>
                </a:solidFill>
              </a:rPr>
              <a:t>diff_srv_rate</a:t>
            </a:r>
            <a:r>
              <a:rPr lang="en-US" dirty="0">
                <a:solidFill>
                  <a:srgbClr val="1F1C51"/>
                </a:solidFill>
              </a:rPr>
              <a:t>', '</a:t>
            </a:r>
            <a:r>
              <a:rPr lang="en-US" dirty="0" err="1">
                <a:solidFill>
                  <a:srgbClr val="1F1C51"/>
                </a:solidFill>
              </a:rPr>
              <a:t>dst_bytes</a:t>
            </a:r>
            <a:r>
              <a:rPr lang="en-US" dirty="0">
                <a:solidFill>
                  <a:srgbClr val="1F1C51"/>
                </a:solidFill>
              </a:rPr>
              <a:t>', '</a:t>
            </a:r>
            <a:r>
              <a:rPr lang="en-US" dirty="0" err="1">
                <a:solidFill>
                  <a:srgbClr val="1F1C51"/>
                </a:solidFill>
              </a:rPr>
              <a:t>dst_host_count</a:t>
            </a:r>
            <a:r>
              <a:rPr lang="en-US" dirty="0">
                <a:solidFill>
                  <a:srgbClr val="1F1C51"/>
                </a:solidFill>
              </a:rPr>
              <a:t>',</a:t>
            </a:r>
          </a:p>
          <a:p>
            <a:r>
              <a:rPr lang="en-US" dirty="0">
                <a:solidFill>
                  <a:srgbClr val="1F1C51"/>
                </a:solidFill>
              </a:rPr>
              <a:t>       '</a:t>
            </a:r>
            <a:r>
              <a:rPr lang="en-US" dirty="0" err="1">
                <a:solidFill>
                  <a:srgbClr val="1F1C51"/>
                </a:solidFill>
              </a:rPr>
              <a:t>dst_host_diff_srv_rate</a:t>
            </a:r>
            <a:r>
              <a:rPr lang="en-US" dirty="0">
                <a:solidFill>
                  <a:srgbClr val="1F1C51"/>
                </a:solidFill>
              </a:rPr>
              <a:t>', '</a:t>
            </a:r>
            <a:r>
              <a:rPr lang="en-US" dirty="0" err="1">
                <a:solidFill>
                  <a:srgbClr val="1F1C51"/>
                </a:solidFill>
              </a:rPr>
              <a:t>dst_host_same_srv_rate</a:t>
            </a:r>
            <a:r>
              <a:rPr lang="en-US" dirty="0">
                <a:solidFill>
                  <a:srgbClr val="1F1C51"/>
                </a:solidFill>
              </a:rPr>
              <a:t>',</a:t>
            </a:r>
          </a:p>
          <a:p>
            <a:r>
              <a:rPr lang="en-US" dirty="0">
                <a:solidFill>
                  <a:srgbClr val="1F1C51"/>
                </a:solidFill>
              </a:rPr>
              <a:t>       '</a:t>
            </a:r>
            <a:r>
              <a:rPr lang="en-US" dirty="0" err="1">
                <a:solidFill>
                  <a:srgbClr val="1F1C51"/>
                </a:solidFill>
              </a:rPr>
              <a:t>dst_host_serror_rate</a:t>
            </a:r>
            <a:r>
              <a:rPr lang="en-US" dirty="0">
                <a:solidFill>
                  <a:srgbClr val="1F1C51"/>
                </a:solidFill>
              </a:rPr>
              <a:t>', '</a:t>
            </a:r>
            <a:r>
              <a:rPr lang="en-US" dirty="0" err="1">
                <a:solidFill>
                  <a:srgbClr val="1F1C51"/>
                </a:solidFill>
              </a:rPr>
              <a:t>dst_host_srv_count</a:t>
            </a:r>
            <a:r>
              <a:rPr lang="en-US" dirty="0">
                <a:solidFill>
                  <a:srgbClr val="1F1C51"/>
                </a:solidFill>
              </a:rPr>
              <a:t>',</a:t>
            </a:r>
          </a:p>
          <a:p>
            <a:r>
              <a:rPr lang="en-US" dirty="0">
                <a:solidFill>
                  <a:srgbClr val="1F1C51"/>
                </a:solidFill>
              </a:rPr>
              <a:t>       '</a:t>
            </a:r>
            <a:r>
              <a:rPr lang="en-US" dirty="0" err="1">
                <a:solidFill>
                  <a:srgbClr val="1F1C51"/>
                </a:solidFill>
              </a:rPr>
              <a:t>dst_host_srv_diff_host_rate</a:t>
            </a:r>
            <a:r>
              <a:rPr lang="en-US" dirty="0">
                <a:solidFill>
                  <a:srgbClr val="1F1C51"/>
                </a:solidFill>
              </a:rPr>
              <a:t>', '</a:t>
            </a:r>
            <a:r>
              <a:rPr lang="en-US" dirty="0" err="1">
                <a:solidFill>
                  <a:srgbClr val="1F1C51"/>
                </a:solidFill>
              </a:rPr>
              <a:t>dst_host_srv_serror_rate</a:t>
            </a:r>
            <a:r>
              <a:rPr lang="en-US" dirty="0">
                <a:solidFill>
                  <a:srgbClr val="1F1C51"/>
                </a:solidFill>
              </a:rPr>
              <a:t>', 'flag1',</a:t>
            </a:r>
          </a:p>
          <a:p>
            <a:r>
              <a:rPr lang="en-US" dirty="0">
                <a:solidFill>
                  <a:srgbClr val="1F1C51"/>
                </a:solidFill>
              </a:rPr>
              <a:t>       '</a:t>
            </a:r>
            <a:r>
              <a:rPr lang="en-US" dirty="0" err="1">
                <a:solidFill>
                  <a:srgbClr val="1F1C51"/>
                </a:solidFill>
              </a:rPr>
              <a:t>logged_in</a:t>
            </a:r>
            <a:r>
              <a:rPr lang="en-US" dirty="0">
                <a:solidFill>
                  <a:srgbClr val="1F1C51"/>
                </a:solidFill>
              </a:rPr>
              <a:t>', '</a:t>
            </a:r>
            <a:r>
              <a:rPr lang="en-US" dirty="0" err="1">
                <a:solidFill>
                  <a:srgbClr val="1F1C51"/>
                </a:solidFill>
              </a:rPr>
              <a:t>same_srv_rate</a:t>
            </a:r>
            <a:r>
              <a:rPr lang="en-US" dirty="0">
                <a:solidFill>
                  <a:srgbClr val="1F1C51"/>
                </a:solidFill>
              </a:rPr>
              <a:t>', '</a:t>
            </a:r>
            <a:r>
              <a:rPr lang="en-US" dirty="0" err="1">
                <a:solidFill>
                  <a:srgbClr val="1F1C51"/>
                </a:solidFill>
              </a:rPr>
              <a:t>serror_rate</a:t>
            </a:r>
            <a:r>
              <a:rPr lang="en-US" dirty="0">
                <a:solidFill>
                  <a:srgbClr val="1F1C51"/>
                </a:solidFill>
              </a:rPr>
              <a:t>', 'service',</a:t>
            </a:r>
          </a:p>
          <a:p>
            <a:r>
              <a:rPr lang="en-US" dirty="0">
                <a:solidFill>
                  <a:srgbClr val="1F1C51"/>
                </a:solidFill>
              </a:rPr>
              <a:t>       '</a:t>
            </a:r>
            <a:r>
              <a:rPr lang="en-US" dirty="0" err="1">
                <a:solidFill>
                  <a:srgbClr val="1F1C51"/>
                </a:solidFill>
              </a:rPr>
              <a:t>srv_diff_host_rate</a:t>
            </a:r>
            <a:r>
              <a:rPr lang="en-US" dirty="0">
                <a:solidFill>
                  <a:srgbClr val="1F1C51"/>
                </a:solidFill>
              </a:rPr>
              <a:t>', '</a:t>
            </a:r>
            <a:r>
              <a:rPr lang="en-US" dirty="0" err="1">
                <a:solidFill>
                  <a:srgbClr val="1F1C51"/>
                </a:solidFill>
              </a:rPr>
              <a:t>srv_error_rate','Attack</a:t>
            </a:r>
            <a:r>
              <a:rPr lang="en-US" dirty="0">
                <a:solidFill>
                  <a:srgbClr val="1F1C51"/>
                </a:solidFill>
              </a:rPr>
              <a:t>’]]</a:t>
            </a:r>
          </a:p>
        </p:txBody>
      </p:sp>
      <p:sp>
        <p:nvSpPr>
          <p:cNvPr id="7" name="TextBox 6">
            <a:extLst>
              <a:ext uri="{FF2B5EF4-FFF2-40B4-BE49-F238E27FC236}">
                <a16:creationId xmlns:a16="http://schemas.microsoft.com/office/drawing/2014/main" id="{B857E857-1F45-A8EF-D29E-4B1CDC55ED5D}"/>
              </a:ext>
            </a:extLst>
          </p:cNvPr>
          <p:cNvSpPr txBox="1"/>
          <p:nvPr/>
        </p:nvSpPr>
        <p:spPr>
          <a:xfrm>
            <a:off x="810491" y="3532909"/>
            <a:ext cx="6764482" cy="523220"/>
          </a:xfrm>
          <a:prstGeom prst="rect">
            <a:avLst/>
          </a:prstGeom>
          <a:noFill/>
        </p:spPr>
        <p:txBody>
          <a:bodyPr wrap="square" rtlCol="0">
            <a:spAutoFit/>
          </a:bodyPr>
          <a:lstStyle/>
          <a:p>
            <a:r>
              <a:rPr lang="en-US" dirty="0">
                <a:solidFill>
                  <a:srgbClr val="1F1C51"/>
                </a:solidFill>
              </a:rPr>
              <a:t>Using this code we have deleted all the variables where ever the relation with attack is less than 30%</a:t>
            </a:r>
          </a:p>
        </p:txBody>
      </p:sp>
    </p:spTree>
    <p:extLst>
      <p:ext uri="{BB962C8B-B14F-4D97-AF65-F5344CB8AC3E}">
        <p14:creationId xmlns:p14="http://schemas.microsoft.com/office/powerpoint/2010/main" val="699068941"/>
      </p:ext>
    </p:extLst>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601</TotalTime>
  <Words>1223</Words>
  <Application>Microsoft Office PowerPoint</Application>
  <PresentationFormat>On-screen Show (16:9)</PresentationFormat>
  <Paragraphs>107</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Viga</vt:lpstr>
      <vt:lpstr>Arial</vt:lpstr>
      <vt:lpstr>DM Sans</vt:lpstr>
      <vt:lpstr>-apple-system</vt:lpstr>
      <vt:lpstr>Cyber Security Business Plan</vt:lpstr>
      <vt:lpstr>CYBER SECURITY FRAUD DETECTION </vt:lpstr>
      <vt:lpstr>Overview </vt:lpstr>
      <vt:lpstr>01</vt:lpstr>
      <vt:lpstr>MISSION STATEMENT</vt:lpstr>
      <vt:lpstr>DATA PREPROCESSING </vt:lpstr>
      <vt:lpstr>Data Preprocessing </vt:lpstr>
      <vt:lpstr>Exploratory Data Analysis (EDA) </vt:lpstr>
      <vt:lpstr>EDA</vt:lpstr>
      <vt:lpstr>Exploratory Data Analysis (EDA) </vt:lpstr>
      <vt:lpstr>Model Selection</vt:lpstr>
      <vt:lpstr>Model Evaluation </vt:lpstr>
      <vt:lpstr>Model Evaluation  </vt:lpstr>
      <vt:lpstr>Model Evaluation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FRAUD DETECTION </dc:title>
  <cp:lastModifiedBy>sahil ahamed</cp:lastModifiedBy>
  <cp:revision>11</cp:revision>
  <dcterms:modified xsi:type="dcterms:W3CDTF">2024-04-15T14:03:24Z</dcterms:modified>
</cp:coreProperties>
</file>