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8" r:id="rId5"/>
    <p:sldId id="285" r:id="rId6"/>
    <p:sldId id="280" r:id="rId7"/>
    <p:sldId id="290" r:id="rId8"/>
    <p:sldId id="289" r:id="rId9"/>
    <p:sldId id="281" r:id="rId10"/>
    <p:sldId id="282" r:id="rId11"/>
    <p:sldId id="283" r:id="rId12"/>
    <p:sldId id="284" r:id="rId13"/>
    <p:sldId id="287"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4/18/2024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spd="slow">
    <p:wipe/>
  </p:transition>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b="1" dirty="0"/>
              <a:t>Exploratory Data Analysis of weather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3" y="4525169"/>
            <a:ext cx="3485072" cy="1026544"/>
          </a:xfrm>
        </p:spPr>
        <p:txBody>
          <a:bodyPr>
            <a:normAutofit/>
          </a:bodyPr>
          <a:lstStyle/>
          <a:p>
            <a:pPr algn="l"/>
            <a:r>
              <a:rPr lang="en-US" sz="2300" dirty="0"/>
              <a:t>Submitted by</a:t>
            </a:r>
            <a:r>
              <a:rPr lang="en-US" dirty="0"/>
              <a:t>:- </a:t>
            </a:r>
            <a:r>
              <a:rPr lang="en-US" sz="2300" dirty="0"/>
              <a:t>sahil</a:t>
            </a:r>
          </a:p>
        </p:txBody>
      </p:sp>
    </p:spTree>
    <p:extLst>
      <p:ext uri="{BB962C8B-B14F-4D97-AF65-F5344CB8AC3E}">
        <p14:creationId xmlns:p14="http://schemas.microsoft.com/office/powerpoint/2010/main" val="41678842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2AA1-4777-34FC-30DE-8F313BED98BA}"/>
              </a:ext>
            </a:extLst>
          </p:cNvPr>
          <p:cNvSpPr>
            <a:spLocks noGrp="1"/>
          </p:cNvSpPr>
          <p:nvPr>
            <p:ph type="title"/>
          </p:nvPr>
        </p:nvSpPr>
        <p:spPr/>
        <p:txBody>
          <a:bodyPr>
            <a:normAutofit/>
          </a:bodyPr>
          <a:lstStyle/>
          <a:p>
            <a:r>
              <a:rPr lang="en-US" dirty="0"/>
              <a:t>Are there any outliers in temperature?</a:t>
            </a:r>
          </a:p>
        </p:txBody>
      </p:sp>
      <p:pic>
        <p:nvPicPr>
          <p:cNvPr id="5" name="Content Placeholder 4">
            <a:extLst>
              <a:ext uri="{FF2B5EF4-FFF2-40B4-BE49-F238E27FC236}">
                <a16:creationId xmlns:a16="http://schemas.microsoft.com/office/drawing/2014/main" id="{60766D26-CFE0-2408-2B0B-6712346D56C8}"/>
              </a:ext>
            </a:extLst>
          </p:cNvPr>
          <p:cNvPicPr>
            <a:picLocks noGrp="1" noChangeAspect="1"/>
          </p:cNvPicPr>
          <p:nvPr>
            <p:ph idx="1"/>
          </p:nvPr>
        </p:nvPicPr>
        <p:blipFill>
          <a:blip r:embed="rId2"/>
          <a:stretch>
            <a:fillRect/>
          </a:stretch>
        </p:blipFill>
        <p:spPr>
          <a:xfrm>
            <a:off x="893090" y="2782146"/>
            <a:ext cx="5280943" cy="9140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EEAC3F61-3531-6B82-18F6-32466E477F55}"/>
              </a:ext>
            </a:extLst>
          </p:cNvPr>
          <p:cNvPicPr>
            <a:picLocks noChangeAspect="1"/>
          </p:cNvPicPr>
          <p:nvPr/>
        </p:nvPicPr>
        <p:blipFill>
          <a:blip r:embed="rId3"/>
          <a:stretch>
            <a:fillRect/>
          </a:stretch>
        </p:blipFill>
        <p:spPr>
          <a:xfrm>
            <a:off x="893090" y="3807359"/>
            <a:ext cx="7559698" cy="1782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a:extLst>
              <a:ext uri="{FF2B5EF4-FFF2-40B4-BE49-F238E27FC236}">
                <a16:creationId xmlns:a16="http://schemas.microsoft.com/office/drawing/2014/main" id="{47A2B374-DDCA-1FE0-9642-053A40930E52}"/>
              </a:ext>
            </a:extLst>
          </p:cNvPr>
          <p:cNvSpPr txBox="1"/>
          <p:nvPr/>
        </p:nvSpPr>
        <p:spPr>
          <a:xfrm>
            <a:off x="893090" y="2135815"/>
            <a:ext cx="2382592" cy="646331"/>
          </a:xfrm>
          <a:prstGeom prst="rect">
            <a:avLst/>
          </a:prstGeom>
          <a:noFill/>
        </p:spPr>
        <p:txBody>
          <a:bodyPr wrap="square" rtlCol="0">
            <a:spAutoFit/>
          </a:bodyPr>
          <a:lstStyle/>
          <a:p>
            <a:r>
              <a:rPr lang="en-US" dirty="0"/>
              <a:t>Using this query we found out some outliers </a:t>
            </a:r>
          </a:p>
        </p:txBody>
      </p:sp>
    </p:spTree>
    <p:extLst>
      <p:ext uri="{BB962C8B-B14F-4D97-AF65-F5344CB8AC3E}">
        <p14:creationId xmlns:p14="http://schemas.microsoft.com/office/powerpoint/2010/main" val="15516082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56970-AB39-D4C4-0541-427B8D386193}"/>
              </a:ext>
            </a:extLst>
          </p:cNvPr>
          <p:cNvSpPr>
            <a:spLocks noGrp="1"/>
          </p:cNvSpPr>
          <p:nvPr>
            <p:ph type="title"/>
          </p:nvPr>
        </p:nvSpPr>
        <p:spPr>
          <a:xfrm>
            <a:off x="919119" y="2800350"/>
            <a:ext cx="10353762" cy="1257300"/>
          </a:xfrm>
        </p:spPr>
        <p:txBody>
          <a:bodyPr/>
          <a:lstStyle/>
          <a:p>
            <a:r>
              <a:rPr lang="en-US" dirty="0"/>
              <a:t>Thank you </a:t>
            </a:r>
          </a:p>
        </p:txBody>
      </p:sp>
    </p:spTree>
    <p:extLst>
      <p:ext uri="{BB962C8B-B14F-4D97-AF65-F5344CB8AC3E}">
        <p14:creationId xmlns:p14="http://schemas.microsoft.com/office/powerpoint/2010/main" val="24491189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2806F-17A2-FA4A-A8A6-2377A06E5A4E}"/>
              </a:ext>
            </a:extLst>
          </p:cNvPr>
          <p:cNvSpPr>
            <a:spLocks noGrp="1"/>
          </p:cNvSpPr>
          <p:nvPr>
            <p:ph type="title"/>
          </p:nvPr>
        </p:nvSpPr>
        <p:spPr>
          <a:xfrm>
            <a:off x="6095999" y="609600"/>
            <a:ext cx="6096000" cy="1257300"/>
          </a:xfrm>
        </p:spPr>
        <p:txBody>
          <a:bodyPr/>
          <a:lstStyle/>
          <a:p>
            <a:r>
              <a:rPr lang="en-US" dirty="0"/>
              <a:t>Introduction </a:t>
            </a:r>
          </a:p>
        </p:txBody>
      </p:sp>
      <p:sp>
        <p:nvSpPr>
          <p:cNvPr id="3" name="Content Placeholder 2">
            <a:extLst>
              <a:ext uri="{FF2B5EF4-FFF2-40B4-BE49-F238E27FC236}">
                <a16:creationId xmlns:a16="http://schemas.microsoft.com/office/drawing/2014/main" id="{AF9F6C3E-2F3E-6EDE-1657-8862B92492AF}"/>
              </a:ext>
            </a:extLst>
          </p:cNvPr>
          <p:cNvSpPr>
            <a:spLocks noGrp="1"/>
          </p:cNvSpPr>
          <p:nvPr>
            <p:ph idx="1"/>
          </p:nvPr>
        </p:nvSpPr>
        <p:spPr>
          <a:xfrm>
            <a:off x="6095998" y="2076450"/>
            <a:ext cx="6096000" cy="3714749"/>
          </a:xfrm>
        </p:spPr>
        <p:txBody>
          <a:bodyPr/>
          <a:lstStyle/>
          <a:p>
            <a:endParaRPr lang="en-US" dirty="0"/>
          </a:p>
          <a:p>
            <a:r>
              <a:rPr lang="en-US" dirty="0"/>
              <a:t>"In this EDA presentation, we explore historical weather data to uncover trends and patterns. Analyzing temperature, precipitation, and other variables, we aim to understand weather dynamics and their impact. Through visualizations and analysis, we provide insights into weather history, informing decision-making and understanding climate trends."</a:t>
            </a:r>
          </a:p>
        </p:txBody>
      </p:sp>
      <p:pic>
        <p:nvPicPr>
          <p:cNvPr id="5" name="Picture 4">
            <a:extLst>
              <a:ext uri="{FF2B5EF4-FFF2-40B4-BE49-F238E27FC236}">
                <a16:creationId xmlns:a16="http://schemas.microsoft.com/office/drawing/2014/main" id="{1141386D-660B-82E3-E074-5714F3F0E465}"/>
              </a:ext>
            </a:extLst>
          </p:cNvPr>
          <p:cNvPicPr>
            <a:picLocks noChangeAspect="1"/>
          </p:cNvPicPr>
          <p:nvPr/>
        </p:nvPicPr>
        <p:blipFill>
          <a:blip r:embed="rId2"/>
          <a:stretch>
            <a:fillRect/>
          </a:stretch>
        </p:blipFill>
        <p:spPr>
          <a:xfrm>
            <a:off x="0" y="0"/>
            <a:ext cx="6096000" cy="6858000"/>
          </a:xfrm>
          <a:prstGeom prst="rect">
            <a:avLst/>
          </a:prstGeom>
        </p:spPr>
      </p:pic>
    </p:spTree>
    <p:extLst>
      <p:ext uri="{BB962C8B-B14F-4D97-AF65-F5344CB8AC3E}">
        <p14:creationId xmlns:p14="http://schemas.microsoft.com/office/powerpoint/2010/main" val="36236562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09E8-6A49-4A1D-B6DC-E3BE0F656411}"/>
              </a:ext>
            </a:extLst>
          </p:cNvPr>
          <p:cNvSpPr>
            <a:spLocks noGrp="1"/>
          </p:cNvSpPr>
          <p:nvPr>
            <p:ph type="title"/>
          </p:nvPr>
        </p:nvSpPr>
        <p:spPr>
          <a:xfrm>
            <a:off x="6104624" y="622479"/>
            <a:ext cx="5356153" cy="1257300"/>
          </a:xfrm>
        </p:spPr>
        <p:txBody>
          <a:bodyPr>
            <a:normAutofit fontScale="90000"/>
          </a:bodyPr>
          <a:lstStyle/>
          <a:p>
            <a:r>
              <a:rPr lang="en-US" b="1" dirty="0"/>
              <a:t>Objective of our project </a:t>
            </a:r>
          </a:p>
        </p:txBody>
      </p:sp>
      <p:sp>
        <p:nvSpPr>
          <p:cNvPr id="3" name="Content Placeholder 2">
            <a:extLst>
              <a:ext uri="{FF2B5EF4-FFF2-40B4-BE49-F238E27FC236}">
                <a16:creationId xmlns:a16="http://schemas.microsoft.com/office/drawing/2014/main" id="{A27873FF-972E-5138-E8BB-663F87874CBD}"/>
              </a:ext>
            </a:extLst>
          </p:cNvPr>
          <p:cNvSpPr>
            <a:spLocks noGrp="1"/>
          </p:cNvSpPr>
          <p:nvPr>
            <p:ph idx="1"/>
          </p:nvPr>
        </p:nvSpPr>
        <p:spPr>
          <a:xfrm>
            <a:off x="6087377" y="2076450"/>
            <a:ext cx="5180179" cy="3714749"/>
          </a:xfrm>
        </p:spPr>
        <p:txBody>
          <a:bodyPr/>
          <a:lstStyle/>
          <a:p>
            <a:r>
              <a:rPr lang="en-US" dirty="0"/>
              <a:t>EDA</a:t>
            </a:r>
          </a:p>
          <a:p>
            <a:r>
              <a:rPr lang="en-US" dirty="0"/>
              <a:t>Cleaning the data.</a:t>
            </a:r>
          </a:p>
          <a:p>
            <a:r>
              <a:rPr lang="en-US" dirty="0"/>
              <a:t>Identifying Trends and Patterns</a:t>
            </a:r>
          </a:p>
          <a:p>
            <a:r>
              <a:rPr lang="en-US" dirty="0"/>
              <a:t>Turn this raw data into a information.</a:t>
            </a:r>
          </a:p>
          <a:p>
            <a:r>
              <a:rPr lang="en-US" dirty="0"/>
              <a:t>Visualizing the patterns </a:t>
            </a:r>
          </a:p>
          <a:p>
            <a:r>
              <a:rPr lang="en-US" dirty="0"/>
              <a:t>Understanding Weather Patterns</a:t>
            </a:r>
          </a:p>
          <a:p>
            <a:endParaRPr lang="en-US" dirty="0"/>
          </a:p>
        </p:txBody>
      </p:sp>
      <p:pic>
        <p:nvPicPr>
          <p:cNvPr id="4" name="Picture 3">
            <a:extLst>
              <a:ext uri="{FF2B5EF4-FFF2-40B4-BE49-F238E27FC236}">
                <a16:creationId xmlns:a16="http://schemas.microsoft.com/office/drawing/2014/main" id="{800C770F-3F8E-5AA2-BC96-F95F3003373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Tree>
    <p:extLst>
      <p:ext uri="{BB962C8B-B14F-4D97-AF65-F5344CB8AC3E}">
        <p14:creationId xmlns:p14="http://schemas.microsoft.com/office/powerpoint/2010/main" val="4413019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EE6D1-AFB1-F04A-4517-10251D75D5C0}"/>
              </a:ext>
            </a:extLst>
          </p:cNvPr>
          <p:cNvSpPr>
            <a:spLocks noGrp="1"/>
          </p:cNvSpPr>
          <p:nvPr>
            <p:ph type="title"/>
          </p:nvPr>
        </p:nvSpPr>
        <p:spPr>
          <a:xfrm>
            <a:off x="913795" y="957329"/>
            <a:ext cx="10353762" cy="1257300"/>
          </a:xfrm>
        </p:spPr>
        <p:txBody>
          <a:bodyPr>
            <a:normAutofit/>
          </a:bodyPr>
          <a:lstStyle/>
          <a:p>
            <a:r>
              <a:rPr lang="en-US" dirty="0"/>
              <a:t>All information of our dataset </a:t>
            </a:r>
          </a:p>
        </p:txBody>
      </p:sp>
      <p:pic>
        <p:nvPicPr>
          <p:cNvPr id="5" name="Content Placeholder 4">
            <a:extLst>
              <a:ext uri="{FF2B5EF4-FFF2-40B4-BE49-F238E27FC236}">
                <a16:creationId xmlns:a16="http://schemas.microsoft.com/office/drawing/2014/main" id="{51359042-73BA-29E1-E8C0-53966C5B4D3B}"/>
              </a:ext>
            </a:extLst>
          </p:cNvPr>
          <p:cNvPicPr>
            <a:picLocks noGrp="1" noChangeAspect="1"/>
          </p:cNvPicPr>
          <p:nvPr>
            <p:ph idx="1"/>
          </p:nvPr>
        </p:nvPicPr>
        <p:blipFill>
          <a:blip r:embed="rId2"/>
          <a:stretch>
            <a:fillRect/>
          </a:stretch>
        </p:blipFill>
        <p:spPr>
          <a:xfrm>
            <a:off x="773584" y="2952466"/>
            <a:ext cx="10353762" cy="32959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8242035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FDEE7A-71D7-FFF0-A0AE-319944A6276B}"/>
              </a:ext>
            </a:extLst>
          </p:cNvPr>
          <p:cNvSpPr>
            <a:spLocks noGrp="1"/>
          </p:cNvSpPr>
          <p:nvPr>
            <p:ph idx="1"/>
          </p:nvPr>
        </p:nvSpPr>
        <p:spPr>
          <a:xfrm>
            <a:off x="5534829" y="1104900"/>
            <a:ext cx="5894231" cy="2572458"/>
          </a:xfrm>
        </p:spPr>
        <p:txBody>
          <a:bodyPr/>
          <a:lstStyle/>
          <a:p>
            <a:pPr marL="36900" indent="0">
              <a:buNone/>
            </a:pPr>
            <a:r>
              <a:rPr lang="en-US" dirty="0"/>
              <a:t>Previously we are having this kind of date format so we change the format using above query we fix the date format.</a:t>
            </a:r>
          </a:p>
        </p:txBody>
      </p:sp>
      <p:pic>
        <p:nvPicPr>
          <p:cNvPr id="5" name="Picture 4">
            <a:extLst>
              <a:ext uri="{FF2B5EF4-FFF2-40B4-BE49-F238E27FC236}">
                <a16:creationId xmlns:a16="http://schemas.microsoft.com/office/drawing/2014/main" id="{F977C01F-88C4-DA63-E05E-89DE0A7376C4}"/>
              </a:ext>
            </a:extLst>
          </p:cNvPr>
          <p:cNvPicPr>
            <a:picLocks noChangeAspect="1"/>
          </p:cNvPicPr>
          <p:nvPr/>
        </p:nvPicPr>
        <p:blipFill>
          <a:blip r:embed="rId2"/>
          <a:stretch>
            <a:fillRect/>
          </a:stretch>
        </p:blipFill>
        <p:spPr>
          <a:xfrm>
            <a:off x="0" y="0"/>
            <a:ext cx="5534829" cy="4067765"/>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63371E37-150E-6B2B-5B1A-77256CFB1991}"/>
              </a:ext>
            </a:extLst>
          </p:cNvPr>
          <p:cNvPicPr>
            <a:picLocks noChangeAspect="1"/>
          </p:cNvPicPr>
          <p:nvPr/>
        </p:nvPicPr>
        <p:blipFill>
          <a:blip r:embed="rId3"/>
          <a:stretch>
            <a:fillRect/>
          </a:stretch>
        </p:blipFill>
        <p:spPr>
          <a:xfrm>
            <a:off x="5534829" y="0"/>
            <a:ext cx="6124575" cy="1104900"/>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70D6CEEE-0016-2259-D691-677F823D55FE}"/>
              </a:ext>
            </a:extLst>
          </p:cNvPr>
          <p:cNvPicPr>
            <a:picLocks noChangeAspect="1"/>
          </p:cNvPicPr>
          <p:nvPr/>
        </p:nvPicPr>
        <p:blipFill>
          <a:blip r:embed="rId4"/>
          <a:stretch>
            <a:fillRect/>
          </a:stretch>
        </p:blipFill>
        <p:spPr>
          <a:xfrm>
            <a:off x="8265150" y="2342833"/>
            <a:ext cx="2431548" cy="236811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9281030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03F16-3C04-DAAC-A374-688841039498}"/>
              </a:ext>
            </a:extLst>
          </p:cNvPr>
          <p:cNvSpPr>
            <a:spLocks noGrp="1"/>
          </p:cNvSpPr>
          <p:nvPr>
            <p:ph type="title"/>
          </p:nvPr>
        </p:nvSpPr>
        <p:spPr>
          <a:xfrm>
            <a:off x="694854" y="540169"/>
            <a:ext cx="10353762" cy="1257300"/>
          </a:xfrm>
        </p:spPr>
        <p:txBody>
          <a:bodyPr/>
          <a:lstStyle/>
          <a:p>
            <a:r>
              <a:rPr lang="en-US" dirty="0"/>
              <a:t>How does temperature vary over time?</a:t>
            </a:r>
          </a:p>
        </p:txBody>
      </p:sp>
      <p:pic>
        <p:nvPicPr>
          <p:cNvPr id="9" name="Content Placeholder 8">
            <a:extLst>
              <a:ext uri="{FF2B5EF4-FFF2-40B4-BE49-F238E27FC236}">
                <a16:creationId xmlns:a16="http://schemas.microsoft.com/office/drawing/2014/main" id="{9C12A85D-01EC-6FF3-CE0E-46039856FBEF}"/>
              </a:ext>
            </a:extLst>
          </p:cNvPr>
          <p:cNvPicPr>
            <a:picLocks noGrp="1" noChangeAspect="1"/>
          </p:cNvPicPr>
          <p:nvPr>
            <p:ph idx="1"/>
          </p:nvPr>
        </p:nvPicPr>
        <p:blipFill>
          <a:blip r:embed="rId2"/>
          <a:stretch>
            <a:fillRect/>
          </a:stretch>
        </p:blipFill>
        <p:spPr>
          <a:xfrm>
            <a:off x="0" y="2950067"/>
            <a:ext cx="12192000" cy="36983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964B6FEE-D05B-AB37-6B70-F428D534F0F6}"/>
              </a:ext>
            </a:extLst>
          </p:cNvPr>
          <p:cNvPicPr>
            <a:picLocks noChangeAspect="1"/>
          </p:cNvPicPr>
          <p:nvPr/>
        </p:nvPicPr>
        <p:blipFill>
          <a:blip r:embed="rId3"/>
          <a:stretch>
            <a:fillRect/>
          </a:stretch>
        </p:blipFill>
        <p:spPr>
          <a:xfrm>
            <a:off x="2423203" y="1729513"/>
            <a:ext cx="6897063" cy="968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29542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E1EAA-8CE6-0719-E446-AD8754E3361B}"/>
              </a:ext>
            </a:extLst>
          </p:cNvPr>
          <p:cNvSpPr>
            <a:spLocks noGrp="1"/>
          </p:cNvSpPr>
          <p:nvPr>
            <p:ph type="title"/>
          </p:nvPr>
        </p:nvSpPr>
        <p:spPr>
          <a:xfrm>
            <a:off x="913795" y="352023"/>
            <a:ext cx="10353762" cy="1257300"/>
          </a:xfrm>
        </p:spPr>
        <p:txBody>
          <a:bodyPr>
            <a:normAutofit fontScale="90000"/>
          </a:bodyPr>
          <a:lstStyle/>
          <a:p>
            <a:r>
              <a:rPr lang="en-US" dirty="0"/>
              <a:t>Are there any seasonal trends in temperature?</a:t>
            </a:r>
          </a:p>
        </p:txBody>
      </p:sp>
      <p:pic>
        <p:nvPicPr>
          <p:cNvPr id="5" name="Content Placeholder 4">
            <a:extLst>
              <a:ext uri="{FF2B5EF4-FFF2-40B4-BE49-F238E27FC236}">
                <a16:creationId xmlns:a16="http://schemas.microsoft.com/office/drawing/2014/main" id="{8109F2AD-9D7F-003D-E81A-0E1B4629A072}"/>
              </a:ext>
            </a:extLst>
          </p:cNvPr>
          <p:cNvPicPr>
            <a:picLocks noGrp="1" noChangeAspect="1"/>
          </p:cNvPicPr>
          <p:nvPr>
            <p:ph idx="1"/>
          </p:nvPr>
        </p:nvPicPr>
        <p:blipFill>
          <a:blip r:embed="rId2"/>
          <a:stretch>
            <a:fillRect/>
          </a:stretch>
        </p:blipFill>
        <p:spPr>
          <a:xfrm>
            <a:off x="913795" y="3013656"/>
            <a:ext cx="10353762" cy="38443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FA434DA1-35AC-FD96-7B6A-CCA41704DDDE}"/>
              </a:ext>
            </a:extLst>
          </p:cNvPr>
          <p:cNvPicPr>
            <a:picLocks noChangeAspect="1"/>
          </p:cNvPicPr>
          <p:nvPr/>
        </p:nvPicPr>
        <p:blipFill>
          <a:blip r:embed="rId3"/>
          <a:stretch>
            <a:fillRect/>
          </a:stretch>
        </p:blipFill>
        <p:spPr>
          <a:xfrm>
            <a:off x="1856222" y="1609323"/>
            <a:ext cx="8468907" cy="10475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393847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C9F71-63BB-11AF-8FBB-2D2EE76D543F}"/>
              </a:ext>
            </a:extLst>
          </p:cNvPr>
          <p:cNvSpPr>
            <a:spLocks noGrp="1"/>
          </p:cNvSpPr>
          <p:nvPr>
            <p:ph type="title"/>
          </p:nvPr>
        </p:nvSpPr>
        <p:spPr>
          <a:xfrm>
            <a:off x="913795" y="438151"/>
            <a:ext cx="10353762" cy="1257300"/>
          </a:xfrm>
        </p:spPr>
        <p:txBody>
          <a:bodyPr>
            <a:normAutofit fontScale="90000"/>
          </a:bodyPr>
          <a:lstStyle/>
          <a:p>
            <a:r>
              <a:rPr lang="en-US" dirty="0"/>
              <a:t>How do temperature and apparent temperature vary with other variables like humidity or wind speed?</a:t>
            </a:r>
          </a:p>
        </p:txBody>
      </p:sp>
      <p:pic>
        <p:nvPicPr>
          <p:cNvPr id="5" name="Content Placeholder 4">
            <a:extLst>
              <a:ext uri="{FF2B5EF4-FFF2-40B4-BE49-F238E27FC236}">
                <a16:creationId xmlns:a16="http://schemas.microsoft.com/office/drawing/2014/main" id="{7811504A-653E-289C-45D1-331C51A78CFC}"/>
              </a:ext>
            </a:extLst>
          </p:cNvPr>
          <p:cNvPicPr>
            <a:picLocks noGrp="1" noChangeAspect="1"/>
          </p:cNvPicPr>
          <p:nvPr>
            <p:ph idx="1"/>
          </p:nvPr>
        </p:nvPicPr>
        <p:blipFill>
          <a:blip r:embed="rId2"/>
          <a:stretch>
            <a:fillRect/>
          </a:stretch>
        </p:blipFill>
        <p:spPr>
          <a:xfrm>
            <a:off x="-5324" y="3143250"/>
            <a:ext cx="6096000" cy="3714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7B694FE7-7A14-E289-C798-72878B976CCC}"/>
              </a:ext>
            </a:extLst>
          </p:cNvPr>
          <p:cNvPicPr>
            <a:picLocks noChangeAspect="1"/>
          </p:cNvPicPr>
          <p:nvPr/>
        </p:nvPicPr>
        <p:blipFill>
          <a:blip r:embed="rId3"/>
          <a:stretch>
            <a:fillRect/>
          </a:stretch>
        </p:blipFill>
        <p:spPr>
          <a:xfrm>
            <a:off x="6096000" y="3143249"/>
            <a:ext cx="6096000" cy="37147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64897C65-AF9A-C99B-6891-25904D494E5B}"/>
              </a:ext>
            </a:extLst>
          </p:cNvPr>
          <p:cNvPicPr>
            <a:picLocks noChangeAspect="1"/>
          </p:cNvPicPr>
          <p:nvPr/>
        </p:nvPicPr>
        <p:blipFill>
          <a:blip r:embed="rId4"/>
          <a:stretch>
            <a:fillRect/>
          </a:stretch>
        </p:blipFill>
        <p:spPr>
          <a:xfrm>
            <a:off x="0" y="2000249"/>
            <a:ext cx="6153150" cy="76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542AFFDE-4789-5598-43AA-FD818DC0252C}"/>
              </a:ext>
            </a:extLst>
          </p:cNvPr>
          <p:cNvPicPr>
            <a:picLocks noChangeAspect="1"/>
          </p:cNvPicPr>
          <p:nvPr/>
        </p:nvPicPr>
        <p:blipFill>
          <a:blip r:embed="rId5"/>
          <a:stretch>
            <a:fillRect/>
          </a:stretch>
        </p:blipFill>
        <p:spPr>
          <a:xfrm>
            <a:off x="6153150" y="2000249"/>
            <a:ext cx="6038849" cy="76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15573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arn(inVertical)">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D703D-5ED8-D70F-A312-8AF151BEE370}"/>
              </a:ext>
            </a:extLst>
          </p:cNvPr>
          <p:cNvSpPr>
            <a:spLocks noGrp="1"/>
          </p:cNvSpPr>
          <p:nvPr>
            <p:ph type="title"/>
          </p:nvPr>
        </p:nvSpPr>
        <p:spPr>
          <a:xfrm>
            <a:off x="913794" y="261871"/>
            <a:ext cx="10353762" cy="1257300"/>
          </a:xfrm>
        </p:spPr>
        <p:txBody>
          <a:bodyPr>
            <a:normAutofit/>
          </a:bodyPr>
          <a:lstStyle/>
          <a:p>
            <a:r>
              <a:rPr lang="en-US" dirty="0"/>
              <a:t>Are there any outliers in temperature?</a:t>
            </a:r>
          </a:p>
        </p:txBody>
      </p:sp>
      <p:pic>
        <p:nvPicPr>
          <p:cNvPr id="5" name="Content Placeholder 4">
            <a:extLst>
              <a:ext uri="{FF2B5EF4-FFF2-40B4-BE49-F238E27FC236}">
                <a16:creationId xmlns:a16="http://schemas.microsoft.com/office/drawing/2014/main" id="{E92DD776-C2F5-6581-0257-01F5EEF975AE}"/>
              </a:ext>
            </a:extLst>
          </p:cNvPr>
          <p:cNvPicPr>
            <a:picLocks noGrp="1" noChangeAspect="1"/>
          </p:cNvPicPr>
          <p:nvPr>
            <p:ph idx="1"/>
          </p:nvPr>
        </p:nvPicPr>
        <p:blipFill>
          <a:blip r:embed="rId2"/>
          <a:stretch>
            <a:fillRect/>
          </a:stretch>
        </p:blipFill>
        <p:spPr>
          <a:xfrm>
            <a:off x="1589510" y="2784788"/>
            <a:ext cx="9002331" cy="4171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4ABA099C-CE34-C839-7317-F4EAC97D3139}"/>
              </a:ext>
            </a:extLst>
          </p:cNvPr>
          <p:cNvPicPr>
            <a:picLocks noChangeAspect="1"/>
          </p:cNvPicPr>
          <p:nvPr/>
        </p:nvPicPr>
        <p:blipFill>
          <a:blip r:embed="rId3"/>
          <a:stretch>
            <a:fillRect/>
          </a:stretch>
        </p:blipFill>
        <p:spPr>
          <a:xfrm>
            <a:off x="2842044" y="1756637"/>
            <a:ext cx="6173061" cy="7906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009723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infopath/2007/PartnerControls"/>
    <ds:schemaRef ds:uri="http://purl.org/dc/terms/"/>
    <ds:schemaRef ds:uri="http://schemas.microsoft.com/office/2006/documentManagement/types"/>
    <ds:schemaRef ds:uri="http://purl.org/dc/dcmitype/"/>
    <ds:schemaRef ds:uri="http://purl.org/dc/elements/1.1/"/>
    <ds:schemaRef ds:uri="http://schemas.microsoft.com/office/2006/metadata/properties"/>
    <ds:schemaRef ds:uri="http://schemas.openxmlformats.org/package/2006/metadata/core-properties"/>
    <ds:schemaRef ds:uri="16c05727-aa75-4e4a-9b5f-8a80a116589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{B07C64CE-33CE-4271-AAAA-82EEA755F24C}tf55705232_win32</Template>
  <TotalTime>74</TotalTime>
  <Words>175</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Goudy Old Style</vt:lpstr>
      <vt:lpstr>Wingdings 2</vt:lpstr>
      <vt:lpstr>SlateVTI</vt:lpstr>
      <vt:lpstr>Exploratory Data Analysis of weather </vt:lpstr>
      <vt:lpstr>Introduction </vt:lpstr>
      <vt:lpstr>Objective of our project </vt:lpstr>
      <vt:lpstr>All information of our dataset </vt:lpstr>
      <vt:lpstr>PowerPoint Presentation</vt:lpstr>
      <vt:lpstr>How does temperature vary over time?</vt:lpstr>
      <vt:lpstr>Are there any seasonal trends in temperature?</vt:lpstr>
      <vt:lpstr>How do temperature and apparent temperature vary with other variables like humidity or wind speed?</vt:lpstr>
      <vt:lpstr>Are there any outliers in temperature?</vt:lpstr>
      <vt:lpstr>Are there any outliers in temperature?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of weather </dc:title>
  <dc:creator>sahil ahamed</dc:creator>
  <cp:lastModifiedBy>sahil ahamed</cp:lastModifiedBy>
  <cp:revision>9</cp:revision>
  <dcterms:created xsi:type="dcterms:W3CDTF">2024-02-09T15:06:44Z</dcterms:created>
  <dcterms:modified xsi:type="dcterms:W3CDTF">2024-04-18T06:11:05Z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