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5291" autoAdjust="0"/>
  </p:normalViewPr>
  <p:slideViewPr>
    <p:cSldViewPr>
      <p:cViewPr>
        <p:scale>
          <a:sx n="75" d="100"/>
          <a:sy n="75" d="100"/>
        </p:scale>
        <p:origin x="-540" y="-30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xmlns="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xmlns="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xmlns="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xmlns="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xmlns="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xmlns="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xmlns="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xmlns="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xmlns="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xmlns="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xmlns="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amedUnnisa?tab=repositories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AhamedUnnisa/Architecture-Diagram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xmlns="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27193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Online Railway Reservation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Online Railway Reservation along with JWT authentication, Swagger and payment </a:t>
            </a:r>
            <a:r>
              <a:rPr lang="en-IN" altLang="en-US" sz="1200" dirty="0" smtClean="0"/>
              <a:t>testing.</a:t>
            </a:r>
            <a:r>
              <a:rPr lang="en-US" altLang="en-US" sz="1200" dirty="0" smtClean="0"/>
              <a:t> </a:t>
            </a:r>
            <a:r>
              <a:rPr lang="en-US" altLang="en-US" sz="1200" dirty="0"/>
              <a:t>Material-UI and  ANGULAR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HTML CSS JAVASCRIPT for web developers at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this course with </a:t>
            </a:r>
            <a:r>
              <a:rPr lang="en-IN" altLang="en-US" sz="1200" dirty="0" smtClean="0"/>
              <a:t>95% </a:t>
            </a:r>
            <a:r>
              <a:rPr lang="en-IN" altLang="en-US" sz="1200" dirty="0"/>
              <a:t>and Designed responsive Restaurant website using HTML5 CSS3 ANGULAR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/>
            </a:r>
            <a:br>
              <a:rPr lang="en-US" altLang="nl-NL" sz="1200" dirty="0"/>
            </a:br>
            <a:r>
              <a:rPr lang="en-US" altLang="nl-NL" sz="1200" dirty="0"/>
              <a:t/>
            </a: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xmlns="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xmlns="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 smtClean="0"/>
              <a:t>BANGALORE</a:t>
            </a:r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xmlns="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 smtClean="0"/>
              <a:t>AHAMED.UNNISA@CAPGEMINI.COM</a:t>
            </a:r>
            <a:endParaRPr lang="nl-NL" altLang="nl-NL" dirty="0"/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xmlns="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</a:t>
            </a:r>
            <a:r>
              <a:rPr lang="nl-NL" altLang="nl-NL" dirty="0" smtClean="0"/>
              <a:t>91 9640873034</a:t>
            </a:r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xmlns="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r>
              <a:rPr lang="en-US" altLang="nl-NL" sz="1200" dirty="0"/>
              <a:t/>
            </a:r>
            <a:br>
              <a:rPr lang="en-US" altLang="nl-NL" sz="1200" dirty="0"/>
            </a:br>
            <a:endParaRPr lang="en-US" altLang="nl-NL" sz="1200" dirty="0"/>
          </a:p>
          <a:p>
            <a:pPr marL="171450" indent="-171450"/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xmlns="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smtClean="0"/>
              <a:t>Computer Science :2016-2020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</a:t>
            </a:r>
            <a:r>
              <a:rPr lang="en-US" altLang="en-US" sz="1000" dirty="0" smtClean="0"/>
              <a:t>8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Database</a:t>
            </a:r>
            <a:r>
              <a:rPr lang="en-US" altLang="nl-NL" sz="1000" dirty="0" err="1"/>
              <a:t>L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</a:t>
            </a: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 Qualities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</a:t>
            </a:r>
            <a:r>
              <a:rPr lang="en-US" altLang="nl-NL" sz="1000" dirty="0" smtClean="0"/>
              <a:t>Management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xmlns="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 smtClean="0"/>
              <a:t>AHAMED UNNISA</a:t>
            </a:r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xmlns="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3" y="5585622"/>
            <a:ext cx="38273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xmlns="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xmlns="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638800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xmlns="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17" name="Picture Placeholder 16" descr="Ahamed Unnisa.jpg"/>
          <p:cNvPicPr>
            <a:picLocks noGrp="1" noChangeAspect="1"/>
          </p:cNvPicPr>
          <p:nvPr>
            <p:ph type="pic" sz="quarter" idx="46"/>
          </p:nvPr>
        </p:nvPicPr>
        <p:blipFill>
          <a:blip r:embed="rId7" cstate="print"/>
          <a:srcRect t="13242" b="13242"/>
          <a:stretch>
            <a:fillRect/>
          </a:stretch>
        </p:blipFill>
        <p:spPr>
          <a:xfrm>
            <a:off x="304800" y="304800"/>
            <a:ext cx="1810346" cy="1811828"/>
          </a:xfrm>
        </p:spPr>
      </p:pic>
      <p:sp>
        <p:nvSpPr>
          <p:cNvPr id="18" name="Rectangle 17"/>
          <p:cNvSpPr/>
          <p:nvPr/>
        </p:nvSpPr>
        <p:spPr>
          <a:xfrm>
            <a:off x="838200" y="5562601"/>
            <a:ext cx="3581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https://github.com/AhamedUnnisa?tab=repositories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0200" y="5562601"/>
            <a:ext cx="373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https://github.com/AhamedUnnisa/Architecture-Diagram.git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42499</TotalTime>
  <Words>164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Windows User</cp:lastModifiedBy>
  <cp:revision>153</cp:revision>
  <dcterms:created xsi:type="dcterms:W3CDTF">2017-12-08T05:27:40Z</dcterms:created>
  <dcterms:modified xsi:type="dcterms:W3CDTF">2022-03-24T06:20:43Z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