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testing.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95% and Designed responsive Restaurant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/>
            </a:r>
            <a:br>
              <a:rPr lang="en-US" altLang="nl-NL" sz="1200" dirty="0"/>
            </a:br>
            <a:r>
              <a:rPr lang="en-US" altLang="nl-NL" sz="1200" dirty="0"/>
              <a:t/>
            </a: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AHAMED.UNNISA@CAPGEMINI.COM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+91 9640873034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r>
              <a:rPr lang="en-US" altLang="nl-NL" sz="1200" dirty="0"/>
              <a:t/>
            </a:r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:2016-2020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AHAMED UNNISA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17" name="Picture Placeholder 16" descr="Ahamed Unnisa.jpg"/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/>
          <a:srcRect t="13242" b="13242"/>
          <a:stretch>
            <a:fillRect/>
          </a:stretch>
        </p:blipFill>
        <p:spPr>
          <a:xfrm>
            <a:off x="304800" y="304800"/>
            <a:ext cx="1810346" cy="1811828"/>
          </a:xfrm>
        </p:spPr>
      </p:pic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https://github.com/AhamedUnnisa?tab=repositories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42503</TotalTime>
  <Words>161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157</cp:revision>
  <dcterms:created xsi:type="dcterms:W3CDTF">2017-12-08T05:27:40Z</dcterms:created>
  <dcterms:modified xsi:type="dcterms:W3CDTF">2022-03-24T06:32:01Z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