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/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21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7689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204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041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3" name="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4" name="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E81A32-4717-4F20-9027-B16304614064}" type="datetime1">
              <a:rPr lang="en-US"/>
              <a:pPr lvl="0"/>
              <a:t>9/12/2025</a:t>
            </a:fld>
            <a:endParaRPr lang="en-US"/>
          </a:p>
        </p:txBody>
      </p:sp>
      <p:sp>
        <p:nvSpPr>
          <p:cNvPr id="5" name="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054653-014B-4648-B85B-2A04270AFCF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226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/>
          <p:cNvSpPr/>
          <p:nvPr/>
        </p:nvSpPr>
        <p:spPr>
          <a:xfrm>
            <a:off x="11168911" y="6007"/>
            <a:ext cx="7119618" cy="10281284"/>
          </a:xfrm>
          <a:custGeom>
            <a:avLst/>
            <a:gdLst>
              <a:gd name="f0" fmla="val w"/>
              <a:gd name="f1" fmla="val h"/>
              <a:gd name="f2" fmla="val 0"/>
              <a:gd name="f3" fmla="val 7119619"/>
              <a:gd name="f4" fmla="val 10281285"/>
              <a:gd name="f5" fmla="val 7119086"/>
              <a:gd name="f6" fmla="val 5536349"/>
              <a:gd name="f7" fmla="val 7115073"/>
              <a:gd name="f8" fmla="val 5530443"/>
              <a:gd name="f9" fmla="val 4229493"/>
              <a:gd name="f10" fmla="val 7454659"/>
              <a:gd name="f11" fmla="val 2904261"/>
              <a:gd name="f12" fmla="val 2890075"/>
              <a:gd name="f13" fmla="val 2476"/>
              <a:gd name="f14" fmla="val 4216476"/>
              <a:gd name="f15" fmla="val 7463333"/>
              <a:gd name="f16" fmla="val 10275037"/>
              <a:gd name="f17" fmla="val 4013"/>
              <a:gd name="f18" fmla="val 10280993"/>
              <a:gd name="f19" fmla="val 16903"/>
              <a:gd name="f20" fmla="val 4219206"/>
              <a:gd name="f21" fmla="val 7478687"/>
              <a:gd name="f22" fmla="val 4717415"/>
              <a:gd name="f23" fmla="val 4724679"/>
              <a:gd name="f24" fmla="val 4731728"/>
              <a:gd name="f25" fmla="val 10279761"/>
              <a:gd name="f26" fmla="val 4232224"/>
              <a:gd name="f27" fmla="val 7470013"/>
              <a:gd name="f28" fmla="val 5544909"/>
              <a:gd name="f29" fmla="*/ f0 1 7119619"/>
              <a:gd name="f30" fmla="*/ f1 1 10281285"/>
              <a:gd name="f31" fmla="+- f4 0 f2"/>
              <a:gd name="f32" fmla="+- f3 0 f2"/>
              <a:gd name="f33" fmla="*/ f32 1 7119619"/>
              <a:gd name="f34" fmla="*/ f31 1 10281285"/>
              <a:gd name="f35" fmla="*/ f2 1 f33"/>
              <a:gd name="f36" fmla="*/ f3 1 f33"/>
              <a:gd name="f37" fmla="*/ f2 1 f34"/>
              <a:gd name="f38" fmla="*/ f4 1 f34"/>
              <a:gd name="f39" fmla="*/ f35 f29 1"/>
              <a:gd name="f40" fmla="*/ f36 f29 1"/>
              <a:gd name="f41" fmla="*/ f38 f30 1"/>
              <a:gd name="f42" fmla="*/ f37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9" t="f42" r="f40" b="f41"/>
            <a:pathLst>
              <a:path w="7119619" h="10281285">
                <a:moveTo>
                  <a:pt x="f5" y="f6"/>
                </a:moveTo>
                <a:lnTo>
                  <a:pt x="f7" y="f8"/>
                </a:lnTo>
                <a:lnTo>
                  <a:pt x="f9" y="f10"/>
                </a:lnTo>
                <a:lnTo>
                  <a:pt x="f11" y="f2"/>
                </a:lnTo>
                <a:lnTo>
                  <a:pt x="f12" y="f13"/>
                </a:lnTo>
                <a:lnTo>
                  <a:pt x="f14" y="f15"/>
                </a:lnTo>
                <a:lnTo>
                  <a:pt x="f2" y="f16"/>
                </a:lnTo>
                <a:lnTo>
                  <a:pt x="f17" y="f18"/>
                </a:lnTo>
                <a:lnTo>
                  <a:pt x="f19" y="f18"/>
                </a:lnTo>
                <a:lnTo>
                  <a:pt x="f20" y="f21"/>
                </a:lnTo>
                <a:lnTo>
                  <a:pt x="f22" y="f18"/>
                </a:lnTo>
                <a:lnTo>
                  <a:pt x="f23" y="f18"/>
                </a:lnTo>
                <a:lnTo>
                  <a:pt x="f24" y="f25"/>
                </a:lnTo>
                <a:lnTo>
                  <a:pt x="f26" y="f27"/>
                </a:lnTo>
                <a:lnTo>
                  <a:pt x="f5" y="f28"/>
                </a:lnTo>
                <a:lnTo>
                  <a:pt x="f5" y="f6"/>
                </a:lnTo>
                <a:close/>
              </a:path>
            </a:pathLst>
          </a:custGeom>
          <a:solidFill>
            <a:srgbClr val="5ECAED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/>
          <p:cNvSpPr/>
          <p:nvPr/>
        </p:nvSpPr>
        <p:spPr>
          <a:xfrm>
            <a:off x="13773150" y="0"/>
            <a:ext cx="4514850" cy="10287000"/>
          </a:xfrm>
          <a:custGeom>
            <a:avLst/>
            <a:gdLst>
              <a:gd name="f0" fmla="val w"/>
              <a:gd name="f1" fmla="val h"/>
              <a:gd name="f2" fmla="val 0"/>
              <a:gd name="f3" fmla="val 4514850"/>
              <a:gd name="f4" fmla="val 10287000"/>
              <a:gd name="f5" fmla="val 4514849"/>
              <a:gd name="f6" fmla="val 10286999"/>
              <a:gd name="f7" fmla="val 3066573"/>
              <a:gd name="f8" fmla="*/ f0 1 4514850"/>
              <a:gd name="f9" fmla="*/ f1 1 10287000"/>
              <a:gd name="f10" fmla="+- f4 0 f2"/>
              <a:gd name="f11" fmla="+- f3 0 f2"/>
              <a:gd name="f12" fmla="*/ f11 1 4514850"/>
              <a:gd name="f13" fmla="*/ f10 1 10287000"/>
              <a:gd name="f14" fmla="*/ f2 1 f12"/>
              <a:gd name="f15" fmla="*/ f3 1 f12"/>
              <a:gd name="f16" fmla="*/ f2 1 f13"/>
              <a:gd name="f17" fmla="*/ f4 1 f13"/>
              <a:gd name="f18" fmla="*/ f14 f8 1"/>
              <a:gd name="f19" fmla="*/ f15 f8 1"/>
              <a:gd name="f20" fmla="*/ f17 f9 1"/>
              <a:gd name="f21" fmla="*/ f16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514850" h="10287000">
                <a:moveTo>
                  <a:pt x="f5" y="f6"/>
                </a:moveTo>
                <a:lnTo>
                  <a:pt x="f2" y="f6"/>
                </a:lnTo>
                <a:lnTo>
                  <a:pt x="f7" y="f2"/>
                </a:lnTo>
                <a:lnTo>
                  <a:pt x="f5" y="f2"/>
                </a:lnTo>
                <a:lnTo>
                  <a:pt x="f5" y="f6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/>
          <p:cNvSpPr/>
          <p:nvPr/>
        </p:nvSpPr>
        <p:spPr>
          <a:xfrm>
            <a:off x="14404314" y="0"/>
            <a:ext cx="3884298" cy="10287000"/>
          </a:xfrm>
          <a:custGeom>
            <a:avLst/>
            <a:gdLst>
              <a:gd name="f0" fmla="val w"/>
              <a:gd name="f1" fmla="val h"/>
              <a:gd name="f2" fmla="val 0"/>
              <a:gd name="f3" fmla="val 3884294"/>
              <a:gd name="f4" fmla="val 10287000"/>
              <a:gd name="f5" fmla="val 3883723"/>
              <a:gd name="f6" fmla="val 10286999"/>
              <a:gd name="f7" fmla="val 1813369"/>
              <a:gd name="f8" fmla="*/ f0 1 3884294"/>
              <a:gd name="f9" fmla="*/ f1 1 10287000"/>
              <a:gd name="f10" fmla="+- f4 0 f2"/>
              <a:gd name="f11" fmla="+- f3 0 f2"/>
              <a:gd name="f12" fmla="*/ f11 1 3884294"/>
              <a:gd name="f13" fmla="*/ f10 1 10287000"/>
              <a:gd name="f14" fmla="*/ f2 1 f12"/>
              <a:gd name="f15" fmla="*/ f3 1 f12"/>
              <a:gd name="f16" fmla="*/ f2 1 f13"/>
              <a:gd name="f17" fmla="*/ f4 1 f13"/>
              <a:gd name="f18" fmla="*/ f14 f8 1"/>
              <a:gd name="f19" fmla="*/ f15 f8 1"/>
              <a:gd name="f20" fmla="*/ f17 f9 1"/>
              <a:gd name="f21" fmla="*/ f16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884294" h="10287000">
                <a:moveTo>
                  <a:pt x="f5" y="f6"/>
                </a:moveTo>
                <a:lnTo>
                  <a:pt x="f7" y="f6"/>
                </a:lnTo>
                <a:lnTo>
                  <a:pt x="f2" y="f2"/>
                </a:lnTo>
                <a:lnTo>
                  <a:pt x="f5" y="f2"/>
                </a:lnTo>
                <a:lnTo>
                  <a:pt x="f5" y="f6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/>
          <p:cNvSpPr/>
          <p:nvPr/>
        </p:nvSpPr>
        <p:spPr>
          <a:xfrm>
            <a:off x="13401675" y="4572000"/>
            <a:ext cx="4886325" cy="5715000"/>
          </a:xfrm>
          <a:custGeom>
            <a:avLst/>
            <a:gdLst>
              <a:gd name="f0" fmla="val w"/>
              <a:gd name="f1" fmla="val h"/>
              <a:gd name="f2" fmla="val 0"/>
              <a:gd name="f3" fmla="val 4886325"/>
              <a:gd name="f4" fmla="val 5715000"/>
              <a:gd name="f5" fmla="val 4886324"/>
              <a:gd name="f6" fmla="val 5714999"/>
              <a:gd name="f7" fmla="*/ f0 1 4886325"/>
              <a:gd name="f8" fmla="*/ f1 1 5715000"/>
              <a:gd name="f9" fmla="+- f4 0 f2"/>
              <a:gd name="f10" fmla="+- f3 0 f2"/>
              <a:gd name="f11" fmla="*/ f10 1 4886325"/>
              <a:gd name="f12" fmla="*/ f9 1 5715000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4886325" h="5715000">
                <a:moveTo>
                  <a:pt x="f5" y="f6"/>
                </a:moveTo>
                <a:lnTo>
                  <a:pt x="f2" y="f6"/>
                </a:lnTo>
                <a:lnTo>
                  <a:pt x="f5" y="f2"/>
                </a:lnTo>
                <a:lnTo>
                  <a:pt x="f5" y="f6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/>
          <p:cNvSpPr/>
          <p:nvPr/>
        </p:nvSpPr>
        <p:spPr>
          <a:xfrm>
            <a:off x="14006898" y="0"/>
            <a:ext cx="4281165" cy="10285098"/>
          </a:xfrm>
          <a:custGeom>
            <a:avLst/>
            <a:gdLst>
              <a:gd name="f0" fmla="val w"/>
              <a:gd name="f1" fmla="val h"/>
              <a:gd name="f2" fmla="val 0"/>
              <a:gd name="f3" fmla="val 4281169"/>
              <a:gd name="f4" fmla="val 10285095"/>
              <a:gd name="f5" fmla="val 4281106"/>
              <a:gd name="f6" fmla="val 10285084"/>
              <a:gd name="f7" fmla="val 3704344"/>
              <a:gd name="f8" fmla="*/ f0 1 4281169"/>
              <a:gd name="f9" fmla="*/ f1 1 10285095"/>
              <a:gd name="f10" fmla="+- f4 0 f2"/>
              <a:gd name="f11" fmla="+- f3 0 f2"/>
              <a:gd name="f12" fmla="*/ f11 1 4281169"/>
              <a:gd name="f13" fmla="*/ f10 1 10285095"/>
              <a:gd name="f14" fmla="*/ f2 1 f12"/>
              <a:gd name="f15" fmla="*/ f3 1 f12"/>
              <a:gd name="f16" fmla="*/ f2 1 f13"/>
              <a:gd name="f17" fmla="*/ f4 1 f13"/>
              <a:gd name="f18" fmla="*/ f14 f8 1"/>
              <a:gd name="f19" fmla="*/ f15 f8 1"/>
              <a:gd name="f20" fmla="*/ f17 f9 1"/>
              <a:gd name="f21" fmla="*/ f16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281169" h="10285095">
                <a:moveTo>
                  <a:pt x="f5" y="f6"/>
                </a:moveTo>
                <a:lnTo>
                  <a:pt x="f7" y="f6"/>
                </a:lnTo>
                <a:lnTo>
                  <a:pt x="f2" y="f2"/>
                </a:lnTo>
                <a:lnTo>
                  <a:pt x="f5" y="f2"/>
                </a:lnTo>
                <a:lnTo>
                  <a:pt x="f5" y="f6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/>
          <p:cNvSpPr/>
          <p:nvPr/>
        </p:nvSpPr>
        <p:spPr>
          <a:xfrm>
            <a:off x="16345229" y="0"/>
            <a:ext cx="1943100" cy="10285098"/>
          </a:xfrm>
          <a:custGeom>
            <a:avLst/>
            <a:gdLst>
              <a:gd name="f0" fmla="val w"/>
              <a:gd name="f1" fmla="val h"/>
              <a:gd name="f2" fmla="val 0"/>
              <a:gd name="f3" fmla="val 1943100"/>
              <a:gd name="f4" fmla="val 10285095"/>
              <a:gd name="f5" fmla="val 1942767"/>
              <a:gd name="f6" fmla="val 10284767"/>
              <a:gd name="f7" fmla="val 1533382"/>
              <a:gd name="f8" fmla="*/ f0 1 1943100"/>
              <a:gd name="f9" fmla="*/ f1 1 10285095"/>
              <a:gd name="f10" fmla="+- f4 0 f2"/>
              <a:gd name="f11" fmla="+- f3 0 f2"/>
              <a:gd name="f12" fmla="*/ f11 1 1943100"/>
              <a:gd name="f13" fmla="*/ f10 1 10285095"/>
              <a:gd name="f14" fmla="*/ f2 1 f12"/>
              <a:gd name="f15" fmla="*/ f3 1 f12"/>
              <a:gd name="f16" fmla="*/ f2 1 f13"/>
              <a:gd name="f17" fmla="*/ f4 1 f13"/>
              <a:gd name="f18" fmla="*/ f14 f8 1"/>
              <a:gd name="f19" fmla="*/ f15 f8 1"/>
              <a:gd name="f20" fmla="*/ f17 f9 1"/>
              <a:gd name="f21" fmla="*/ f16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943100" h="10285095">
                <a:moveTo>
                  <a:pt x="f5" y="f6"/>
                </a:moveTo>
                <a:lnTo>
                  <a:pt x="f2" y="f6"/>
                </a:lnTo>
                <a:lnTo>
                  <a:pt x="f7" y="f2"/>
                </a:lnTo>
                <a:lnTo>
                  <a:pt x="f5" y="f2"/>
                </a:lnTo>
                <a:lnTo>
                  <a:pt x="f5" y="f6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/>
          <p:cNvSpPr/>
          <p:nvPr/>
        </p:nvSpPr>
        <p:spPr>
          <a:xfrm>
            <a:off x="16404372" y="0"/>
            <a:ext cx="1884048" cy="10287000"/>
          </a:xfrm>
          <a:custGeom>
            <a:avLst/>
            <a:gdLst>
              <a:gd name="f0" fmla="val w"/>
              <a:gd name="f1" fmla="val h"/>
              <a:gd name="f2" fmla="val 0"/>
              <a:gd name="f3" fmla="val 1884044"/>
              <a:gd name="f4" fmla="val 10287000"/>
              <a:gd name="f5" fmla="val 1883663"/>
              <a:gd name="f6" fmla="val 10286999"/>
              <a:gd name="f7" fmla="val 1671827"/>
              <a:gd name="f8" fmla="*/ f0 1 1884044"/>
              <a:gd name="f9" fmla="*/ f1 1 10287000"/>
              <a:gd name="f10" fmla="+- f4 0 f2"/>
              <a:gd name="f11" fmla="+- f3 0 f2"/>
              <a:gd name="f12" fmla="*/ f11 1 1884044"/>
              <a:gd name="f13" fmla="*/ f10 1 10287000"/>
              <a:gd name="f14" fmla="*/ f2 1 f12"/>
              <a:gd name="f15" fmla="*/ f3 1 f12"/>
              <a:gd name="f16" fmla="*/ f2 1 f13"/>
              <a:gd name="f17" fmla="*/ f4 1 f13"/>
              <a:gd name="f18" fmla="*/ f14 f8 1"/>
              <a:gd name="f19" fmla="*/ f15 f8 1"/>
              <a:gd name="f20" fmla="*/ f17 f9 1"/>
              <a:gd name="f21" fmla="*/ f16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84044" h="10287000">
                <a:moveTo>
                  <a:pt x="f5" y="f6"/>
                </a:moveTo>
                <a:lnTo>
                  <a:pt x="f7" y="f6"/>
                </a:lnTo>
                <a:lnTo>
                  <a:pt x="f2" y="f2"/>
                </a:lnTo>
                <a:lnTo>
                  <a:pt x="f5" y="f2"/>
                </a:lnTo>
                <a:lnTo>
                  <a:pt x="f5" y="f6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/>
          <p:cNvSpPr/>
          <p:nvPr/>
        </p:nvSpPr>
        <p:spPr>
          <a:xfrm>
            <a:off x="15561195" y="5386382"/>
            <a:ext cx="2727326" cy="4897124"/>
          </a:xfrm>
          <a:custGeom>
            <a:avLst/>
            <a:gdLst>
              <a:gd name="f0" fmla="val w"/>
              <a:gd name="f1" fmla="val h"/>
              <a:gd name="f2" fmla="val 0"/>
              <a:gd name="f3" fmla="val 2727325"/>
              <a:gd name="f4" fmla="val 4897120"/>
              <a:gd name="f5" fmla="val 2726805"/>
              <a:gd name="f6" fmla="val 4896828"/>
              <a:gd name="f7" fmla="*/ f0 1 2727325"/>
              <a:gd name="f8" fmla="*/ f1 1 4897120"/>
              <a:gd name="f9" fmla="+- f4 0 f2"/>
              <a:gd name="f10" fmla="+- f3 0 f2"/>
              <a:gd name="f11" fmla="*/ f10 1 2727325"/>
              <a:gd name="f12" fmla="*/ f9 1 4897120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2727325" h="4897120">
                <a:moveTo>
                  <a:pt x="f5" y="f6"/>
                </a:moveTo>
                <a:lnTo>
                  <a:pt x="f2" y="f6"/>
                </a:lnTo>
                <a:lnTo>
                  <a:pt x="f5" y="f2"/>
                </a:lnTo>
                <a:lnTo>
                  <a:pt x="f5" y="f6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/>
          <p:cNvSpPr/>
          <p:nvPr/>
        </p:nvSpPr>
        <p:spPr>
          <a:xfrm>
            <a:off x="0" y="6015032"/>
            <a:ext cx="671827" cy="4272277"/>
          </a:xfrm>
          <a:custGeom>
            <a:avLst/>
            <a:gdLst>
              <a:gd name="f0" fmla="val w"/>
              <a:gd name="f1" fmla="val h"/>
              <a:gd name="f2" fmla="val 0"/>
              <a:gd name="f3" fmla="val 671830"/>
              <a:gd name="f4" fmla="val 4272280"/>
              <a:gd name="f5" fmla="val 671512"/>
              <a:gd name="f6" fmla="val 4271962"/>
              <a:gd name="f7" fmla="*/ f0 1 671830"/>
              <a:gd name="f8" fmla="*/ f1 1 4272280"/>
              <a:gd name="f9" fmla="+- f4 0 f2"/>
              <a:gd name="f10" fmla="+- f3 0 f2"/>
              <a:gd name="f11" fmla="*/ f10 1 671830"/>
              <a:gd name="f12" fmla="*/ f9 1 4272280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671830" h="4272280">
                <a:moveTo>
                  <a:pt x="f5" y="f6"/>
                </a:moveTo>
                <a:lnTo>
                  <a:pt x="f2" y="f6"/>
                </a:lnTo>
                <a:lnTo>
                  <a:pt x="f2" y="f2"/>
                </a:lnTo>
                <a:lnTo>
                  <a:pt x="f5" y="f6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bg object 25"/>
          <p:cNvSpPr/>
          <p:nvPr/>
        </p:nvSpPr>
        <p:spPr>
          <a:xfrm>
            <a:off x="1314449" y="1900232"/>
            <a:ext cx="1846575" cy="1586227"/>
          </a:xfrm>
          <a:custGeom>
            <a:avLst/>
            <a:gdLst>
              <a:gd name="f0" fmla="val w"/>
              <a:gd name="f1" fmla="val h"/>
              <a:gd name="f2" fmla="val 0"/>
              <a:gd name="f3" fmla="val 1846580"/>
              <a:gd name="f4" fmla="val 1586229"/>
              <a:gd name="f5" fmla="val 1449292"/>
              <a:gd name="f6" fmla="val 1585912"/>
              <a:gd name="f7" fmla="val 397152"/>
              <a:gd name="f8" fmla="val 793051"/>
              <a:gd name="f9" fmla="val 1846444"/>
              <a:gd name="f10" fmla="*/ f0 1 1846580"/>
              <a:gd name="f11" fmla="*/ f1 1 1586229"/>
              <a:gd name="f12" fmla="+- f4 0 f2"/>
              <a:gd name="f13" fmla="+- f3 0 f2"/>
              <a:gd name="f14" fmla="*/ f13 1 1846580"/>
              <a:gd name="f15" fmla="*/ f12 1 1586229"/>
              <a:gd name="f16" fmla="*/ f2 1 f14"/>
              <a:gd name="f17" fmla="*/ f3 1 f14"/>
              <a:gd name="f18" fmla="*/ f2 1 f15"/>
              <a:gd name="f19" fmla="*/ f4 1 f15"/>
              <a:gd name="f20" fmla="*/ f16 f10 1"/>
              <a:gd name="f21" fmla="*/ f17 f10 1"/>
              <a:gd name="f22" fmla="*/ f19 f11 1"/>
              <a:gd name="f23" fmla="*/ f18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1846580" h="1586229">
                <a:moveTo>
                  <a:pt x="f5" y="f6"/>
                </a:moveTo>
                <a:lnTo>
                  <a:pt x="f7" y="f6"/>
                </a:lnTo>
                <a:lnTo>
                  <a:pt x="f2" y="f8"/>
                </a:lnTo>
                <a:lnTo>
                  <a:pt x="f7" y="f2"/>
                </a:lnTo>
                <a:lnTo>
                  <a:pt x="f5" y="f2"/>
                </a:lnTo>
                <a:lnTo>
                  <a:pt x="f9" y="f8"/>
                </a:lnTo>
                <a:lnTo>
                  <a:pt x="f5" y="f6"/>
                </a:lnTo>
                <a:close/>
              </a:path>
            </a:pathLst>
          </a:custGeom>
          <a:solidFill>
            <a:srgbClr val="5ECAED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bg object 26"/>
          <p:cNvSpPr/>
          <p:nvPr/>
        </p:nvSpPr>
        <p:spPr>
          <a:xfrm>
            <a:off x="2960507" y="1485900"/>
            <a:ext cx="973451" cy="843277"/>
          </a:xfrm>
          <a:custGeom>
            <a:avLst/>
            <a:gdLst>
              <a:gd name="f0" fmla="val w"/>
              <a:gd name="f1" fmla="val h"/>
              <a:gd name="f2" fmla="val 0"/>
              <a:gd name="f3" fmla="val 973454"/>
              <a:gd name="f4" fmla="val 843280"/>
              <a:gd name="f5" fmla="val 762242"/>
              <a:gd name="f6" fmla="val 842962"/>
              <a:gd name="f7" fmla="val 211076"/>
              <a:gd name="f8" fmla="val 421385"/>
              <a:gd name="f9" fmla="val 973319"/>
              <a:gd name="f10" fmla="*/ f0 1 973454"/>
              <a:gd name="f11" fmla="*/ f1 1 843280"/>
              <a:gd name="f12" fmla="+- f4 0 f2"/>
              <a:gd name="f13" fmla="+- f3 0 f2"/>
              <a:gd name="f14" fmla="*/ f13 1 973454"/>
              <a:gd name="f15" fmla="*/ f12 1 843280"/>
              <a:gd name="f16" fmla="*/ f2 1 f14"/>
              <a:gd name="f17" fmla="*/ f3 1 f14"/>
              <a:gd name="f18" fmla="*/ f2 1 f15"/>
              <a:gd name="f19" fmla="*/ f4 1 f15"/>
              <a:gd name="f20" fmla="*/ f16 f10 1"/>
              <a:gd name="f21" fmla="*/ f17 f10 1"/>
              <a:gd name="f22" fmla="*/ f19 f11 1"/>
              <a:gd name="f23" fmla="*/ f18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973454" h="843280">
                <a:moveTo>
                  <a:pt x="f5" y="f6"/>
                </a:moveTo>
                <a:lnTo>
                  <a:pt x="f7" y="f6"/>
                </a:lnTo>
                <a:lnTo>
                  <a:pt x="f2" y="f8"/>
                </a:lnTo>
                <a:lnTo>
                  <a:pt x="f7" y="f2"/>
                </a:lnTo>
                <a:lnTo>
                  <a:pt x="f5" y="f2"/>
                </a:lnTo>
                <a:lnTo>
                  <a:pt x="f9" y="f8"/>
                </a:lnTo>
                <a:lnTo>
                  <a:pt x="f5" y="f6"/>
                </a:lnTo>
                <a:close/>
              </a:path>
            </a:pathLst>
          </a:custGeom>
          <a:solidFill>
            <a:srgbClr val="2D936A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" name="bg object 27"/>
          <p:cNvSpPr/>
          <p:nvPr/>
        </p:nvSpPr>
        <p:spPr>
          <a:xfrm>
            <a:off x="5629275" y="1785932"/>
            <a:ext cx="2500627" cy="2157727"/>
          </a:xfrm>
          <a:custGeom>
            <a:avLst/>
            <a:gdLst>
              <a:gd name="f0" fmla="val w"/>
              <a:gd name="f1" fmla="val h"/>
              <a:gd name="f2" fmla="val 0"/>
              <a:gd name="f3" fmla="val 2500629"/>
              <a:gd name="f4" fmla="val 2157729"/>
              <a:gd name="f5" fmla="val 1961006"/>
              <a:gd name="f6" fmla="val 2157412"/>
              <a:gd name="f7" fmla="val 539305"/>
              <a:gd name="f8" fmla="val 1078610"/>
              <a:gd name="f9" fmla="val 2500312"/>
              <a:gd name="f10" fmla="*/ f0 1 2500629"/>
              <a:gd name="f11" fmla="*/ f1 1 2157729"/>
              <a:gd name="f12" fmla="+- f4 0 f2"/>
              <a:gd name="f13" fmla="+- f3 0 f2"/>
              <a:gd name="f14" fmla="*/ f13 1 2500629"/>
              <a:gd name="f15" fmla="*/ f12 1 2157729"/>
              <a:gd name="f16" fmla="*/ f2 1 f14"/>
              <a:gd name="f17" fmla="*/ f3 1 f14"/>
              <a:gd name="f18" fmla="*/ f2 1 f15"/>
              <a:gd name="f19" fmla="*/ f4 1 f15"/>
              <a:gd name="f20" fmla="*/ f16 f10 1"/>
              <a:gd name="f21" fmla="*/ f17 f10 1"/>
              <a:gd name="f22" fmla="*/ f19 f11 1"/>
              <a:gd name="f23" fmla="*/ f18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" t="f23" r="f21" b="f22"/>
            <a:pathLst>
              <a:path w="2500629" h="2157729">
                <a:moveTo>
                  <a:pt x="f5" y="f6"/>
                </a:moveTo>
                <a:lnTo>
                  <a:pt x="f7" y="f6"/>
                </a:lnTo>
                <a:lnTo>
                  <a:pt x="f2" y="f8"/>
                </a:lnTo>
                <a:lnTo>
                  <a:pt x="f7" y="f2"/>
                </a:lnTo>
                <a:lnTo>
                  <a:pt x="f5" y="f2"/>
                </a:lnTo>
                <a:lnTo>
                  <a:pt x="f9" y="f8"/>
                </a:lnTo>
                <a:lnTo>
                  <a:pt x="f5" y="f6"/>
                </a:lnTo>
                <a:close/>
              </a:path>
            </a:pathLst>
          </a:custGeom>
          <a:solidFill>
            <a:srgbClr val="41D0A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bg object 28"/>
          <p:cNvSpPr/>
          <p:nvPr/>
        </p:nvSpPr>
        <p:spPr>
          <a:xfrm>
            <a:off x="5793583" y="8772525"/>
            <a:ext cx="1085219" cy="929002"/>
          </a:xfrm>
          <a:custGeom>
            <a:avLst/>
            <a:gdLst>
              <a:gd name="f0" fmla="val w"/>
              <a:gd name="f1" fmla="val h"/>
              <a:gd name="f2" fmla="val 0"/>
              <a:gd name="f3" fmla="val 1085215"/>
              <a:gd name="f4" fmla="val 929004"/>
              <a:gd name="f5" fmla="val 853630"/>
              <a:gd name="f6" fmla="val 928687"/>
              <a:gd name="f7" fmla="val 232219"/>
              <a:gd name="f8" fmla="val 464439"/>
              <a:gd name="f9" fmla="val 1084677"/>
              <a:gd name="f10" fmla="val 462094"/>
              <a:gd name="f11" fmla="val 466782"/>
              <a:gd name="f12" fmla="*/ f0 1 1085215"/>
              <a:gd name="f13" fmla="*/ f1 1 929004"/>
              <a:gd name="f14" fmla="+- f4 0 f2"/>
              <a:gd name="f15" fmla="+- f3 0 f2"/>
              <a:gd name="f16" fmla="*/ f15 1 1085215"/>
              <a:gd name="f17" fmla="*/ f14 1 929004"/>
              <a:gd name="f18" fmla="*/ f2 1 f16"/>
              <a:gd name="f19" fmla="*/ f3 1 f16"/>
              <a:gd name="f20" fmla="*/ f2 1 f17"/>
              <a:gd name="f21" fmla="*/ f4 1 f17"/>
              <a:gd name="f22" fmla="*/ f18 f12 1"/>
              <a:gd name="f23" fmla="*/ f19 f12 1"/>
              <a:gd name="f24" fmla="*/ f21 f13 1"/>
              <a:gd name="f25" fmla="*/ f20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25" r="f23" b="f24"/>
            <a:pathLst>
              <a:path w="1085215" h="929004">
                <a:moveTo>
                  <a:pt x="f5" y="f6"/>
                </a:moveTo>
                <a:lnTo>
                  <a:pt x="f7" y="f6"/>
                </a:lnTo>
                <a:lnTo>
                  <a:pt x="f2" y="f8"/>
                </a:lnTo>
                <a:lnTo>
                  <a:pt x="f7" y="f2"/>
                </a:lnTo>
                <a:lnTo>
                  <a:pt x="f5" y="f2"/>
                </a:lnTo>
                <a:lnTo>
                  <a:pt x="f9" y="f10"/>
                </a:lnTo>
                <a:lnTo>
                  <a:pt x="f9" y="f11"/>
                </a:lnTo>
                <a:lnTo>
                  <a:pt x="f5" y="f6"/>
                </a:lnTo>
                <a:close/>
              </a:path>
            </a:pathLst>
          </a:custGeom>
          <a:solidFill>
            <a:srgbClr val="41AF5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5" name="bg object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334" y="9701207"/>
            <a:ext cx="262423" cy="2667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6" name="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17" name="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FD257F-E5E9-4926-A07F-25F80377400A}" type="datetime1">
              <a:rPr lang="en-US"/>
              <a:pPr lvl="0"/>
              <a:t>9/12/2025</a:t>
            </a:fld>
            <a:endParaRPr lang="en-US"/>
          </a:p>
        </p:txBody>
      </p:sp>
      <p:sp>
        <p:nvSpPr>
          <p:cNvPr id="18" name="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95CB5C-A69C-4778-B3A7-435E09AC304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709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/>
          <p:cNvSpPr/>
          <p:nvPr/>
        </p:nvSpPr>
        <p:spPr>
          <a:xfrm>
            <a:off x="11168911" y="6007"/>
            <a:ext cx="7119618" cy="10281284"/>
          </a:xfrm>
          <a:custGeom>
            <a:avLst/>
            <a:gdLst>
              <a:gd name="f0" fmla="val w"/>
              <a:gd name="f1" fmla="val h"/>
              <a:gd name="f2" fmla="val 0"/>
              <a:gd name="f3" fmla="val 7119619"/>
              <a:gd name="f4" fmla="val 10281285"/>
              <a:gd name="f5" fmla="val 7119086"/>
              <a:gd name="f6" fmla="val 5536349"/>
              <a:gd name="f7" fmla="val 7115073"/>
              <a:gd name="f8" fmla="val 5530443"/>
              <a:gd name="f9" fmla="val 4229493"/>
              <a:gd name="f10" fmla="val 7454659"/>
              <a:gd name="f11" fmla="val 2904261"/>
              <a:gd name="f12" fmla="val 2890075"/>
              <a:gd name="f13" fmla="val 2476"/>
              <a:gd name="f14" fmla="val 4216476"/>
              <a:gd name="f15" fmla="val 7463333"/>
              <a:gd name="f16" fmla="val 10275037"/>
              <a:gd name="f17" fmla="val 4013"/>
              <a:gd name="f18" fmla="val 10280993"/>
              <a:gd name="f19" fmla="val 16903"/>
              <a:gd name="f20" fmla="val 4219206"/>
              <a:gd name="f21" fmla="val 7478687"/>
              <a:gd name="f22" fmla="val 4717415"/>
              <a:gd name="f23" fmla="val 4724679"/>
              <a:gd name="f24" fmla="val 4731728"/>
              <a:gd name="f25" fmla="val 10279761"/>
              <a:gd name="f26" fmla="val 4232224"/>
              <a:gd name="f27" fmla="val 7470013"/>
              <a:gd name="f28" fmla="val 5544909"/>
              <a:gd name="f29" fmla="*/ f0 1 7119619"/>
              <a:gd name="f30" fmla="*/ f1 1 10281285"/>
              <a:gd name="f31" fmla="+- f4 0 f2"/>
              <a:gd name="f32" fmla="+- f3 0 f2"/>
              <a:gd name="f33" fmla="*/ f32 1 7119619"/>
              <a:gd name="f34" fmla="*/ f31 1 10281285"/>
              <a:gd name="f35" fmla="*/ f2 1 f33"/>
              <a:gd name="f36" fmla="*/ f3 1 f33"/>
              <a:gd name="f37" fmla="*/ f2 1 f34"/>
              <a:gd name="f38" fmla="*/ f4 1 f34"/>
              <a:gd name="f39" fmla="*/ f35 f29 1"/>
              <a:gd name="f40" fmla="*/ f36 f29 1"/>
              <a:gd name="f41" fmla="*/ f38 f30 1"/>
              <a:gd name="f42" fmla="*/ f37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9" t="f42" r="f40" b="f41"/>
            <a:pathLst>
              <a:path w="7119619" h="10281285">
                <a:moveTo>
                  <a:pt x="f5" y="f6"/>
                </a:moveTo>
                <a:lnTo>
                  <a:pt x="f7" y="f8"/>
                </a:lnTo>
                <a:lnTo>
                  <a:pt x="f9" y="f10"/>
                </a:lnTo>
                <a:lnTo>
                  <a:pt x="f11" y="f2"/>
                </a:lnTo>
                <a:lnTo>
                  <a:pt x="f12" y="f13"/>
                </a:lnTo>
                <a:lnTo>
                  <a:pt x="f14" y="f15"/>
                </a:lnTo>
                <a:lnTo>
                  <a:pt x="f2" y="f16"/>
                </a:lnTo>
                <a:lnTo>
                  <a:pt x="f17" y="f18"/>
                </a:lnTo>
                <a:lnTo>
                  <a:pt x="f19" y="f18"/>
                </a:lnTo>
                <a:lnTo>
                  <a:pt x="f20" y="f21"/>
                </a:lnTo>
                <a:lnTo>
                  <a:pt x="f22" y="f18"/>
                </a:lnTo>
                <a:lnTo>
                  <a:pt x="f23" y="f18"/>
                </a:lnTo>
                <a:lnTo>
                  <a:pt x="f24" y="f25"/>
                </a:lnTo>
                <a:lnTo>
                  <a:pt x="f26" y="f27"/>
                </a:lnTo>
                <a:lnTo>
                  <a:pt x="f5" y="f28"/>
                </a:lnTo>
                <a:lnTo>
                  <a:pt x="f5" y="f6"/>
                </a:lnTo>
                <a:close/>
              </a:path>
            </a:pathLst>
          </a:custGeom>
          <a:solidFill>
            <a:srgbClr val="5ECAED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bg object 17"/>
          <p:cNvSpPr/>
          <p:nvPr/>
        </p:nvSpPr>
        <p:spPr>
          <a:xfrm>
            <a:off x="13773150" y="0"/>
            <a:ext cx="4514850" cy="10287000"/>
          </a:xfrm>
          <a:custGeom>
            <a:avLst/>
            <a:gdLst>
              <a:gd name="f0" fmla="val w"/>
              <a:gd name="f1" fmla="val h"/>
              <a:gd name="f2" fmla="val 0"/>
              <a:gd name="f3" fmla="val 4514850"/>
              <a:gd name="f4" fmla="val 10287000"/>
              <a:gd name="f5" fmla="val 4514849"/>
              <a:gd name="f6" fmla="val 10286999"/>
              <a:gd name="f7" fmla="val 3066573"/>
              <a:gd name="f8" fmla="*/ f0 1 4514850"/>
              <a:gd name="f9" fmla="*/ f1 1 10287000"/>
              <a:gd name="f10" fmla="+- f4 0 f2"/>
              <a:gd name="f11" fmla="+- f3 0 f2"/>
              <a:gd name="f12" fmla="*/ f11 1 4514850"/>
              <a:gd name="f13" fmla="*/ f10 1 10287000"/>
              <a:gd name="f14" fmla="*/ f2 1 f12"/>
              <a:gd name="f15" fmla="*/ f3 1 f12"/>
              <a:gd name="f16" fmla="*/ f2 1 f13"/>
              <a:gd name="f17" fmla="*/ f4 1 f13"/>
              <a:gd name="f18" fmla="*/ f14 f8 1"/>
              <a:gd name="f19" fmla="*/ f15 f8 1"/>
              <a:gd name="f20" fmla="*/ f17 f9 1"/>
              <a:gd name="f21" fmla="*/ f16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514850" h="10287000">
                <a:moveTo>
                  <a:pt x="f5" y="f6"/>
                </a:moveTo>
                <a:lnTo>
                  <a:pt x="f2" y="f6"/>
                </a:lnTo>
                <a:lnTo>
                  <a:pt x="f7" y="f2"/>
                </a:lnTo>
                <a:lnTo>
                  <a:pt x="f5" y="f2"/>
                </a:lnTo>
                <a:lnTo>
                  <a:pt x="f5" y="f6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bg object 18"/>
          <p:cNvSpPr/>
          <p:nvPr/>
        </p:nvSpPr>
        <p:spPr>
          <a:xfrm>
            <a:off x="14404314" y="0"/>
            <a:ext cx="3884298" cy="10287000"/>
          </a:xfrm>
          <a:custGeom>
            <a:avLst/>
            <a:gdLst>
              <a:gd name="f0" fmla="val w"/>
              <a:gd name="f1" fmla="val h"/>
              <a:gd name="f2" fmla="val 0"/>
              <a:gd name="f3" fmla="val 3884294"/>
              <a:gd name="f4" fmla="val 10287000"/>
              <a:gd name="f5" fmla="val 3883723"/>
              <a:gd name="f6" fmla="val 10286999"/>
              <a:gd name="f7" fmla="val 1813369"/>
              <a:gd name="f8" fmla="*/ f0 1 3884294"/>
              <a:gd name="f9" fmla="*/ f1 1 10287000"/>
              <a:gd name="f10" fmla="+- f4 0 f2"/>
              <a:gd name="f11" fmla="+- f3 0 f2"/>
              <a:gd name="f12" fmla="*/ f11 1 3884294"/>
              <a:gd name="f13" fmla="*/ f10 1 10287000"/>
              <a:gd name="f14" fmla="*/ f2 1 f12"/>
              <a:gd name="f15" fmla="*/ f3 1 f12"/>
              <a:gd name="f16" fmla="*/ f2 1 f13"/>
              <a:gd name="f17" fmla="*/ f4 1 f13"/>
              <a:gd name="f18" fmla="*/ f14 f8 1"/>
              <a:gd name="f19" fmla="*/ f15 f8 1"/>
              <a:gd name="f20" fmla="*/ f17 f9 1"/>
              <a:gd name="f21" fmla="*/ f16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884294" h="10287000">
                <a:moveTo>
                  <a:pt x="f5" y="f6"/>
                </a:moveTo>
                <a:lnTo>
                  <a:pt x="f7" y="f6"/>
                </a:lnTo>
                <a:lnTo>
                  <a:pt x="f2" y="f2"/>
                </a:lnTo>
                <a:lnTo>
                  <a:pt x="f5" y="f2"/>
                </a:lnTo>
                <a:lnTo>
                  <a:pt x="f5" y="f6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bg object 19"/>
          <p:cNvSpPr/>
          <p:nvPr/>
        </p:nvSpPr>
        <p:spPr>
          <a:xfrm>
            <a:off x="13401675" y="4572000"/>
            <a:ext cx="4886325" cy="5715000"/>
          </a:xfrm>
          <a:custGeom>
            <a:avLst/>
            <a:gdLst>
              <a:gd name="f0" fmla="val w"/>
              <a:gd name="f1" fmla="val h"/>
              <a:gd name="f2" fmla="val 0"/>
              <a:gd name="f3" fmla="val 4886325"/>
              <a:gd name="f4" fmla="val 5715000"/>
              <a:gd name="f5" fmla="val 4886324"/>
              <a:gd name="f6" fmla="val 5714999"/>
              <a:gd name="f7" fmla="*/ f0 1 4886325"/>
              <a:gd name="f8" fmla="*/ f1 1 5715000"/>
              <a:gd name="f9" fmla="+- f4 0 f2"/>
              <a:gd name="f10" fmla="+- f3 0 f2"/>
              <a:gd name="f11" fmla="*/ f10 1 4886325"/>
              <a:gd name="f12" fmla="*/ f9 1 5715000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4886325" h="5715000">
                <a:moveTo>
                  <a:pt x="f5" y="f6"/>
                </a:moveTo>
                <a:lnTo>
                  <a:pt x="f2" y="f6"/>
                </a:lnTo>
                <a:lnTo>
                  <a:pt x="f5" y="f2"/>
                </a:lnTo>
                <a:lnTo>
                  <a:pt x="f5" y="f6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bg object 20"/>
          <p:cNvSpPr/>
          <p:nvPr/>
        </p:nvSpPr>
        <p:spPr>
          <a:xfrm>
            <a:off x="14006898" y="0"/>
            <a:ext cx="4281165" cy="10285098"/>
          </a:xfrm>
          <a:custGeom>
            <a:avLst/>
            <a:gdLst>
              <a:gd name="f0" fmla="val w"/>
              <a:gd name="f1" fmla="val h"/>
              <a:gd name="f2" fmla="val 0"/>
              <a:gd name="f3" fmla="val 4281169"/>
              <a:gd name="f4" fmla="val 10285095"/>
              <a:gd name="f5" fmla="val 4281106"/>
              <a:gd name="f6" fmla="val 10285084"/>
              <a:gd name="f7" fmla="val 3704344"/>
              <a:gd name="f8" fmla="*/ f0 1 4281169"/>
              <a:gd name="f9" fmla="*/ f1 1 10285095"/>
              <a:gd name="f10" fmla="+- f4 0 f2"/>
              <a:gd name="f11" fmla="+- f3 0 f2"/>
              <a:gd name="f12" fmla="*/ f11 1 4281169"/>
              <a:gd name="f13" fmla="*/ f10 1 10285095"/>
              <a:gd name="f14" fmla="*/ f2 1 f12"/>
              <a:gd name="f15" fmla="*/ f3 1 f12"/>
              <a:gd name="f16" fmla="*/ f2 1 f13"/>
              <a:gd name="f17" fmla="*/ f4 1 f13"/>
              <a:gd name="f18" fmla="*/ f14 f8 1"/>
              <a:gd name="f19" fmla="*/ f15 f8 1"/>
              <a:gd name="f20" fmla="*/ f17 f9 1"/>
              <a:gd name="f21" fmla="*/ f16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281169" h="10285095">
                <a:moveTo>
                  <a:pt x="f5" y="f6"/>
                </a:moveTo>
                <a:lnTo>
                  <a:pt x="f7" y="f6"/>
                </a:lnTo>
                <a:lnTo>
                  <a:pt x="f2" y="f2"/>
                </a:lnTo>
                <a:lnTo>
                  <a:pt x="f5" y="f2"/>
                </a:lnTo>
                <a:lnTo>
                  <a:pt x="f5" y="f6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bg object 21"/>
          <p:cNvSpPr/>
          <p:nvPr/>
        </p:nvSpPr>
        <p:spPr>
          <a:xfrm>
            <a:off x="16345229" y="0"/>
            <a:ext cx="1943100" cy="10285098"/>
          </a:xfrm>
          <a:custGeom>
            <a:avLst/>
            <a:gdLst>
              <a:gd name="f0" fmla="val w"/>
              <a:gd name="f1" fmla="val h"/>
              <a:gd name="f2" fmla="val 0"/>
              <a:gd name="f3" fmla="val 1943100"/>
              <a:gd name="f4" fmla="val 10285095"/>
              <a:gd name="f5" fmla="val 1942767"/>
              <a:gd name="f6" fmla="val 10284767"/>
              <a:gd name="f7" fmla="val 1533382"/>
              <a:gd name="f8" fmla="*/ f0 1 1943100"/>
              <a:gd name="f9" fmla="*/ f1 1 10285095"/>
              <a:gd name="f10" fmla="+- f4 0 f2"/>
              <a:gd name="f11" fmla="+- f3 0 f2"/>
              <a:gd name="f12" fmla="*/ f11 1 1943100"/>
              <a:gd name="f13" fmla="*/ f10 1 10285095"/>
              <a:gd name="f14" fmla="*/ f2 1 f12"/>
              <a:gd name="f15" fmla="*/ f3 1 f12"/>
              <a:gd name="f16" fmla="*/ f2 1 f13"/>
              <a:gd name="f17" fmla="*/ f4 1 f13"/>
              <a:gd name="f18" fmla="*/ f14 f8 1"/>
              <a:gd name="f19" fmla="*/ f15 f8 1"/>
              <a:gd name="f20" fmla="*/ f17 f9 1"/>
              <a:gd name="f21" fmla="*/ f16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943100" h="10285095">
                <a:moveTo>
                  <a:pt x="f5" y="f6"/>
                </a:moveTo>
                <a:lnTo>
                  <a:pt x="f2" y="f6"/>
                </a:lnTo>
                <a:lnTo>
                  <a:pt x="f7" y="f2"/>
                </a:lnTo>
                <a:lnTo>
                  <a:pt x="f5" y="f2"/>
                </a:lnTo>
                <a:lnTo>
                  <a:pt x="f5" y="f6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bg object 22"/>
          <p:cNvSpPr/>
          <p:nvPr/>
        </p:nvSpPr>
        <p:spPr>
          <a:xfrm>
            <a:off x="16404372" y="0"/>
            <a:ext cx="1884048" cy="10287000"/>
          </a:xfrm>
          <a:custGeom>
            <a:avLst/>
            <a:gdLst>
              <a:gd name="f0" fmla="val w"/>
              <a:gd name="f1" fmla="val h"/>
              <a:gd name="f2" fmla="val 0"/>
              <a:gd name="f3" fmla="val 1884044"/>
              <a:gd name="f4" fmla="val 10287000"/>
              <a:gd name="f5" fmla="val 1883663"/>
              <a:gd name="f6" fmla="val 10286999"/>
              <a:gd name="f7" fmla="val 1671827"/>
              <a:gd name="f8" fmla="*/ f0 1 1884044"/>
              <a:gd name="f9" fmla="*/ f1 1 10287000"/>
              <a:gd name="f10" fmla="+- f4 0 f2"/>
              <a:gd name="f11" fmla="+- f3 0 f2"/>
              <a:gd name="f12" fmla="*/ f11 1 1884044"/>
              <a:gd name="f13" fmla="*/ f10 1 10287000"/>
              <a:gd name="f14" fmla="*/ f2 1 f12"/>
              <a:gd name="f15" fmla="*/ f3 1 f12"/>
              <a:gd name="f16" fmla="*/ f2 1 f13"/>
              <a:gd name="f17" fmla="*/ f4 1 f13"/>
              <a:gd name="f18" fmla="*/ f14 f8 1"/>
              <a:gd name="f19" fmla="*/ f15 f8 1"/>
              <a:gd name="f20" fmla="*/ f17 f9 1"/>
              <a:gd name="f21" fmla="*/ f16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884044" h="10287000">
                <a:moveTo>
                  <a:pt x="f5" y="f6"/>
                </a:moveTo>
                <a:lnTo>
                  <a:pt x="f7" y="f6"/>
                </a:lnTo>
                <a:lnTo>
                  <a:pt x="f2" y="f2"/>
                </a:lnTo>
                <a:lnTo>
                  <a:pt x="f5" y="f2"/>
                </a:lnTo>
                <a:lnTo>
                  <a:pt x="f5" y="f6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bg object 23"/>
          <p:cNvSpPr/>
          <p:nvPr/>
        </p:nvSpPr>
        <p:spPr>
          <a:xfrm>
            <a:off x="15561195" y="5386382"/>
            <a:ext cx="2727326" cy="4897124"/>
          </a:xfrm>
          <a:custGeom>
            <a:avLst/>
            <a:gdLst>
              <a:gd name="f0" fmla="val w"/>
              <a:gd name="f1" fmla="val h"/>
              <a:gd name="f2" fmla="val 0"/>
              <a:gd name="f3" fmla="val 2727325"/>
              <a:gd name="f4" fmla="val 4897120"/>
              <a:gd name="f5" fmla="val 2726805"/>
              <a:gd name="f6" fmla="val 4896828"/>
              <a:gd name="f7" fmla="*/ f0 1 2727325"/>
              <a:gd name="f8" fmla="*/ f1 1 4897120"/>
              <a:gd name="f9" fmla="+- f4 0 f2"/>
              <a:gd name="f10" fmla="+- f3 0 f2"/>
              <a:gd name="f11" fmla="*/ f10 1 2727325"/>
              <a:gd name="f12" fmla="*/ f9 1 4897120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2727325" h="4897120">
                <a:moveTo>
                  <a:pt x="f5" y="f6"/>
                </a:moveTo>
                <a:lnTo>
                  <a:pt x="f2" y="f6"/>
                </a:lnTo>
                <a:lnTo>
                  <a:pt x="f5" y="f2"/>
                </a:lnTo>
                <a:lnTo>
                  <a:pt x="f5" y="f6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bg object 24"/>
          <p:cNvSpPr/>
          <p:nvPr/>
        </p:nvSpPr>
        <p:spPr>
          <a:xfrm>
            <a:off x="0" y="6015032"/>
            <a:ext cx="671827" cy="4272277"/>
          </a:xfrm>
          <a:custGeom>
            <a:avLst/>
            <a:gdLst>
              <a:gd name="f0" fmla="val w"/>
              <a:gd name="f1" fmla="val h"/>
              <a:gd name="f2" fmla="val 0"/>
              <a:gd name="f3" fmla="val 671830"/>
              <a:gd name="f4" fmla="val 4272280"/>
              <a:gd name="f5" fmla="val 671512"/>
              <a:gd name="f6" fmla="val 4271962"/>
              <a:gd name="f7" fmla="*/ f0 1 671830"/>
              <a:gd name="f8" fmla="*/ f1 1 4272280"/>
              <a:gd name="f9" fmla="+- f4 0 f2"/>
              <a:gd name="f10" fmla="+- f3 0 f2"/>
              <a:gd name="f11" fmla="*/ f10 1 671830"/>
              <a:gd name="f12" fmla="*/ f9 1 4272280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671830" h="4272280">
                <a:moveTo>
                  <a:pt x="f5" y="f6"/>
                </a:moveTo>
                <a:lnTo>
                  <a:pt x="f2" y="f6"/>
                </a:lnTo>
                <a:lnTo>
                  <a:pt x="f2" y="f2"/>
                </a:lnTo>
                <a:lnTo>
                  <a:pt x="f5" y="f6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Holder 2"/>
          <p:cNvSpPr txBox="1">
            <a:spLocks noGrp="1"/>
          </p:cNvSpPr>
          <p:nvPr>
            <p:ph type="title"/>
          </p:nvPr>
        </p:nvSpPr>
        <p:spPr>
          <a:xfrm>
            <a:off x="824551" y="1258891"/>
            <a:ext cx="7959723" cy="8483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endParaRPr lang="en-IN"/>
          </a:p>
        </p:txBody>
      </p:sp>
      <p:sp>
        <p:nvSpPr>
          <p:cNvPr id="12" name="Holder 3"/>
          <p:cNvSpPr txBox="1">
            <a:spLocks noGrp="1"/>
          </p:cNvSpPr>
          <p:nvPr>
            <p:ph type="body" idx="1"/>
          </p:nvPr>
        </p:nvSpPr>
        <p:spPr>
          <a:xfrm>
            <a:off x="1211735" y="2714304"/>
            <a:ext cx="11866241" cy="57632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3" name="Holder 4"/>
          <p:cNvSpPr txBox="1">
            <a:spLocks noGrp="1"/>
          </p:cNvSpPr>
          <p:nvPr>
            <p:ph type="ftr" sz="quarter" idx="3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sp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800" b="0" i="0" u="none" strike="noStrike" kern="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14" name="Holder 5"/>
          <p:cNvSpPr txBox="1">
            <a:spLocks noGrp="1"/>
          </p:cNvSpPr>
          <p:nvPr>
            <p:ph type="dt" sz="half" idx="2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5E15AE6F-7B83-4031-BD66-CC811B9D909C}" type="datetime1">
              <a:rPr lang="en-US"/>
              <a:pPr lvl="0"/>
              <a:t>9/12/2025</a:t>
            </a:fld>
            <a:endParaRPr lang="en-US"/>
          </a:p>
        </p:txBody>
      </p:sp>
      <p:sp>
        <p:nvSpPr>
          <p:cNvPr id="15" name="Holder 6"/>
          <p:cNvSpPr txBox="1">
            <a:spLocks noGrp="1"/>
          </p:cNvSpPr>
          <p:nvPr>
            <p:ph type="sldNum" sz="quarter" idx="4"/>
          </p:nvPr>
        </p:nvSpPr>
        <p:spPr>
          <a:xfrm>
            <a:off x="16877730" y="9707553"/>
            <a:ext cx="313694" cy="26923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152403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650" b="0" i="0" u="none" strike="noStrike" kern="0" cap="none" spc="-50" baseline="0">
                <a:solidFill>
                  <a:srgbClr val="2D936A"/>
                </a:solidFill>
                <a:uFillTx/>
                <a:latin typeface="Trebuchet MS"/>
                <a:cs typeface="Trebuchet MS"/>
              </a:defRPr>
            </a:lvl1pPr>
          </a:lstStyle>
          <a:p>
            <a:pPr lvl="0"/>
            <a:fld id="{AB6187F4-568F-4520-A1F2-ABF1DBCBF46B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IN" sz="5400" b="1" i="0" u="none" strike="noStrike" kern="0" cap="none" spc="0" baseline="0">
          <a:solidFill>
            <a:srgbClr val="0000FF"/>
          </a:solidFill>
          <a:uFillTx/>
          <a:latin typeface="Trebuchet MS"/>
          <a:cs typeface="Trebuchet MS"/>
        </a:defRPr>
      </a:lvl1pPr>
    </p:titleStyle>
    <p:bodyStyle>
      <a:lvl1pPr marL="0" marR="0" lvl="0" indent="0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5400" b="0" i="0" u="none" strike="noStrike" kern="0" cap="none" spc="0" baseline="0">
          <a:solidFill>
            <a:srgbClr val="000000"/>
          </a:solidFill>
          <a:uFillTx/>
          <a:latin typeface="Calibri"/>
          <a:cs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3146" y="4350696"/>
            <a:ext cx="12022458" cy="32156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34920" rIns="0" bIns="0" anchor="t" anchorCtr="0" compatLnSpc="1">
            <a:spAutoFit/>
          </a:bodyPr>
          <a:lstStyle/>
          <a:p>
            <a:pPr marL="12701" marR="3808091" lvl="0" indent="0" algn="l" defTabSz="914400" rtl="0" fontAlgn="auto" hangingPunct="1">
              <a:lnSpc>
                <a:spcPts val="5030"/>
              </a:lnSpc>
              <a:spcBef>
                <a:spcPts val="27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4200" b="0" i="0" u="none" strike="noStrike" kern="0" cap="none" spc="0" baseline="0">
                <a:solidFill>
                  <a:srgbClr val="0000FF"/>
                </a:solidFill>
                <a:uFillTx/>
                <a:latin typeface="Calibri"/>
                <a:cs typeface="Calibri"/>
              </a:rPr>
              <a:t>STUDENT</a:t>
            </a:r>
            <a:r>
              <a:rPr lang="en-IN" sz="4200" b="0" i="0" u="none" strike="noStrike" kern="0" cap="none" spc="-85" baseline="0">
                <a:solidFill>
                  <a:srgbClr val="0000FF"/>
                </a:solidFill>
                <a:uFillTx/>
                <a:latin typeface="Calibri"/>
                <a:cs typeface="Calibri"/>
              </a:rPr>
              <a:t> </a:t>
            </a:r>
            <a:r>
              <a:rPr lang="en-IN" sz="4200" b="0" i="0" u="none" strike="noStrike" kern="0" cap="none" spc="0" baseline="0">
                <a:solidFill>
                  <a:srgbClr val="0000FF"/>
                </a:solidFill>
                <a:uFillTx/>
                <a:latin typeface="Calibri"/>
                <a:cs typeface="Calibri"/>
              </a:rPr>
              <a:t>NAME:</a:t>
            </a:r>
            <a:r>
              <a:rPr lang="en-IN" sz="4200" b="0" i="0" u="none" strike="noStrike" kern="0" cap="none" spc="-80" baseline="0">
                <a:solidFill>
                  <a:srgbClr val="0000FF"/>
                </a:solidFill>
                <a:uFillTx/>
                <a:latin typeface="Calibri"/>
                <a:cs typeface="Calibri"/>
              </a:rPr>
              <a:t> </a:t>
            </a:r>
            <a:r>
              <a:rPr lang="en-IN" sz="42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AHAMEDBILAL.I </a:t>
            </a:r>
            <a:r>
              <a:rPr lang="en-IN" sz="4200" b="0" i="0" u="none" strike="noStrike" kern="0" cap="none" spc="0" baseline="0">
                <a:solidFill>
                  <a:srgbClr val="0000FF"/>
                </a:solidFill>
                <a:uFillTx/>
                <a:latin typeface="Calibri"/>
                <a:cs typeface="Calibri"/>
              </a:rPr>
              <a:t>REGISTER</a:t>
            </a:r>
            <a:r>
              <a:rPr lang="en-IN" sz="4200" b="0" i="0" u="none" strike="noStrike" kern="0" cap="none" spc="-25" baseline="0">
                <a:solidFill>
                  <a:srgbClr val="0000FF"/>
                </a:solidFill>
                <a:uFillTx/>
                <a:latin typeface="Calibri"/>
                <a:cs typeface="Calibri"/>
              </a:rPr>
              <a:t> </a:t>
            </a:r>
            <a:r>
              <a:rPr lang="en-IN" sz="4200" b="0" i="0" u="none" strike="noStrike" kern="0" cap="none" spc="0" baseline="0">
                <a:solidFill>
                  <a:srgbClr val="0000FF"/>
                </a:solidFill>
                <a:uFillTx/>
                <a:latin typeface="Calibri"/>
                <a:cs typeface="Calibri"/>
              </a:rPr>
              <a:t>NO</a:t>
            </a:r>
            <a:r>
              <a:rPr lang="en-IN" sz="4200" b="0" i="0" u="none" strike="noStrike" kern="0" cap="none" spc="-20" baseline="0">
                <a:solidFill>
                  <a:srgbClr val="0000FF"/>
                </a:solidFill>
                <a:uFillTx/>
                <a:latin typeface="Calibri"/>
                <a:cs typeface="Calibri"/>
              </a:rPr>
              <a:t> </a:t>
            </a:r>
            <a:r>
              <a:rPr lang="en-IN" sz="4200" b="0" i="0" u="none" strike="noStrike" kern="0" cap="none" spc="0" baseline="0">
                <a:solidFill>
                  <a:srgbClr val="0000FF"/>
                </a:solidFill>
                <a:uFillTx/>
                <a:latin typeface="Calibri"/>
                <a:cs typeface="Calibri"/>
              </a:rPr>
              <a:t>AND</a:t>
            </a:r>
            <a:r>
              <a:rPr lang="en-IN" sz="4200" b="0" i="0" u="none" strike="noStrike" kern="0" cap="none" spc="-25" baseline="0">
                <a:solidFill>
                  <a:srgbClr val="0000FF"/>
                </a:solidFill>
                <a:uFillTx/>
                <a:latin typeface="Calibri"/>
                <a:cs typeface="Calibri"/>
              </a:rPr>
              <a:t> </a:t>
            </a:r>
            <a:r>
              <a:rPr lang="en-IN" sz="4200" b="0" i="0" u="none" strike="noStrike" kern="0" cap="none" spc="0" baseline="0">
                <a:solidFill>
                  <a:srgbClr val="0000FF"/>
                </a:solidFill>
                <a:uFillTx/>
                <a:latin typeface="Calibri"/>
                <a:cs typeface="Calibri"/>
              </a:rPr>
              <a:t>NMID:</a:t>
            </a:r>
            <a:r>
              <a:rPr lang="en-IN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24bca074</a:t>
            </a:r>
            <a:r>
              <a:rPr lang="en-IN" sz="4200" b="0" i="0" u="none" strike="noStrike" kern="0" cap="none" spc="-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IN" sz="4200" b="0" i="0" u="none" strike="noStrike" kern="0" cap="none" spc="-5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&amp;</a:t>
            </a:r>
            <a:endParaRPr lang="en-IN" sz="42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12701" marR="0" lvl="0" indent="0" algn="l" defTabSz="914400" rtl="0" fontAlgn="auto" hangingPunct="1">
              <a:lnSpc>
                <a:spcPts val="484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42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D2A687839BB5AEDB42B468F78ABDCF97</a:t>
            </a:r>
            <a:endParaRPr lang="en-IN" sz="42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12701" marR="0" lvl="0" indent="0" algn="l" defTabSz="914400" rtl="0" fontAlgn="auto" hangingPunct="1">
              <a:lnSpc>
                <a:spcPts val="50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4200" b="0" i="0" u="none" strike="noStrike" kern="0" cap="none" spc="-10" baseline="0">
                <a:solidFill>
                  <a:srgbClr val="0000FF"/>
                </a:solidFill>
                <a:uFillTx/>
                <a:latin typeface="Calibri"/>
                <a:cs typeface="Calibri"/>
              </a:rPr>
              <a:t>DEPARTMENT:</a:t>
            </a:r>
            <a:r>
              <a:rPr lang="en-IN" sz="4200" b="0" i="0" u="none" strike="noStrike" kern="0" cap="none" spc="-145" baseline="0">
                <a:solidFill>
                  <a:srgbClr val="0000FF"/>
                </a:solidFill>
                <a:uFillTx/>
                <a:latin typeface="Calibri"/>
                <a:cs typeface="Calibri"/>
              </a:rPr>
              <a:t> </a:t>
            </a:r>
            <a:r>
              <a:rPr lang="en-IN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B.C.A Computer Application </a:t>
            </a:r>
          </a:p>
          <a:p>
            <a:pPr marL="12701" marR="0" lvl="0" indent="0" algn="l" defTabSz="914400" rtl="0" fontAlgn="auto" hangingPunct="1">
              <a:lnSpc>
                <a:spcPts val="503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4200" b="0" i="0" u="none" strike="noStrike" kern="0" cap="none" spc="0" baseline="0">
                <a:solidFill>
                  <a:srgbClr val="0000FF"/>
                </a:solidFill>
                <a:uFillTx/>
                <a:latin typeface="Calibri"/>
                <a:cs typeface="Calibri"/>
              </a:rPr>
              <a:t>COLLEGE:</a:t>
            </a:r>
            <a:r>
              <a:rPr lang="en-IN" sz="4200" b="0" i="0" u="none" strike="noStrike" kern="0" cap="none" spc="-35" baseline="0">
                <a:solidFill>
                  <a:srgbClr val="0000FF"/>
                </a:solidFill>
                <a:uFillTx/>
                <a:latin typeface="Calibri"/>
                <a:cs typeface="Calibri"/>
              </a:rPr>
              <a:t> </a:t>
            </a:r>
            <a:r>
              <a:rPr lang="en-IN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Mohamed</a:t>
            </a:r>
            <a:r>
              <a:rPr lang="en-IN" sz="4200" b="0" i="0" u="none" strike="noStrike" kern="0" cap="none" spc="-3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IN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Sathak</a:t>
            </a:r>
            <a:r>
              <a:rPr lang="en-IN" sz="4200" b="0" i="0" u="none" strike="noStrike" kern="0" cap="none" spc="-3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IN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College</a:t>
            </a:r>
            <a:r>
              <a:rPr lang="en-IN" sz="4200" b="0" i="0" u="none" strike="noStrike" kern="0" cap="none" spc="-3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IN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of</a:t>
            </a:r>
            <a:r>
              <a:rPr lang="en-IN" sz="4200" b="0" i="0" u="none" strike="noStrike" kern="0" cap="none" spc="-3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IN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Arts</a:t>
            </a:r>
            <a:r>
              <a:rPr lang="en-IN" sz="4200" b="0" i="0" u="none" strike="noStrike" kern="0" cap="none" spc="-3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IN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and</a:t>
            </a:r>
            <a:r>
              <a:rPr lang="en-IN" sz="4200" b="0" i="0" u="none" strike="noStrike" kern="0" cap="none" spc="-3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IN" sz="42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Science</a:t>
            </a:r>
            <a:endParaRPr lang="en-IN" sz="42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77730" y="9707553"/>
            <a:ext cx="313694" cy="2692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52403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2FB1136-D0E7-4CBA-BA3C-67AA4ADC76F2}" type="slidenum">
              <a:t>1</a:t>
            </a:fld>
            <a:endParaRPr lang="en-IN" sz="1650" b="0" i="0" u="none" strike="noStrike" kern="0" cap="none" spc="-50" baseline="0">
              <a:solidFill>
                <a:srgbClr val="2D936A"/>
              </a:solidFill>
              <a:uFillTx/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68911" y="0"/>
            <a:ext cx="7119701" cy="10287291"/>
            <a:chOff x="11168911" y="0"/>
            <a:chExt cx="7119701" cy="10287291"/>
          </a:xfrm>
        </p:grpSpPr>
        <p:sp>
          <p:nvSpPr>
            <p:cNvPr id="3" name="object 3"/>
            <p:cNvSpPr/>
            <p:nvPr/>
          </p:nvSpPr>
          <p:spPr>
            <a:xfrm>
              <a:off x="11168911" y="6007"/>
              <a:ext cx="7119618" cy="1028128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119619"/>
                <a:gd name="f4" fmla="val 10281285"/>
                <a:gd name="f5" fmla="val 7119086"/>
                <a:gd name="f6" fmla="val 5536349"/>
                <a:gd name="f7" fmla="val 7115073"/>
                <a:gd name="f8" fmla="val 5530443"/>
                <a:gd name="f9" fmla="val 4229493"/>
                <a:gd name="f10" fmla="val 7454659"/>
                <a:gd name="f11" fmla="val 2904261"/>
                <a:gd name="f12" fmla="val 2890075"/>
                <a:gd name="f13" fmla="val 2476"/>
                <a:gd name="f14" fmla="val 4216476"/>
                <a:gd name="f15" fmla="val 7463333"/>
                <a:gd name="f16" fmla="val 10275037"/>
                <a:gd name="f17" fmla="val 4013"/>
                <a:gd name="f18" fmla="val 10280993"/>
                <a:gd name="f19" fmla="val 16903"/>
                <a:gd name="f20" fmla="val 4219206"/>
                <a:gd name="f21" fmla="val 7478687"/>
                <a:gd name="f22" fmla="val 4717415"/>
                <a:gd name="f23" fmla="val 4724679"/>
                <a:gd name="f24" fmla="val 4731728"/>
                <a:gd name="f25" fmla="val 10279761"/>
                <a:gd name="f26" fmla="val 4232224"/>
                <a:gd name="f27" fmla="val 7470013"/>
                <a:gd name="f28" fmla="val 5544909"/>
                <a:gd name="f29" fmla="*/ f0 1 7119619"/>
                <a:gd name="f30" fmla="*/ f1 1 10281285"/>
                <a:gd name="f31" fmla="+- f4 0 f2"/>
                <a:gd name="f32" fmla="+- f3 0 f2"/>
                <a:gd name="f33" fmla="*/ f32 1 7119619"/>
                <a:gd name="f34" fmla="*/ f31 1 10281285"/>
                <a:gd name="f35" fmla="*/ f2 1 f33"/>
                <a:gd name="f36" fmla="*/ f3 1 f33"/>
                <a:gd name="f37" fmla="*/ f2 1 f34"/>
                <a:gd name="f38" fmla="*/ f4 1 f34"/>
                <a:gd name="f39" fmla="*/ f35 f29 1"/>
                <a:gd name="f40" fmla="*/ f36 f29 1"/>
                <a:gd name="f41" fmla="*/ f38 f30 1"/>
                <a:gd name="f42" fmla="*/ f37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9" t="f42" r="f40" b="f41"/>
              <a:pathLst>
                <a:path w="7119619" h="10281285">
                  <a:moveTo>
                    <a:pt x="f5" y="f6"/>
                  </a:moveTo>
                  <a:lnTo>
                    <a:pt x="f7" y="f8"/>
                  </a:lnTo>
                  <a:lnTo>
                    <a:pt x="f9" y="f10"/>
                  </a:lnTo>
                  <a:lnTo>
                    <a:pt x="f11" y="f2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2" y="f16"/>
                  </a:lnTo>
                  <a:lnTo>
                    <a:pt x="f17" y="f18"/>
                  </a:lnTo>
                  <a:lnTo>
                    <a:pt x="f19" y="f18"/>
                  </a:lnTo>
                  <a:lnTo>
                    <a:pt x="f20" y="f21"/>
                  </a:lnTo>
                  <a:lnTo>
                    <a:pt x="f22" y="f18"/>
                  </a:lnTo>
                  <a:lnTo>
                    <a:pt x="f23" y="f18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5" y="f28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5ECAED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3773150" y="0"/>
              <a:ext cx="4514850" cy="10287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14850"/>
                <a:gd name="f4" fmla="val 10287000"/>
                <a:gd name="f5" fmla="val 4514849"/>
                <a:gd name="f6" fmla="val 10286999"/>
                <a:gd name="f7" fmla="val 3066573"/>
                <a:gd name="f8" fmla="*/ f0 1 4514850"/>
                <a:gd name="f9" fmla="*/ f1 1 10287000"/>
                <a:gd name="f10" fmla="+- f4 0 f2"/>
                <a:gd name="f11" fmla="+- f3 0 f2"/>
                <a:gd name="f12" fmla="*/ f11 1 4514850"/>
                <a:gd name="f13" fmla="*/ f10 1 10287000"/>
                <a:gd name="f14" fmla="*/ f2 1 f12"/>
                <a:gd name="f15" fmla="*/ f3 1 f12"/>
                <a:gd name="f16" fmla="*/ f2 1 f13"/>
                <a:gd name="f17" fmla="*/ f4 1 f13"/>
                <a:gd name="f18" fmla="*/ f14 f8 1"/>
                <a:gd name="f19" fmla="*/ f15 f8 1"/>
                <a:gd name="f20" fmla="*/ f17 f9 1"/>
                <a:gd name="f21" fmla="*/ f16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514850" h="10287000">
                  <a:moveTo>
                    <a:pt x="f5" y="f6"/>
                  </a:moveTo>
                  <a:lnTo>
                    <a:pt x="f2" y="f6"/>
                  </a:lnTo>
                  <a:lnTo>
                    <a:pt x="f7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5ECAED">
                <a:alpha val="36079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4404314" y="0"/>
              <a:ext cx="3884298" cy="10287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884294"/>
                <a:gd name="f4" fmla="val 10287000"/>
                <a:gd name="f5" fmla="val 3883723"/>
                <a:gd name="f6" fmla="val 10286999"/>
                <a:gd name="f7" fmla="val 1813369"/>
                <a:gd name="f8" fmla="*/ f0 1 3884294"/>
                <a:gd name="f9" fmla="*/ f1 1 10287000"/>
                <a:gd name="f10" fmla="+- f4 0 f2"/>
                <a:gd name="f11" fmla="+- f3 0 f2"/>
                <a:gd name="f12" fmla="*/ f11 1 3884294"/>
                <a:gd name="f13" fmla="*/ f10 1 10287000"/>
                <a:gd name="f14" fmla="*/ f2 1 f12"/>
                <a:gd name="f15" fmla="*/ f3 1 f12"/>
                <a:gd name="f16" fmla="*/ f2 1 f13"/>
                <a:gd name="f17" fmla="*/ f4 1 f13"/>
                <a:gd name="f18" fmla="*/ f14 f8 1"/>
                <a:gd name="f19" fmla="*/ f15 f8 1"/>
                <a:gd name="f20" fmla="*/ f17 f9 1"/>
                <a:gd name="f21" fmla="*/ f16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884294" h="10287000">
                  <a:moveTo>
                    <a:pt x="f5" y="f6"/>
                  </a:moveTo>
                  <a:lnTo>
                    <a:pt x="f7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3401675" y="4572000"/>
              <a:ext cx="4886325" cy="5715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886325"/>
                <a:gd name="f4" fmla="val 5715000"/>
                <a:gd name="f5" fmla="val 4886324"/>
                <a:gd name="f6" fmla="val 5714999"/>
                <a:gd name="f7" fmla="*/ f0 1 4886325"/>
                <a:gd name="f8" fmla="*/ f1 1 5715000"/>
                <a:gd name="f9" fmla="+- f4 0 f2"/>
                <a:gd name="f10" fmla="+- f3 0 f2"/>
                <a:gd name="f11" fmla="*/ f10 1 4886325"/>
                <a:gd name="f12" fmla="*/ f9 1 5715000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886325" h="5715000">
                  <a:moveTo>
                    <a:pt x="f5" y="f6"/>
                  </a:moveTo>
                  <a:lnTo>
                    <a:pt x="f2" y="f6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4006898" y="0"/>
              <a:ext cx="4281165" cy="1028509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281169"/>
                <a:gd name="f4" fmla="val 10285095"/>
                <a:gd name="f5" fmla="val 4281106"/>
                <a:gd name="f6" fmla="val 10285084"/>
                <a:gd name="f7" fmla="val 3704344"/>
                <a:gd name="f8" fmla="*/ f0 1 4281169"/>
                <a:gd name="f9" fmla="*/ f1 1 10285095"/>
                <a:gd name="f10" fmla="+- f4 0 f2"/>
                <a:gd name="f11" fmla="+- f3 0 f2"/>
                <a:gd name="f12" fmla="*/ f11 1 4281169"/>
                <a:gd name="f13" fmla="*/ f10 1 10285095"/>
                <a:gd name="f14" fmla="*/ f2 1 f12"/>
                <a:gd name="f15" fmla="*/ f3 1 f12"/>
                <a:gd name="f16" fmla="*/ f2 1 f13"/>
                <a:gd name="f17" fmla="*/ f4 1 f13"/>
                <a:gd name="f18" fmla="*/ f14 f8 1"/>
                <a:gd name="f19" fmla="*/ f15 f8 1"/>
                <a:gd name="f20" fmla="*/ f17 f9 1"/>
                <a:gd name="f21" fmla="*/ f16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281169" h="10285095">
                  <a:moveTo>
                    <a:pt x="f5" y="f6"/>
                  </a:moveTo>
                  <a:lnTo>
                    <a:pt x="f7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6345229" y="0"/>
              <a:ext cx="1943100" cy="1028509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943100"/>
                <a:gd name="f4" fmla="val 10285095"/>
                <a:gd name="f5" fmla="val 1942767"/>
                <a:gd name="f6" fmla="val 10284767"/>
                <a:gd name="f7" fmla="val 1533382"/>
                <a:gd name="f8" fmla="*/ f0 1 1943100"/>
                <a:gd name="f9" fmla="*/ f1 1 10285095"/>
                <a:gd name="f10" fmla="+- f4 0 f2"/>
                <a:gd name="f11" fmla="+- f3 0 f2"/>
                <a:gd name="f12" fmla="*/ f11 1 1943100"/>
                <a:gd name="f13" fmla="*/ f10 1 10285095"/>
                <a:gd name="f14" fmla="*/ f2 1 f12"/>
                <a:gd name="f15" fmla="*/ f3 1 f12"/>
                <a:gd name="f16" fmla="*/ f2 1 f13"/>
                <a:gd name="f17" fmla="*/ f4 1 f13"/>
                <a:gd name="f18" fmla="*/ f14 f8 1"/>
                <a:gd name="f19" fmla="*/ f15 f8 1"/>
                <a:gd name="f20" fmla="*/ f17 f9 1"/>
                <a:gd name="f21" fmla="*/ f16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943100" h="10285095">
                  <a:moveTo>
                    <a:pt x="f5" y="f6"/>
                  </a:moveTo>
                  <a:lnTo>
                    <a:pt x="f2" y="f6"/>
                  </a:lnTo>
                  <a:lnTo>
                    <a:pt x="f7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6404372" y="0"/>
              <a:ext cx="1884048" cy="10287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84044"/>
                <a:gd name="f4" fmla="val 10287000"/>
                <a:gd name="f5" fmla="val 1883663"/>
                <a:gd name="f6" fmla="val 10286999"/>
                <a:gd name="f7" fmla="val 1671827"/>
                <a:gd name="f8" fmla="*/ f0 1 1884044"/>
                <a:gd name="f9" fmla="*/ f1 1 10287000"/>
                <a:gd name="f10" fmla="+- f4 0 f2"/>
                <a:gd name="f11" fmla="+- f3 0 f2"/>
                <a:gd name="f12" fmla="*/ f11 1 1884044"/>
                <a:gd name="f13" fmla="*/ f10 1 10287000"/>
                <a:gd name="f14" fmla="*/ f2 1 f12"/>
                <a:gd name="f15" fmla="*/ f3 1 f12"/>
                <a:gd name="f16" fmla="*/ f2 1 f13"/>
                <a:gd name="f17" fmla="*/ f4 1 f13"/>
                <a:gd name="f18" fmla="*/ f14 f8 1"/>
                <a:gd name="f19" fmla="*/ f15 f8 1"/>
                <a:gd name="f20" fmla="*/ f17 f9 1"/>
                <a:gd name="f21" fmla="*/ f16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884044" h="10287000">
                  <a:moveTo>
                    <a:pt x="f5" y="f6"/>
                  </a:moveTo>
                  <a:lnTo>
                    <a:pt x="f7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5561195" y="5386382"/>
              <a:ext cx="2727326" cy="489712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727325"/>
                <a:gd name="f4" fmla="val 4897120"/>
                <a:gd name="f5" fmla="val 2726805"/>
                <a:gd name="f6" fmla="val 4896828"/>
                <a:gd name="f7" fmla="*/ f0 1 2727325"/>
                <a:gd name="f8" fmla="*/ f1 1 4897120"/>
                <a:gd name="f9" fmla="+- f4 0 f2"/>
                <a:gd name="f10" fmla="+- f3 0 f2"/>
                <a:gd name="f11" fmla="*/ f10 1 2727325"/>
                <a:gd name="f12" fmla="*/ f9 1 4897120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2727325" h="4897120">
                  <a:moveTo>
                    <a:pt x="f5" y="f6"/>
                  </a:moveTo>
                  <a:lnTo>
                    <a:pt x="f2" y="f6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6015032"/>
            <a:ext cx="671827" cy="4272277"/>
          </a:xfrm>
          <a:custGeom>
            <a:avLst/>
            <a:gdLst>
              <a:gd name="f0" fmla="val w"/>
              <a:gd name="f1" fmla="val h"/>
              <a:gd name="f2" fmla="val 0"/>
              <a:gd name="f3" fmla="val 671830"/>
              <a:gd name="f4" fmla="val 4272280"/>
              <a:gd name="f5" fmla="val 671512"/>
              <a:gd name="f6" fmla="val 4271962"/>
              <a:gd name="f7" fmla="*/ f0 1 671830"/>
              <a:gd name="f8" fmla="*/ f1 1 4272280"/>
              <a:gd name="f9" fmla="+- f4 0 f2"/>
              <a:gd name="f10" fmla="+- f3 0 f2"/>
              <a:gd name="f11" fmla="*/ f10 1 671830"/>
              <a:gd name="f12" fmla="*/ f9 1 4272280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671830" h="4272280">
                <a:moveTo>
                  <a:pt x="f5" y="f6"/>
                </a:moveTo>
                <a:lnTo>
                  <a:pt x="f2" y="f6"/>
                </a:lnTo>
                <a:lnTo>
                  <a:pt x="f2" y="f2"/>
                </a:lnTo>
                <a:lnTo>
                  <a:pt x="f5" y="f6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8707" y="9727085"/>
            <a:ext cx="2649858" cy="24384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ts val="188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5697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650" b="0" i="0" u="none" strike="noStrike" kern="0" cap="none" spc="-10" baseline="0">
                <a:solidFill>
                  <a:srgbClr val="2D82C2"/>
                </a:solidFill>
                <a:uFillTx/>
                <a:latin typeface="Trebuchet MS"/>
                <a:cs typeface="Trebuchet MS"/>
              </a:rPr>
              <a:t>3/21/2024</a:t>
            </a:r>
            <a:r>
              <a:rPr lang="en-IN" sz="1650" b="0" i="0" u="none" strike="noStrike" kern="0" cap="none" spc="0" baseline="0">
                <a:solidFill>
                  <a:srgbClr val="2D82C2"/>
                </a:solidFill>
                <a:uFillTx/>
                <a:latin typeface="Trebuchet MS"/>
                <a:cs typeface="Trebuchet MS"/>
              </a:rPr>
              <a:t>	</a:t>
            </a:r>
            <a:r>
              <a:rPr lang="en-IN" sz="1650" b="1" i="0" u="none" strike="noStrike" kern="0" cap="none" spc="0" baseline="0">
                <a:solidFill>
                  <a:srgbClr val="2D82C2"/>
                </a:solidFill>
                <a:uFillTx/>
                <a:latin typeface="Trebuchet MS"/>
                <a:cs typeface="Trebuchet MS"/>
              </a:rPr>
              <a:t>Annual</a:t>
            </a:r>
            <a:r>
              <a:rPr lang="en-IN" sz="1650" b="1" i="0" u="none" strike="noStrike" kern="0" cap="none" spc="165" baseline="0">
                <a:solidFill>
                  <a:srgbClr val="2D82C2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650" b="1" i="0" u="none" strike="noStrike" kern="0" cap="none" spc="-10" baseline="0">
                <a:solidFill>
                  <a:srgbClr val="2D82C2"/>
                </a:solidFill>
                <a:uFillTx/>
                <a:latin typeface="Trebuchet MS"/>
                <a:cs typeface="Trebuchet MS"/>
              </a:rPr>
              <a:t>Review</a:t>
            </a:r>
            <a:endParaRPr lang="en-IN" sz="1650" b="0" i="0" u="none" strike="noStrike" kern="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030325" y="8043857"/>
            <a:ext cx="685800" cy="685800"/>
          </a:xfrm>
          <a:custGeom>
            <a:avLst/>
            <a:gdLst>
              <a:gd name="f0" fmla="val w"/>
              <a:gd name="f1" fmla="val h"/>
              <a:gd name="f2" fmla="val 0"/>
              <a:gd name="f3" fmla="val 685800"/>
              <a:gd name="f4" fmla="val 685799"/>
              <a:gd name="f5" fmla="*/ f0 1 685800"/>
              <a:gd name="f6" fmla="*/ f1 1 685800"/>
              <a:gd name="f7" fmla="+- f3 0 f2"/>
              <a:gd name="f8" fmla="*/ f7 1 685800"/>
              <a:gd name="f9" fmla="*/ f2 1 f8"/>
              <a:gd name="f10" fmla="*/ f3 1 f8"/>
              <a:gd name="f11" fmla="*/ f9 f5 1"/>
              <a:gd name="f12" fmla="*/ f10 f5 1"/>
              <a:gd name="f13" fmla="*/ f10 f6 1"/>
              <a:gd name="f14" fmla="*/ f9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" t="f14" r="f12" b="f13"/>
            <a:pathLst>
              <a:path w="685800" h="685800">
                <a:moveTo>
                  <a:pt x="f4" y="f4"/>
                </a:moveTo>
                <a:lnTo>
                  <a:pt x="f2" y="f4"/>
                </a:lnTo>
                <a:lnTo>
                  <a:pt x="f2" y="f2"/>
                </a:lnTo>
                <a:lnTo>
                  <a:pt x="f4" y="f2"/>
                </a:lnTo>
                <a:lnTo>
                  <a:pt x="f4" y="f4"/>
                </a:lnTo>
                <a:close/>
              </a:path>
            </a:pathLst>
          </a:custGeom>
          <a:solidFill>
            <a:srgbClr val="41AF5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044107" y="2543175"/>
            <a:ext cx="471802" cy="486405"/>
          </a:xfrm>
          <a:custGeom>
            <a:avLst/>
            <a:gdLst>
              <a:gd name="f0" fmla="val w"/>
              <a:gd name="f1" fmla="val h"/>
              <a:gd name="f2" fmla="val 0"/>
              <a:gd name="f3" fmla="val 471804"/>
              <a:gd name="f4" fmla="val 486410"/>
              <a:gd name="f5" fmla="val 471487"/>
              <a:gd name="f6" fmla="val 486221"/>
              <a:gd name="f7" fmla="*/ f0 1 471804"/>
              <a:gd name="f8" fmla="*/ f1 1 486410"/>
              <a:gd name="f9" fmla="+- f4 0 f2"/>
              <a:gd name="f10" fmla="+- f3 0 f2"/>
              <a:gd name="f11" fmla="*/ f10 1 471804"/>
              <a:gd name="f12" fmla="*/ f9 1 486410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471804" h="486410">
                <a:moveTo>
                  <a:pt x="f5" y="f6"/>
                </a:moveTo>
                <a:lnTo>
                  <a:pt x="f2" y="f6"/>
                </a:lnTo>
                <a:lnTo>
                  <a:pt x="f2" y="f2"/>
                </a:lnTo>
                <a:lnTo>
                  <a:pt x="f5" y="f2"/>
                </a:lnTo>
                <a:lnTo>
                  <a:pt x="f5" y="f6"/>
                </a:lnTo>
                <a:close/>
              </a:path>
            </a:pathLst>
          </a:custGeom>
          <a:solidFill>
            <a:srgbClr val="2D82C2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030325" y="8843957"/>
            <a:ext cx="271777" cy="271777"/>
          </a:xfrm>
          <a:custGeom>
            <a:avLst/>
            <a:gdLst>
              <a:gd name="f0" fmla="val w"/>
              <a:gd name="f1" fmla="val h"/>
              <a:gd name="f2" fmla="val 0"/>
              <a:gd name="f3" fmla="val 271780"/>
              <a:gd name="f4" fmla="val 271779"/>
              <a:gd name="f5" fmla="val 271462"/>
              <a:gd name="f6" fmla="*/ f0 1 271780"/>
              <a:gd name="f7" fmla="*/ f1 1 271779"/>
              <a:gd name="f8" fmla="+- f4 0 f2"/>
              <a:gd name="f9" fmla="+- f3 0 f2"/>
              <a:gd name="f10" fmla="*/ f9 1 271780"/>
              <a:gd name="f11" fmla="*/ f8 1 271779"/>
              <a:gd name="f12" fmla="*/ f2 1 f10"/>
              <a:gd name="f13" fmla="*/ f3 1 f10"/>
              <a:gd name="f14" fmla="*/ f2 1 f11"/>
              <a:gd name="f15" fmla="*/ f4 1 f11"/>
              <a:gd name="f16" fmla="*/ f12 f6 1"/>
              <a:gd name="f17" fmla="*/ f13 f6 1"/>
              <a:gd name="f18" fmla="*/ f15 f7 1"/>
              <a:gd name="f19" fmla="*/ f14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271780" h="271779">
                <a:moveTo>
                  <a:pt x="f5" y="f5"/>
                </a:moveTo>
                <a:lnTo>
                  <a:pt x="f2" y="f5"/>
                </a:lnTo>
                <a:lnTo>
                  <a:pt x="f2" y="f2"/>
                </a:lnTo>
                <a:lnTo>
                  <a:pt x="f5" y="f2"/>
                </a:lnTo>
                <a:lnTo>
                  <a:pt x="f5" y="f5"/>
                </a:lnTo>
                <a:close/>
              </a:path>
            </a:pathLst>
          </a:custGeom>
          <a:solidFill>
            <a:srgbClr val="2D936A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6" name="object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7" y="5072057"/>
            <a:ext cx="3700457" cy="512737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96959" y="948113"/>
            <a:ext cx="10735312" cy="996952"/>
          </a:xfrm>
        </p:spPr>
        <p:txBody>
          <a:bodyPr tIns="15873"/>
          <a:lstStyle/>
          <a:p>
            <a:pPr marL="12701" lvl="0">
              <a:spcBef>
                <a:spcPts val="125"/>
              </a:spcBef>
            </a:pPr>
            <a:r>
              <a:rPr lang="en-IN" sz="6350"/>
              <a:t>RESULTS</a:t>
            </a:r>
            <a:r>
              <a:rPr lang="en-IN" sz="6350" spc="120"/>
              <a:t> </a:t>
            </a:r>
            <a:r>
              <a:rPr lang="en-IN" sz="6350"/>
              <a:t>AND</a:t>
            </a:r>
            <a:r>
              <a:rPr lang="en-IN" sz="6350" spc="130"/>
              <a:t> </a:t>
            </a:r>
            <a:r>
              <a:rPr lang="en-IN" sz="6350" spc="-10"/>
              <a:t>SCREENSHOTS</a:t>
            </a:r>
            <a:endParaRPr lang="en-IN" sz="6350"/>
          </a:p>
        </p:txBody>
      </p:sp>
      <p:pic>
        <p:nvPicPr>
          <p:cNvPr id="18" name="object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6254834"/>
            <a:ext cx="1935300" cy="34396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9" name="object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762" y="2509890"/>
            <a:ext cx="2163031" cy="252596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0" name="object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2980" y="6191777"/>
            <a:ext cx="1845186" cy="366157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1" name="object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46605" y="2343817"/>
            <a:ext cx="2094040" cy="295291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2" name="object 22"/>
          <p:cNvSpPr txBox="1"/>
          <p:nvPr/>
        </p:nvSpPr>
        <p:spPr>
          <a:xfrm>
            <a:off x="16877730" y="9707553"/>
            <a:ext cx="313694" cy="2692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F252080-03E9-4BEF-8F72-19A67907D59B}" type="slidenum">
              <a:t>10</a:t>
            </a:fld>
            <a:endParaRPr lang="en-IN" sz="1650" b="0" i="0" u="none" strike="noStrike" kern="0" cap="none" spc="-25" baseline="0">
              <a:solidFill>
                <a:srgbClr val="2D936A"/>
              </a:solidFill>
              <a:uFillTx/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57"/>
            <a:ext cx="685800" cy="685800"/>
          </a:xfrm>
          <a:custGeom>
            <a:avLst/>
            <a:gdLst>
              <a:gd name="f0" fmla="val w"/>
              <a:gd name="f1" fmla="val h"/>
              <a:gd name="f2" fmla="val 0"/>
              <a:gd name="f3" fmla="val 685800"/>
              <a:gd name="f4" fmla="val 685799"/>
              <a:gd name="f5" fmla="*/ f0 1 685800"/>
              <a:gd name="f6" fmla="*/ f1 1 685800"/>
              <a:gd name="f7" fmla="+- f3 0 f2"/>
              <a:gd name="f8" fmla="*/ f7 1 685800"/>
              <a:gd name="f9" fmla="*/ f2 1 f8"/>
              <a:gd name="f10" fmla="*/ f3 1 f8"/>
              <a:gd name="f11" fmla="*/ f9 f5 1"/>
              <a:gd name="f12" fmla="*/ f10 f5 1"/>
              <a:gd name="f13" fmla="*/ f10 f6 1"/>
              <a:gd name="f14" fmla="*/ f9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" t="f14" r="f12" b="f13"/>
            <a:pathLst>
              <a:path w="685800" h="685800">
                <a:moveTo>
                  <a:pt x="f4" y="f4"/>
                </a:moveTo>
                <a:lnTo>
                  <a:pt x="f2" y="f4"/>
                </a:lnTo>
                <a:lnTo>
                  <a:pt x="f2" y="f2"/>
                </a:lnTo>
                <a:lnTo>
                  <a:pt x="f4" y="f2"/>
                </a:lnTo>
                <a:lnTo>
                  <a:pt x="f4" y="f4"/>
                </a:lnTo>
                <a:close/>
              </a:path>
            </a:pathLst>
          </a:custGeom>
          <a:solidFill>
            <a:srgbClr val="41AF5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44107" y="2543175"/>
            <a:ext cx="471802" cy="486405"/>
          </a:xfrm>
          <a:custGeom>
            <a:avLst/>
            <a:gdLst>
              <a:gd name="f0" fmla="val w"/>
              <a:gd name="f1" fmla="val h"/>
              <a:gd name="f2" fmla="val 0"/>
              <a:gd name="f3" fmla="val 471804"/>
              <a:gd name="f4" fmla="val 486410"/>
              <a:gd name="f5" fmla="val 471487"/>
              <a:gd name="f6" fmla="val 486221"/>
              <a:gd name="f7" fmla="*/ f0 1 471804"/>
              <a:gd name="f8" fmla="*/ f1 1 486410"/>
              <a:gd name="f9" fmla="+- f4 0 f2"/>
              <a:gd name="f10" fmla="+- f3 0 f2"/>
              <a:gd name="f11" fmla="*/ f10 1 471804"/>
              <a:gd name="f12" fmla="*/ f9 1 486410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471804" h="486410">
                <a:moveTo>
                  <a:pt x="f5" y="f6"/>
                </a:moveTo>
                <a:lnTo>
                  <a:pt x="f2" y="f6"/>
                </a:lnTo>
                <a:lnTo>
                  <a:pt x="f2" y="f2"/>
                </a:lnTo>
                <a:lnTo>
                  <a:pt x="f5" y="f2"/>
                </a:lnTo>
                <a:lnTo>
                  <a:pt x="f5" y="f6"/>
                </a:lnTo>
                <a:close/>
              </a:path>
            </a:pathLst>
          </a:custGeom>
          <a:solidFill>
            <a:srgbClr val="2D82C2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0325" y="8843957"/>
            <a:ext cx="271777" cy="271777"/>
          </a:xfrm>
          <a:custGeom>
            <a:avLst/>
            <a:gdLst>
              <a:gd name="f0" fmla="val w"/>
              <a:gd name="f1" fmla="val h"/>
              <a:gd name="f2" fmla="val 0"/>
              <a:gd name="f3" fmla="val 271780"/>
              <a:gd name="f4" fmla="val 271779"/>
              <a:gd name="f5" fmla="val 271462"/>
              <a:gd name="f6" fmla="*/ f0 1 271780"/>
              <a:gd name="f7" fmla="*/ f1 1 271779"/>
              <a:gd name="f8" fmla="+- f4 0 f2"/>
              <a:gd name="f9" fmla="+- f3 0 f2"/>
              <a:gd name="f10" fmla="*/ f9 1 271780"/>
              <a:gd name="f11" fmla="*/ f8 1 271779"/>
              <a:gd name="f12" fmla="*/ f2 1 f10"/>
              <a:gd name="f13" fmla="*/ f3 1 f10"/>
              <a:gd name="f14" fmla="*/ f2 1 f11"/>
              <a:gd name="f15" fmla="*/ f4 1 f11"/>
              <a:gd name="f16" fmla="*/ f12 f6 1"/>
              <a:gd name="f17" fmla="*/ f13 f6 1"/>
              <a:gd name="f18" fmla="*/ f15 f7 1"/>
              <a:gd name="f19" fmla="*/ f14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271780" h="271779">
                <a:moveTo>
                  <a:pt x="f5" y="f5"/>
                </a:moveTo>
                <a:lnTo>
                  <a:pt x="f2" y="f5"/>
                </a:lnTo>
                <a:lnTo>
                  <a:pt x="f2" y="f2"/>
                </a:lnTo>
                <a:lnTo>
                  <a:pt x="f5" y="f2"/>
                </a:lnTo>
                <a:lnTo>
                  <a:pt x="f5" y="f5"/>
                </a:lnTo>
                <a:close/>
              </a:path>
            </a:pathLst>
          </a:custGeom>
          <a:solidFill>
            <a:srgbClr val="2D936A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5" name="objec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07" y="9701207"/>
            <a:ext cx="114300" cy="26654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0295" y="531174"/>
            <a:ext cx="5498460" cy="112268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2701" lvl="0">
              <a:spcBef>
                <a:spcPts val="100"/>
              </a:spcBef>
            </a:pPr>
            <a:r>
              <a:rPr lang="en-IN" sz="7200" spc="-10"/>
              <a:t>CONCLUSION</a:t>
            </a:r>
            <a:endParaRPr lang="en-IN" sz="7200"/>
          </a:p>
        </p:txBody>
      </p:sp>
      <p:sp>
        <p:nvSpPr>
          <p:cNvPr id="7" name="object 8"/>
          <p:cNvSpPr txBox="1"/>
          <p:nvPr/>
        </p:nvSpPr>
        <p:spPr>
          <a:xfrm>
            <a:off x="16877730" y="9707553"/>
            <a:ext cx="313694" cy="2692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6582924-9350-4E26-9243-21B5ED758B2E}" type="slidenum">
              <a:t>11</a:t>
            </a:fld>
            <a:endParaRPr lang="en-IN" sz="1650" b="0" i="0" u="none" strike="noStrike" kern="0" cap="none" spc="-25" baseline="0">
              <a:solidFill>
                <a:srgbClr val="2D936A"/>
              </a:solidFill>
              <a:uFillTx/>
              <a:latin typeface="Trebuchet MS"/>
            </a:endParaRPr>
          </a:p>
        </p:txBody>
      </p:sp>
      <p:sp>
        <p:nvSpPr>
          <p:cNvPr id="8" name="object 7"/>
          <p:cNvSpPr txBox="1">
            <a:spLocks noGrp="1"/>
          </p:cNvSpPr>
          <p:nvPr>
            <p:ph idx="1"/>
          </p:nvPr>
        </p:nvSpPr>
        <p:spPr>
          <a:xfrm>
            <a:off x="1211735" y="2714304"/>
            <a:ext cx="11866241" cy="57632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3177" rIns="0" bIns="0" anchor="t" anchorCtr="0" compatLnSpc="1">
            <a:spAutoFit/>
          </a:bodyPr>
          <a:lstStyle/>
          <a:p>
            <a:pPr marL="12701" marR="5084" lvl="0">
              <a:lnSpc>
                <a:spcPts val="6450"/>
              </a:lnSpc>
              <a:spcBef>
                <a:spcPts val="340"/>
              </a:spcBef>
              <a:tabLst>
                <a:tab pos="1203322" algn="l"/>
                <a:tab pos="2583820" algn="l"/>
                <a:tab pos="2909575" algn="l"/>
                <a:tab pos="3133090" algn="l"/>
                <a:tab pos="4113528" algn="l"/>
                <a:tab pos="5720714" algn="l"/>
                <a:tab pos="6786247" algn="l"/>
                <a:tab pos="7682231" algn="l"/>
                <a:tab pos="8183879" algn="l"/>
                <a:tab pos="8432167" algn="l"/>
                <a:tab pos="8966204" algn="l"/>
                <a:tab pos="9712957" algn="l"/>
                <a:tab pos="10736583" algn="l"/>
              </a:tabLst>
            </a:pPr>
            <a:r>
              <a:rPr lang="en-US" spc="-25"/>
              <a:t>The</a:t>
            </a:r>
            <a:r>
              <a:rPr lang="en-US"/>
              <a:t>	</a:t>
            </a:r>
            <a:r>
              <a:rPr lang="en-US" spc="-10"/>
              <a:t>Digital</a:t>
            </a:r>
            <a:r>
              <a:rPr lang="en-US"/>
              <a:t>	</a:t>
            </a:r>
            <a:r>
              <a:rPr lang="en-US" spc="-10"/>
              <a:t>Portfolio</a:t>
            </a:r>
            <a:r>
              <a:rPr lang="en-US"/>
              <a:t>	</a:t>
            </a:r>
            <a:r>
              <a:rPr lang="en-US" spc="-10"/>
              <a:t>Website</a:t>
            </a:r>
            <a:r>
              <a:rPr lang="en-US"/>
              <a:t>	</a:t>
            </a:r>
            <a:r>
              <a:rPr lang="en-US" spc="-10"/>
              <a:t>provides</a:t>
            </a:r>
            <a:r>
              <a:rPr lang="en-US"/>
              <a:t>	</a:t>
            </a:r>
            <a:r>
              <a:rPr lang="en-US" spc="-25"/>
              <a:t>an </a:t>
            </a:r>
            <a:r>
              <a:rPr lang="en-US" spc="-10"/>
              <a:t>organized</a:t>
            </a:r>
            <a:r>
              <a:rPr lang="en-US"/>
              <a:t>	</a:t>
            </a:r>
            <a:r>
              <a:rPr lang="en-US" spc="-25"/>
              <a:t>and</a:t>
            </a:r>
            <a:r>
              <a:rPr lang="en-US"/>
              <a:t>	</a:t>
            </a:r>
            <a:r>
              <a:rPr lang="en-US" spc="-10"/>
              <a:t>professional</a:t>
            </a:r>
            <a:r>
              <a:rPr lang="en-US"/>
              <a:t>	</a:t>
            </a:r>
            <a:r>
              <a:rPr lang="en-US" spc="-25"/>
              <a:t>way</a:t>
            </a:r>
            <a:r>
              <a:rPr lang="en-US"/>
              <a:t>	</a:t>
            </a:r>
            <a:r>
              <a:rPr lang="en-US" spc="-25"/>
              <a:t>to</a:t>
            </a:r>
            <a:r>
              <a:rPr lang="en-US"/>
              <a:t>	</a:t>
            </a:r>
            <a:r>
              <a:rPr lang="en-US" spc="-10"/>
              <a:t>present personal</a:t>
            </a:r>
            <a:r>
              <a:rPr lang="en-US"/>
              <a:t>	</a:t>
            </a:r>
            <a:r>
              <a:rPr lang="en-US" spc="-10"/>
              <a:t>achievements,</a:t>
            </a:r>
            <a:r>
              <a:rPr lang="en-US"/>
              <a:t>	</a:t>
            </a:r>
            <a:r>
              <a:rPr lang="en-US" spc="-10"/>
              <a:t>skills,</a:t>
            </a:r>
            <a:r>
              <a:rPr lang="en-US"/>
              <a:t>	</a:t>
            </a:r>
            <a:r>
              <a:rPr lang="en-US" spc="-25"/>
              <a:t>and</a:t>
            </a:r>
          </a:p>
          <a:p>
            <a:pPr marL="12701" lvl="0">
              <a:lnSpc>
                <a:spcPts val="6240"/>
              </a:lnSpc>
            </a:pPr>
            <a:r>
              <a:rPr lang="en-US" spc="-10"/>
              <a:t>projects.</a:t>
            </a:r>
          </a:p>
          <a:p>
            <a:pPr marL="12701" marR="1557022" lvl="0">
              <a:lnSpc>
                <a:spcPts val="6450"/>
              </a:lnSpc>
              <a:spcBef>
                <a:spcPts val="6550"/>
              </a:spcBef>
              <a:tabLst>
                <a:tab pos="569598" algn="l"/>
                <a:tab pos="2205359" algn="l"/>
                <a:tab pos="2688592" algn="l"/>
                <a:tab pos="3375022" algn="l"/>
                <a:tab pos="4625977" algn="l"/>
                <a:tab pos="5309234" algn="l"/>
                <a:tab pos="6494141" algn="l"/>
                <a:tab pos="9251313" algn="l"/>
              </a:tabLst>
            </a:pPr>
            <a:r>
              <a:rPr lang="en-US" spc="-25"/>
              <a:t>It</a:t>
            </a:r>
            <a:r>
              <a:rPr lang="en-US"/>
              <a:t>	</a:t>
            </a:r>
            <a:r>
              <a:rPr lang="en-US" spc="-10"/>
              <a:t>enhances</a:t>
            </a:r>
            <a:r>
              <a:rPr lang="en-US"/>
              <a:t>	</a:t>
            </a:r>
            <a:r>
              <a:rPr lang="en-US" spc="-10"/>
              <a:t>career</a:t>
            </a:r>
            <a:r>
              <a:rPr lang="en-US"/>
              <a:t>	</a:t>
            </a:r>
            <a:r>
              <a:rPr lang="en-US" spc="-10"/>
              <a:t>opportunities</a:t>
            </a:r>
            <a:r>
              <a:rPr lang="en-US"/>
              <a:t>	</a:t>
            </a:r>
            <a:r>
              <a:rPr lang="en-US" spc="-25"/>
              <a:t>and </a:t>
            </a:r>
            <a:r>
              <a:rPr lang="en-US" spc="-10"/>
              <a:t>creates</a:t>
            </a:r>
            <a:r>
              <a:rPr lang="en-US"/>
              <a:t>	</a:t>
            </a:r>
            <a:r>
              <a:rPr lang="en-US" spc="-50"/>
              <a:t>a</a:t>
            </a:r>
            <a:r>
              <a:rPr lang="en-US"/>
              <a:t>	</a:t>
            </a:r>
            <a:r>
              <a:rPr lang="en-US" spc="-10"/>
              <a:t>strong</a:t>
            </a:r>
            <a:r>
              <a:rPr lang="en-US"/>
              <a:t>	</a:t>
            </a:r>
            <a:r>
              <a:rPr lang="en-US" spc="-10"/>
              <a:t>digital</a:t>
            </a:r>
            <a:r>
              <a:rPr lang="en-US"/>
              <a:t>	</a:t>
            </a:r>
            <a:r>
              <a:rPr lang="en-US" spc="-10"/>
              <a:t>presence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>
              <a:gd name="f0" fmla="val w"/>
              <a:gd name="f1" fmla="val h"/>
              <a:gd name="f2" fmla="val 0"/>
              <a:gd name="f3" fmla="val 18288000"/>
              <a:gd name="f4" fmla="val 10287000"/>
              <a:gd name="f5" fmla="val 18287998"/>
              <a:gd name="f6" fmla="val 10286999"/>
              <a:gd name="f7" fmla="*/ f0 1 18288000"/>
              <a:gd name="f8" fmla="*/ f1 1 10287000"/>
              <a:gd name="f9" fmla="+- f4 0 f2"/>
              <a:gd name="f10" fmla="+- f3 0 f2"/>
              <a:gd name="f11" fmla="*/ f10 1 18288000"/>
              <a:gd name="f12" fmla="*/ f9 1 10287000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18288000" h="10287000">
                <a:moveTo>
                  <a:pt x="f5" y="f6"/>
                </a:moveTo>
                <a:lnTo>
                  <a:pt x="f2" y="f6"/>
                </a:lnTo>
                <a:lnTo>
                  <a:pt x="f2" y="f2"/>
                </a:lnTo>
                <a:lnTo>
                  <a:pt x="f5" y="f2"/>
                </a:lnTo>
                <a:lnTo>
                  <a:pt x="f5" y="f6"/>
                </a:lnTo>
                <a:close/>
              </a:path>
            </a:pathLst>
          </a:custGeom>
          <a:solidFill>
            <a:srgbClr val="F1F1F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169423" y="0"/>
            <a:ext cx="7120259" cy="10287576"/>
            <a:chOff x="11169423" y="0"/>
            <a:chExt cx="7120259" cy="10287576"/>
          </a:xfrm>
        </p:grpSpPr>
        <p:sp>
          <p:nvSpPr>
            <p:cNvPr id="4" name="object 4"/>
            <p:cNvSpPr/>
            <p:nvPr/>
          </p:nvSpPr>
          <p:spPr>
            <a:xfrm>
              <a:off x="11169423" y="3621"/>
              <a:ext cx="7120259" cy="10281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120255"/>
                <a:gd name="f4" fmla="val 10281920"/>
                <a:gd name="f5" fmla="val 2895131"/>
                <a:gd name="f6" fmla="val 4723805"/>
                <a:gd name="f7" fmla="val 10281474"/>
                <a:gd name="f8" fmla="val 7119783"/>
                <a:gd name="f9" fmla="val 5536090"/>
                <a:gd name="f10" fmla="*/ f0 1 7120255"/>
                <a:gd name="f11" fmla="*/ f1 1 10281920"/>
                <a:gd name="f12" fmla="+- f4 0 f2"/>
                <a:gd name="f13" fmla="+- f3 0 f2"/>
                <a:gd name="f14" fmla="*/ f13 1 7120255"/>
                <a:gd name="f15" fmla="*/ f12 1 10281920"/>
                <a:gd name="f16" fmla="*/ f2 1 f14"/>
                <a:gd name="f17" fmla="*/ f3 1 f14"/>
                <a:gd name="f18" fmla="*/ f2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7120255" h="10281920">
                  <a:moveTo>
                    <a:pt x="f5" y="f2"/>
                  </a:moveTo>
                  <a:lnTo>
                    <a:pt x="f6" y="f7"/>
                  </a:lnTo>
                </a:path>
                <a:path w="7120255" h="10281920">
                  <a:moveTo>
                    <a:pt x="f8" y="f9"/>
                  </a:moveTo>
                  <a:lnTo>
                    <a:pt x="f2" y="f7"/>
                  </a:lnTo>
                </a:path>
              </a:pathLst>
            </a:custGeom>
            <a:noFill/>
            <a:ln w="9528" cap="flat">
              <a:solidFill>
                <a:srgbClr val="5ECAED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8" y="0"/>
              <a:ext cx="4512948" cy="10287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12944"/>
                <a:gd name="f4" fmla="val 10287000"/>
                <a:gd name="f5" fmla="val 4512593"/>
                <a:gd name="f6" fmla="val 10286999"/>
                <a:gd name="f7" fmla="val 3068089"/>
                <a:gd name="f8" fmla="*/ f0 1 4512944"/>
                <a:gd name="f9" fmla="*/ f1 1 10287000"/>
                <a:gd name="f10" fmla="+- f4 0 f2"/>
                <a:gd name="f11" fmla="+- f3 0 f2"/>
                <a:gd name="f12" fmla="*/ f11 1 4512944"/>
                <a:gd name="f13" fmla="*/ f10 1 10287000"/>
                <a:gd name="f14" fmla="*/ f2 1 f12"/>
                <a:gd name="f15" fmla="*/ f3 1 f12"/>
                <a:gd name="f16" fmla="*/ f2 1 f13"/>
                <a:gd name="f17" fmla="*/ f4 1 f13"/>
                <a:gd name="f18" fmla="*/ f14 f8 1"/>
                <a:gd name="f19" fmla="*/ f15 f8 1"/>
                <a:gd name="f20" fmla="*/ f17 f9 1"/>
                <a:gd name="f21" fmla="*/ f16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512944" h="10287000">
                  <a:moveTo>
                    <a:pt x="f5" y="f6"/>
                  </a:moveTo>
                  <a:lnTo>
                    <a:pt x="f2" y="f6"/>
                  </a:lnTo>
                  <a:lnTo>
                    <a:pt x="f7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6" y="0"/>
              <a:ext cx="3881756" cy="10287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881755"/>
                <a:gd name="f4" fmla="val 10287000"/>
                <a:gd name="f5" fmla="val 3881560"/>
                <a:gd name="f6" fmla="val 10286999"/>
                <a:gd name="f7" fmla="val 1814265"/>
                <a:gd name="f8" fmla="*/ f0 1 3881755"/>
                <a:gd name="f9" fmla="*/ f1 1 10287000"/>
                <a:gd name="f10" fmla="+- f4 0 f2"/>
                <a:gd name="f11" fmla="+- f3 0 f2"/>
                <a:gd name="f12" fmla="*/ f11 1 3881755"/>
                <a:gd name="f13" fmla="*/ f10 1 10287000"/>
                <a:gd name="f14" fmla="*/ f2 1 f12"/>
                <a:gd name="f15" fmla="*/ f3 1 f12"/>
                <a:gd name="f16" fmla="*/ f2 1 f13"/>
                <a:gd name="f17" fmla="*/ f4 1 f13"/>
                <a:gd name="f18" fmla="*/ f14 f8 1"/>
                <a:gd name="f19" fmla="*/ f15 f8 1"/>
                <a:gd name="f20" fmla="*/ f17 f9 1"/>
                <a:gd name="f21" fmla="*/ f16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881755" h="10287000">
                  <a:moveTo>
                    <a:pt x="f5" y="f6"/>
                  </a:moveTo>
                  <a:lnTo>
                    <a:pt x="f7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37" y="4578291"/>
              <a:ext cx="4883782" cy="570928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883784"/>
                <a:gd name="f4" fmla="val 5709284"/>
                <a:gd name="f5" fmla="val 4883358"/>
                <a:gd name="f6" fmla="val 5708708"/>
                <a:gd name="f7" fmla="*/ f0 1 4883784"/>
                <a:gd name="f8" fmla="*/ f1 1 5709284"/>
                <a:gd name="f9" fmla="+- f4 0 f2"/>
                <a:gd name="f10" fmla="+- f3 0 f2"/>
                <a:gd name="f11" fmla="*/ f10 1 4883784"/>
                <a:gd name="f12" fmla="*/ f9 1 570928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883784" h="5709284">
                  <a:moveTo>
                    <a:pt x="f5" y="f6"/>
                  </a:moveTo>
                  <a:lnTo>
                    <a:pt x="f2" y="f6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0" y="0"/>
              <a:ext cx="4279263" cy="10287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279265"/>
                <a:gd name="f4" fmla="val 10287000"/>
                <a:gd name="f5" fmla="val 4279206"/>
                <a:gd name="f6" fmla="val 10286999"/>
                <a:gd name="f7" fmla="val 3706866"/>
                <a:gd name="f8" fmla="*/ f0 1 4279265"/>
                <a:gd name="f9" fmla="*/ f1 1 10287000"/>
                <a:gd name="f10" fmla="+- f4 0 f2"/>
                <a:gd name="f11" fmla="+- f3 0 f2"/>
                <a:gd name="f12" fmla="*/ f11 1 4279265"/>
                <a:gd name="f13" fmla="*/ f10 1 10287000"/>
                <a:gd name="f14" fmla="*/ f2 1 f12"/>
                <a:gd name="f15" fmla="*/ f3 1 f12"/>
                <a:gd name="f16" fmla="*/ f2 1 f13"/>
                <a:gd name="f17" fmla="*/ f4 1 f13"/>
                <a:gd name="f18" fmla="*/ f14 f8 1"/>
                <a:gd name="f19" fmla="*/ f15 f8 1"/>
                <a:gd name="f20" fmla="*/ f17 f9 1"/>
                <a:gd name="f21" fmla="*/ f16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279265" h="10287000">
                  <a:moveTo>
                    <a:pt x="f5" y="f6"/>
                  </a:moveTo>
                  <a:lnTo>
                    <a:pt x="f7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3" y="0"/>
              <a:ext cx="1939927" cy="10287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939925"/>
                <a:gd name="f4" fmla="val 10287000"/>
                <a:gd name="f5" fmla="val 1939398"/>
                <a:gd name="f6" fmla="val 10286999"/>
                <a:gd name="f7" fmla="val 1534473"/>
                <a:gd name="f8" fmla="*/ f0 1 1939925"/>
                <a:gd name="f9" fmla="*/ f1 1 10287000"/>
                <a:gd name="f10" fmla="+- f4 0 f2"/>
                <a:gd name="f11" fmla="+- f3 0 f2"/>
                <a:gd name="f12" fmla="*/ f11 1 1939925"/>
                <a:gd name="f13" fmla="*/ f10 1 10287000"/>
                <a:gd name="f14" fmla="*/ f2 1 f12"/>
                <a:gd name="f15" fmla="*/ f3 1 f12"/>
                <a:gd name="f16" fmla="*/ f2 1 f13"/>
                <a:gd name="f17" fmla="*/ f4 1 f13"/>
                <a:gd name="f18" fmla="*/ f14 f8 1"/>
                <a:gd name="f19" fmla="*/ f15 f8 1"/>
                <a:gd name="f20" fmla="*/ f17 f9 1"/>
                <a:gd name="f21" fmla="*/ f16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939925" h="10287000">
                  <a:moveTo>
                    <a:pt x="f5" y="f6"/>
                  </a:moveTo>
                  <a:lnTo>
                    <a:pt x="f2" y="f6"/>
                  </a:lnTo>
                  <a:lnTo>
                    <a:pt x="f7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19" y="0"/>
              <a:ext cx="1880234" cy="10287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80234"/>
                <a:gd name="f4" fmla="val 10287000"/>
                <a:gd name="f5" fmla="val 1880179"/>
                <a:gd name="f6" fmla="val 10286999"/>
                <a:gd name="f7" fmla="val 1672654"/>
                <a:gd name="f8" fmla="*/ f0 1 1880234"/>
                <a:gd name="f9" fmla="*/ f1 1 10287000"/>
                <a:gd name="f10" fmla="+- f4 0 f2"/>
                <a:gd name="f11" fmla="+- f3 0 f2"/>
                <a:gd name="f12" fmla="*/ f11 1 1880234"/>
                <a:gd name="f13" fmla="*/ f10 1 10287000"/>
                <a:gd name="f14" fmla="*/ f2 1 f12"/>
                <a:gd name="f15" fmla="*/ f3 1 f12"/>
                <a:gd name="f16" fmla="*/ f2 1 f13"/>
                <a:gd name="f17" fmla="*/ f4 1 f13"/>
                <a:gd name="f18" fmla="*/ f14 f8 1"/>
                <a:gd name="f19" fmla="*/ f15 f8 1"/>
                <a:gd name="f20" fmla="*/ f17 f9 1"/>
                <a:gd name="f21" fmla="*/ f16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880234" h="10287000">
                  <a:moveTo>
                    <a:pt x="f5" y="f6"/>
                  </a:moveTo>
                  <a:lnTo>
                    <a:pt x="f7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9" y="5395773"/>
              <a:ext cx="2725424" cy="489140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725419"/>
                <a:gd name="f4" fmla="val 4891405"/>
                <a:gd name="f5" fmla="val 2725031"/>
                <a:gd name="f6" fmla="val 4891224"/>
                <a:gd name="f7" fmla="*/ f0 1 2725419"/>
                <a:gd name="f8" fmla="*/ f1 1 4891405"/>
                <a:gd name="f9" fmla="+- f4 0 f2"/>
                <a:gd name="f10" fmla="+- f3 0 f2"/>
                <a:gd name="f11" fmla="*/ f10 1 2725419"/>
                <a:gd name="f12" fmla="*/ f9 1 4891405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2725419" h="4891405">
                  <a:moveTo>
                    <a:pt x="f5" y="f6"/>
                  </a:moveTo>
                  <a:lnTo>
                    <a:pt x="f2" y="f6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4030325" y="8043857"/>
              <a:ext cx="685800" cy="6858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85800"/>
                <a:gd name="f4" fmla="val 685799"/>
                <a:gd name="f5" fmla="*/ f0 1 685800"/>
                <a:gd name="f6" fmla="*/ f1 1 685800"/>
                <a:gd name="f7" fmla="+- f3 0 f2"/>
                <a:gd name="f8" fmla="*/ f7 1 685800"/>
                <a:gd name="f9" fmla="*/ f2 1 f8"/>
                <a:gd name="f10" fmla="*/ f3 1 f8"/>
                <a:gd name="f11" fmla="*/ f9 f5 1"/>
                <a:gd name="f12" fmla="*/ f10 f5 1"/>
                <a:gd name="f13" fmla="*/ f10 f6 1"/>
                <a:gd name="f14" fmla="*/ f9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" t="f14" r="f12" b="f13"/>
              <a:pathLst>
                <a:path w="685800" h="685800">
                  <a:moveTo>
                    <a:pt x="f4" y="f4"/>
                  </a:moveTo>
                  <a:lnTo>
                    <a:pt x="f2" y="f4"/>
                  </a:lnTo>
                  <a:lnTo>
                    <a:pt x="f2" y="f2"/>
                  </a:lnTo>
                  <a:lnTo>
                    <a:pt x="f4" y="f2"/>
                  </a:lnTo>
                  <a:lnTo>
                    <a:pt x="f4" y="f4"/>
                  </a:lnTo>
                  <a:close/>
                </a:path>
              </a:pathLst>
            </a:custGeom>
            <a:solidFill>
              <a:srgbClr val="41AF50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4030325" y="8843957"/>
              <a:ext cx="271777" cy="27177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71780"/>
                <a:gd name="f4" fmla="val 271779"/>
                <a:gd name="f5" fmla="val 271462"/>
                <a:gd name="f6" fmla="*/ f0 1 271780"/>
                <a:gd name="f7" fmla="*/ f1 1 271779"/>
                <a:gd name="f8" fmla="+- f4 0 f2"/>
                <a:gd name="f9" fmla="+- f3 0 f2"/>
                <a:gd name="f10" fmla="*/ f9 1 271780"/>
                <a:gd name="f11" fmla="*/ f8 1 271779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71780" h="271779">
                  <a:moveTo>
                    <a:pt x="f5" y="f5"/>
                  </a:moveTo>
                  <a:lnTo>
                    <a:pt x="f2" y="f5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2D936A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0" y="6015032"/>
            <a:ext cx="6257247" cy="4272277"/>
            <a:chOff x="0" y="6015032"/>
            <a:chExt cx="6257247" cy="4272277"/>
          </a:xfrm>
        </p:grpSpPr>
        <p:sp>
          <p:nvSpPr>
            <p:cNvPr id="15" name="object 15"/>
            <p:cNvSpPr/>
            <p:nvPr/>
          </p:nvSpPr>
          <p:spPr>
            <a:xfrm>
              <a:off x="0" y="6015032"/>
              <a:ext cx="671827" cy="427227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71830"/>
                <a:gd name="f4" fmla="val 4272280"/>
                <a:gd name="f5" fmla="val 671512"/>
                <a:gd name="f6" fmla="val 4271962"/>
                <a:gd name="f7" fmla="*/ f0 1 671830"/>
                <a:gd name="f8" fmla="*/ f1 1 4272280"/>
                <a:gd name="f9" fmla="+- f4 0 f2"/>
                <a:gd name="f10" fmla="+- f3 0 f2"/>
                <a:gd name="f11" fmla="*/ f10 1 671830"/>
                <a:gd name="f12" fmla="*/ f9 1 4272280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671830" h="4272280">
                  <a:moveTo>
                    <a:pt x="f5" y="f6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5ECAED">
                <a:alpha val="70199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pic>
          <p:nvPicPr>
            <p:cNvPr id="16" name="object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4407" y="9701207"/>
              <a:ext cx="3214682" cy="300032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7" name="object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0082" y="9615482"/>
              <a:ext cx="5557165" cy="442907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18" name="object 18"/>
          <p:cNvSpPr/>
          <p:nvPr/>
        </p:nvSpPr>
        <p:spPr>
          <a:xfrm>
            <a:off x="10044107" y="2543175"/>
            <a:ext cx="471802" cy="486405"/>
          </a:xfrm>
          <a:custGeom>
            <a:avLst/>
            <a:gdLst>
              <a:gd name="f0" fmla="val w"/>
              <a:gd name="f1" fmla="val h"/>
              <a:gd name="f2" fmla="val 0"/>
              <a:gd name="f3" fmla="val 471804"/>
              <a:gd name="f4" fmla="val 486410"/>
              <a:gd name="f5" fmla="val 471487"/>
              <a:gd name="f6" fmla="val 486221"/>
              <a:gd name="f7" fmla="*/ f0 1 471804"/>
              <a:gd name="f8" fmla="*/ f1 1 486410"/>
              <a:gd name="f9" fmla="+- f4 0 f2"/>
              <a:gd name="f10" fmla="+- f3 0 f2"/>
              <a:gd name="f11" fmla="*/ f10 1 471804"/>
              <a:gd name="f12" fmla="*/ f9 1 486410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471804" h="486410">
                <a:moveTo>
                  <a:pt x="f5" y="f6"/>
                </a:moveTo>
                <a:lnTo>
                  <a:pt x="f2" y="f6"/>
                </a:lnTo>
                <a:lnTo>
                  <a:pt x="f2" y="f2"/>
                </a:lnTo>
                <a:lnTo>
                  <a:pt x="f5" y="f2"/>
                </a:lnTo>
                <a:lnTo>
                  <a:pt x="f5" y="f6"/>
                </a:lnTo>
                <a:close/>
              </a:path>
            </a:pathLst>
          </a:custGeom>
          <a:solidFill>
            <a:srgbClr val="2D82C2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23057" y="880987"/>
            <a:ext cx="15631796" cy="2197102"/>
          </a:xfrm>
        </p:spPr>
        <p:txBody>
          <a:bodyPr tIns="15873"/>
          <a:lstStyle/>
          <a:p>
            <a:pPr marL="12701" lvl="0">
              <a:lnSpc>
                <a:spcPts val="5865"/>
              </a:lnSpc>
              <a:spcBef>
                <a:spcPts val="125"/>
              </a:spcBef>
            </a:pPr>
            <a:r>
              <a:rPr lang="en-IN" sz="6350"/>
              <a:t>PROJECT</a:t>
            </a:r>
            <a:r>
              <a:rPr lang="en-IN" sz="6350" spc="40"/>
              <a:t> </a:t>
            </a:r>
            <a:r>
              <a:rPr lang="en-IN" sz="6350" spc="-10"/>
              <a:t>TITLE</a:t>
            </a:r>
            <a:endParaRPr lang="en-IN" sz="6350"/>
          </a:p>
          <a:p>
            <a:pPr marL="743580" lvl="0">
              <a:lnSpc>
                <a:spcPts val="11205"/>
              </a:lnSpc>
              <a:tabLst>
                <a:tab pos="7287255" algn="l"/>
              </a:tabLst>
            </a:pPr>
            <a:r>
              <a:rPr lang="en-IN" sz="10800" b="0" spc="670">
                <a:solidFill>
                  <a:srgbClr val="000000"/>
                </a:solidFill>
                <a:latin typeface="Times New Roman"/>
                <a:cs typeface="Times New Roman"/>
              </a:rPr>
              <a:t>DIGITAL</a:t>
            </a:r>
            <a:r>
              <a:rPr lang="en-IN" sz="10800" b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lang="en-IN" sz="10800" b="0" spc="635">
                <a:solidFill>
                  <a:srgbClr val="000000"/>
                </a:solidFill>
                <a:latin typeface="Times New Roman"/>
                <a:cs typeface="Times New Roman"/>
              </a:rPr>
              <a:t>PORTFOLIO</a:t>
            </a:r>
            <a:endParaRPr lang="en-IN" sz="10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877730" y="9707553"/>
            <a:ext cx="313694" cy="2692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52403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66DE038-7B47-47C7-961C-FEEC6B0EF4B6}" type="slidenum">
              <a:t>2</a:t>
            </a:fld>
            <a:endParaRPr lang="en-IN" sz="1650" b="0" i="0" u="none" strike="noStrike" kern="0" cap="none" spc="-50" baseline="0">
              <a:solidFill>
                <a:srgbClr val="2D936A"/>
              </a:solidFill>
              <a:uFillTx/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867"/>
            <a:ext cx="18288000" cy="10244452"/>
          </a:xfrm>
          <a:custGeom>
            <a:avLst/>
            <a:gdLst>
              <a:gd name="f0" fmla="val w"/>
              <a:gd name="f1" fmla="val h"/>
              <a:gd name="f2" fmla="val 0"/>
              <a:gd name="f3" fmla="val 18288000"/>
              <a:gd name="f4" fmla="val 10244455"/>
              <a:gd name="f5" fmla="val 10244131"/>
              <a:gd name="f6" fmla="*/ f0 1 18288000"/>
              <a:gd name="f7" fmla="*/ f1 1 10244455"/>
              <a:gd name="f8" fmla="+- f4 0 f2"/>
              <a:gd name="f9" fmla="+- f3 0 f2"/>
              <a:gd name="f10" fmla="*/ f9 1 18288000"/>
              <a:gd name="f11" fmla="*/ f8 1 10244455"/>
              <a:gd name="f12" fmla="*/ f2 1 f10"/>
              <a:gd name="f13" fmla="*/ f3 1 f10"/>
              <a:gd name="f14" fmla="*/ f2 1 f11"/>
              <a:gd name="f15" fmla="*/ f4 1 f11"/>
              <a:gd name="f16" fmla="*/ f12 f6 1"/>
              <a:gd name="f17" fmla="*/ f13 f6 1"/>
              <a:gd name="f18" fmla="*/ f15 f7 1"/>
              <a:gd name="f19" fmla="*/ f14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18288000" h="10244455">
                <a:moveTo>
                  <a:pt x="f3" y="f5"/>
                </a:moveTo>
                <a:lnTo>
                  <a:pt x="f2" y="f5"/>
                </a:lnTo>
                <a:lnTo>
                  <a:pt x="f2" y="f2"/>
                </a:lnTo>
                <a:lnTo>
                  <a:pt x="f3" y="f2"/>
                </a:lnTo>
                <a:lnTo>
                  <a:pt x="f3" y="f5"/>
                </a:lnTo>
                <a:close/>
              </a:path>
            </a:pathLst>
          </a:custGeom>
          <a:solidFill>
            <a:srgbClr val="F1F1F1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169423" y="0"/>
            <a:ext cx="7120259" cy="10287576"/>
            <a:chOff x="11169423" y="0"/>
            <a:chExt cx="7120259" cy="10287576"/>
          </a:xfrm>
        </p:grpSpPr>
        <p:sp>
          <p:nvSpPr>
            <p:cNvPr id="4" name="object 4"/>
            <p:cNvSpPr/>
            <p:nvPr/>
          </p:nvSpPr>
          <p:spPr>
            <a:xfrm>
              <a:off x="11169423" y="3621"/>
              <a:ext cx="7120259" cy="10281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120255"/>
                <a:gd name="f4" fmla="val 10281920"/>
                <a:gd name="f5" fmla="val 2895131"/>
                <a:gd name="f6" fmla="val 4723805"/>
                <a:gd name="f7" fmla="val 10281474"/>
                <a:gd name="f8" fmla="val 7119783"/>
                <a:gd name="f9" fmla="val 5536090"/>
                <a:gd name="f10" fmla="*/ f0 1 7120255"/>
                <a:gd name="f11" fmla="*/ f1 1 10281920"/>
                <a:gd name="f12" fmla="+- f4 0 f2"/>
                <a:gd name="f13" fmla="+- f3 0 f2"/>
                <a:gd name="f14" fmla="*/ f13 1 7120255"/>
                <a:gd name="f15" fmla="*/ f12 1 10281920"/>
                <a:gd name="f16" fmla="*/ f2 1 f14"/>
                <a:gd name="f17" fmla="*/ f3 1 f14"/>
                <a:gd name="f18" fmla="*/ f2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7120255" h="10281920">
                  <a:moveTo>
                    <a:pt x="f5" y="f2"/>
                  </a:moveTo>
                  <a:lnTo>
                    <a:pt x="f6" y="f7"/>
                  </a:lnTo>
                </a:path>
                <a:path w="7120255" h="10281920">
                  <a:moveTo>
                    <a:pt x="f8" y="f9"/>
                  </a:moveTo>
                  <a:lnTo>
                    <a:pt x="f2" y="f7"/>
                  </a:lnTo>
                </a:path>
              </a:pathLst>
            </a:custGeom>
            <a:noFill/>
            <a:ln w="9528" cap="flat">
              <a:solidFill>
                <a:srgbClr val="5ECAED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8" y="0"/>
              <a:ext cx="4512948" cy="10287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12944"/>
                <a:gd name="f4" fmla="val 10287000"/>
                <a:gd name="f5" fmla="val 4512593"/>
                <a:gd name="f6" fmla="val 10286999"/>
                <a:gd name="f7" fmla="val 3068089"/>
                <a:gd name="f8" fmla="*/ f0 1 4512944"/>
                <a:gd name="f9" fmla="*/ f1 1 10287000"/>
                <a:gd name="f10" fmla="+- f4 0 f2"/>
                <a:gd name="f11" fmla="+- f3 0 f2"/>
                <a:gd name="f12" fmla="*/ f11 1 4512944"/>
                <a:gd name="f13" fmla="*/ f10 1 10287000"/>
                <a:gd name="f14" fmla="*/ f2 1 f12"/>
                <a:gd name="f15" fmla="*/ f3 1 f12"/>
                <a:gd name="f16" fmla="*/ f2 1 f13"/>
                <a:gd name="f17" fmla="*/ f4 1 f13"/>
                <a:gd name="f18" fmla="*/ f14 f8 1"/>
                <a:gd name="f19" fmla="*/ f15 f8 1"/>
                <a:gd name="f20" fmla="*/ f17 f9 1"/>
                <a:gd name="f21" fmla="*/ f16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512944" h="10287000">
                  <a:moveTo>
                    <a:pt x="f5" y="f6"/>
                  </a:moveTo>
                  <a:lnTo>
                    <a:pt x="f2" y="f6"/>
                  </a:lnTo>
                  <a:lnTo>
                    <a:pt x="f7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6" y="0"/>
              <a:ext cx="3881756" cy="10287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881755"/>
                <a:gd name="f4" fmla="val 10287000"/>
                <a:gd name="f5" fmla="val 3881560"/>
                <a:gd name="f6" fmla="val 10286999"/>
                <a:gd name="f7" fmla="val 1814265"/>
                <a:gd name="f8" fmla="*/ f0 1 3881755"/>
                <a:gd name="f9" fmla="*/ f1 1 10287000"/>
                <a:gd name="f10" fmla="+- f4 0 f2"/>
                <a:gd name="f11" fmla="+- f3 0 f2"/>
                <a:gd name="f12" fmla="*/ f11 1 3881755"/>
                <a:gd name="f13" fmla="*/ f10 1 10287000"/>
                <a:gd name="f14" fmla="*/ f2 1 f12"/>
                <a:gd name="f15" fmla="*/ f3 1 f12"/>
                <a:gd name="f16" fmla="*/ f2 1 f13"/>
                <a:gd name="f17" fmla="*/ f4 1 f13"/>
                <a:gd name="f18" fmla="*/ f14 f8 1"/>
                <a:gd name="f19" fmla="*/ f15 f8 1"/>
                <a:gd name="f20" fmla="*/ f17 f9 1"/>
                <a:gd name="f21" fmla="*/ f16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881755" h="10287000">
                  <a:moveTo>
                    <a:pt x="f5" y="f6"/>
                  </a:moveTo>
                  <a:lnTo>
                    <a:pt x="f7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37" y="4578291"/>
              <a:ext cx="4883782" cy="570928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883784"/>
                <a:gd name="f4" fmla="val 5709284"/>
                <a:gd name="f5" fmla="val 4883358"/>
                <a:gd name="f6" fmla="val 5708708"/>
                <a:gd name="f7" fmla="*/ f0 1 4883784"/>
                <a:gd name="f8" fmla="*/ f1 1 5709284"/>
                <a:gd name="f9" fmla="+- f4 0 f2"/>
                <a:gd name="f10" fmla="+- f3 0 f2"/>
                <a:gd name="f11" fmla="*/ f10 1 4883784"/>
                <a:gd name="f12" fmla="*/ f9 1 5709284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883784" h="5709284">
                  <a:moveTo>
                    <a:pt x="f5" y="f6"/>
                  </a:moveTo>
                  <a:lnTo>
                    <a:pt x="f2" y="f6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0" y="0"/>
              <a:ext cx="4279263" cy="10287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279265"/>
                <a:gd name="f4" fmla="val 10287000"/>
                <a:gd name="f5" fmla="val 4279206"/>
                <a:gd name="f6" fmla="val 10286999"/>
                <a:gd name="f7" fmla="val 3706866"/>
                <a:gd name="f8" fmla="*/ f0 1 4279265"/>
                <a:gd name="f9" fmla="*/ f1 1 10287000"/>
                <a:gd name="f10" fmla="+- f4 0 f2"/>
                <a:gd name="f11" fmla="+- f3 0 f2"/>
                <a:gd name="f12" fmla="*/ f11 1 4279265"/>
                <a:gd name="f13" fmla="*/ f10 1 10287000"/>
                <a:gd name="f14" fmla="*/ f2 1 f12"/>
                <a:gd name="f15" fmla="*/ f3 1 f12"/>
                <a:gd name="f16" fmla="*/ f2 1 f13"/>
                <a:gd name="f17" fmla="*/ f4 1 f13"/>
                <a:gd name="f18" fmla="*/ f14 f8 1"/>
                <a:gd name="f19" fmla="*/ f15 f8 1"/>
                <a:gd name="f20" fmla="*/ f17 f9 1"/>
                <a:gd name="f21" fmla="*/ f16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279265" h="10287000">
                  <a:moveTo>
                    <a:pt x="f5" y="f6"/>
                  </a:moveTo>
                  <a:lnTo>
                    <a:pt x="f7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3" y="0"/>
              <a:ext cx="1939927" cy="10287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939925"/>
                <a:gd name="f4" fmla="val 10287000"/>
                <a:gd name="f5" fmla="val 1939398"/>
                <a:gd name="f6" fmla="val 10286999"/>
                <a:gd name="f7" fmla="val 1534473"/>
                <a:gd name="f8" fmla="*/ f0 1 1939925"/>
                <a:gd name="f9" fmla="*/ f1 1 10287000"/>
                <a:gd name="f10" fmla="+- f4 0 f2"/>
                <a:gd name="f11" fmla="+- f3 0 f2"/>
                <a:gd name="f12" fmla="*/ f11 1 1939925"/>
                <a:gd name="f13" fmla="*/ f10 1 10287000"/>
                <a:gd name="f14" fmla="*/ f2 1 f12"/>
                <a:gd name="f15" fmla="*/ f3 1 f12"/>
                <a:gd name="f16" fmla="*/ f2 1 f13"/>
                <a:gd name="f17" fmla="*/ f4 1 f13"/>
                <a:gd name="f18" fmla="*/ f14 f8 1"/>
                <a:gd name="f19" fmla="*/ f15 f8 1"/>
                <a:gd name="f20" fmla="*/ f17 f9 1"/>
                <a:gd name="f21" fmla="*/ f16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939925" h="10287000">
                  <a:moveTo>
                    <a:pt x="f5" y="f6"/>
                  </a:moveTo>
                  <a:lnTo>
                    <a:pt x="f2" y="f6"/>
                  </a:lnTo>
                  <a:lnTo>
                    <a:pt x="f7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19" y="0"/>
              <a:ext cx="1880234" cy="10287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80234"/>
                <a:gd name="f4" fmla="val 10287000"/>
                <a:gd name="f5" fmla="val 1880179"/>
                <a:gd name="f6" fmla="val 10286999"/>
                <a:gd name="f7" fmla="val 1672654"/>
                <a:gd name="f8" fmla="*/ f0 1 1880234"/>
                <a:gd name="f9" fmla="*/ f1 1 10287000"/>
                <a:gd name="f10" fmla="+- f4 0 f2"/>
                <a:gd name="f11" fmla="+- f3 0 f2"/>
                <a:gd name="f12" fmla="*/ f11 1 1880234"/>
                <a:gd name="f13" fmla="*/ f10 1 10287000"/>
                <a:gd name="f14" fmla="*/ f2 1 f12"/>
                <a:gd name="f15" fmla="*/ f3 1 f12"/>
                <a:gd name="f16" fmla="*/ f2 1 f13"/>
                <a:gd name="f17" fmla="*/ f4 1 f13"/>
                <a:gd name="f18" fmla="*/ f14 f8 1"/>
                <a:gd name="f19" fmla="*/ f15 f8 1"/>
                <a:gd name="f20" fmla="*/ f17 f9 1"/>
                <a:gd name="f21" fmla="*/ f16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880234" h="10287000">
                  <a:moveTo>
                    <a:pt x="f5" y="f6"/>
                  </a:moveTo>
                  <a:lnTo>
                    <a:pt x="f7" y="f6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9" y="5395773"/>
              <a:ext cx="2725424" cy="489140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725419"/>
                <a:gd name="f4" fmla="val 4891405"/>
                <a:gd name="f5" fmla="val 2725031"/>
                <a:gd name="f6" fmla="val 4891224"/>
                <a:gd name="f7" fmla="*/ f0 1 2725419"/>
                <a:gd name="f8" fmla="*/ f1 1 4891405"/>
                <a:gd name="f9" fmla="+- f4 0 f2"/>
                <a:gd name="f10" fmla="+- f3 0 f2"/>
                <a:gd name="f11" fmla="*/ f10 1 2725419"/>
                <a:gd name="f12" fmla="*/ f9 1 4891405"/>
                <a:gd name="f13" fmla="*/ f2 1 f11"/>
                <a:gd name="f14" fmla="*/ f3 1 f11"/>
                <a:gd name="f15" fmla="*/ f2 1 f12"/>
                <a:gd name="f16" fmla="*/ f4 1 f12"/>
                <a:gd name="f17" fmla="*/ f13 f7 1"/>
                <a:gd name="f18" fmla="*/ f14 f7 1"/>
                <a:gd name="f19" fmla="*/ f16 f8 1"/>
                <a:gd name="f20" fmla="*/ f15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2725419" h="4891405">
                  <a:moveTo>
                    <a:pt x="f5" y="f6"/>
                  </a:moveTo>
                  <a:lnTo>
                    <a:pt x="f2" y="f6"/>
                  </a:lnTo>
                  <a:lnTo>
                    <a:pt x="f5" y="f2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6015032"/>
            <a:ext cx="671827" cy="4272277"/>
          </a:xfrm>
          <a:custGeom>
            <a:avLst/>
            <a:gdLst>
              <a:gd name="f0" fmla="val w"/>
              <a:gd name="f1" fmla="val h"/>
              <a:gd name="f2" fmla="val 0"/>
              <a:gd name="f3" fmla="val 671830"/>
              <a:gd name="f4" fmla="val 4272280"/>
              <a:gd name="f5" fmla="val 671512"/>
              <a:gd name="f6" fmla="val 4271962"/>
              <a:gd name="f7" fmla="*/ f0 1 671830"/>
              <a:gd name="f8" fmla="*/ f1 1 4272280"/>
              <a:gd name="f9" fmla="+- f4 0 f2"/>
              <a:gd name="f10" fmla="+- f3 0 f2"/>
              <a:gd name="f11" fmla="*/ f10 1 671830"/>
              <a:gd name="f12" fmla="*/ f9 1 4272280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671830" h="4272280">
                <a:moveTo>
                  <a:pt x="f5" y="f6"/>
                </a:moveTo>
                <a:lnTo>
                  <a:pt x="f2" y="f6"/>
                </a:lnTo>
                <a:lnTo>
                  <a:pt x="f2" y="f2"/>
                </a:lnTo>
                <a:lnTo>
                  <a:pt x="f5" y="f6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8707" y="9727085"/>
            <a:ext cx="2649858" cy="24384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ts val="188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5697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650" b="0" i="0" u="none" strike="noStrike" kern="0" cap="none" spc="-10" baseline="0">
                <a:solidFill>
                  <a:srgbClr val="2D82C2"/>
                </a:solidFill>
                <a:uFillTx/>
                <a:latin typeface="Trebuchet MS"/>
                <a:cs typeface="Trebuchet MS"/>
              </a:rPr>
              <a:t>3/21/2024</a:t>
            </a:r>
            <a:r>
              <a:rPr lang="en-IN" sz="1650" b="0" i="0" u="none" strike="noStrike" kern="0" cap="none" spc="0" baseline="0">
                <a:solidFill>
                  <a:srgbClr val="2D82C2"/>
                </a:solidFill>
                <a:uFillTx/>
                <a:latin typeface="Trebuchet MS"/>
                <a:cs typeface="Trebuchet MS"/>
              </a:rPr>
              <a:t>	</a:t>
            </a:r>
            <a:r>
              <a:rPr lang="en-IN" sz="1650" b="1" i="0" u="none" strike="noStrike" kern="0" cap="none" spc="0" baseline="0">
                <a:solidFill>
                  <a:srgbClr val="2D82C2"/>
                </a:solidFill>
                <a:uFillTx/>
                <a:latin typeface="Trebuchet MS"/>
                <a:cs typeface="Trebuchet MS"/>
              </a:rPr>
              <a:t>Annual</a:t>
            </a:r>
            <a:r>
              <a:rPr lang="en-IN" sz="1650" b="1" i="0" u="none" strike="noStrike" kern="0" cap="none" spc="165" baseline="0">
                <a:solidFill>
                  <a:srgbClr val="2D82C2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IN" sz="1650" b="1" i="0" u="none" strike="noStrike" kern="0" cap="none" spc="-10" baseline="0">
                <a:solidFill>
                  <a:srgbClr val="2D82C2"/>
                </a:solidFill>
                <a:uFillTx/>
                <a:latin typeface="Trebuchet MS"/>
                <a:cs typeface="Trebuchet MS"/>
              </a:rPr>
              <a:t>Review</a:t>
            </a:r>
            <a:endParaRPr lang="en-IN" sz="1650" b="0" i="0" u="none" strike="noStrike" kern="0" cap="none" spc="0" baseline="0">
              <a:solidFill>
                <a:srgbClr val="000000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44232" y="671507"/>
            <a:ext cx="542925" cy="542925"/>
          </a:xfrm>
          <a:custGeom>
            <a:avLst/>
            <a:gdLst>
              <a:gd name="f0" fmla="val w"/>
              <a:gd name="f1" fmla="val h"/>
              <a:gd name="f2" fmla="val 0"/>
              <a:gd name="f3" fmla="val 542925"/>
              <a:gd name="f4" fmla="val 271462"/>
              <a:gd name="f5" fmla="val 199358"/>
              <a:gd name="f6" fmla="val 533304"/>
              <a:gd name="f7" fmla="val 134493"/>
              <a:gd name="f8" fmla="val 505968"/>
              <a:gd name="f9" fmla="val 79534"/>
              <a:gd name="f10" fmla="val 463486"/>
              <a:gd name="f11" fmla="val 37052"/>
              <a:gd name="f12" fmla="val 408527"/>
              <a:gd name="f13" fmla="val 9715"/>
              <a:gd name="f14" fmla="val 343662"/>
              <a:gd name="f15" fmla="val 199263"/>
              <a:gd name="f16" fmla="val 79533"/>
              <a:gd name="f17" fmla="val 344281"/>
              <a:gd name="f18" fmla="val 343793"/>
              <a:gd name="f19" fmla="val 408555"/>
              <a:gd name="f20" fmla="val 463465"/>
              <a:gd name="f21" fmla="val 505913"/>
              <a:gd name="f22" fmla="val 533209"/>
              <a:gd name="f23" fmla="val 533264"/>
              <a:gd name="f24" fmla="val 505894"/>
              <a:gd name="f25" fmla="val 463363"/>
              <a:gd name="f26" fmla="val 408301"/>
              <a:gd name="f27" fmla="val 343436"/>
              <a:gd name="f28" fmla="val 342954"/>
              <a:gd name="f29" fmla="*/ f0 1 542925"/>
              <a:gd name="f30" fmla="*/ f1 1 542925"/>
              <a:gd name="f31" fmla="+- f3 0 f2"/>
              <a:gd name="f32" fmla="*/ f31 1 542925"/>
              <a:gd name="f33" fmla="*/ f2 1 f32"/>
              <a:gd name="f34" fmla="*/ f3 1 f32"/>
              <a:gd name="f35" fmla="*/ f33 f29 1"/>
              <a:gd name="f36" fmla="*/ f34 f29 1"/>
              <a:gd name="f37" fmla="*/ f34 f30 1"/>
              <a:gd name="f38" fmla="*/ f33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5" t="f38" r="f36" b="f37"/>
            <a:pathLst>
              <a:path w="542925" h="542925">
                <a:moveTo>
                  <a:pt x="f4" y="f3"/>
                </a:moveTo>
                <a:lnTo>
                  <a:pt x="f5" y="f6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2" y="f4"/>
                </a:lnTo>
                <a:lnTo>
                  <a:pt x="f13" y="f15"/>
                </a:lnTo>
                <a:lnTo>
                  <a:pt x="f11" y="f7"/>
                </a:lnTo>
                <a:lnTo>
                  <a:pt x="f9" y="f16"/>
                </a:lnTo>
                <a:lnTo>
                  <a:pt x="f7" y="f11"/>
                </a:lnTo>
                <a:lnTo>
                  <a:pt x="f15" y="f13"/>
                </a:lnTo>
                <a:lnTo>
                  <a:pt x="f4" y="f2"/>
                </a:lnTo>
                <a:lnTo>
                  <a:pt x="f17" y="f13"/>
                </a:lnTo>
                <a:lnTo>
                  <a:pt x="f18" y="f13"/>
                </a:lnTo>
                <a:lnTo>
                  <a:pt x="f19" y="f11"/>
                </a:lnTo>
                <a:lnTo>
                  <a:pt x="f20" y="f16"/>
                </a:lnTo>
                <a:lnTo>
                  <a:pt x="f21" y="f7"/>
                </a:lnTo>
                <a:lnTo>
                  <a:pt x="f22" y="f15"/>
                </a:lnTo>
                <a:lnTo>
                  <a:pt x="f3" y="f4"/>
                </a:lnTo>
                <a:lnTo>
                  <a:pt x="f23" y="f14"/>
                </a:lnTo>
                <a:lnTo>
                  <a:pt x="f24" y="f12"/>
                </a:lnTo>
                <a:lnTo>
                  <a:pt x="f25" y="f10"/>
                </a:lnTo>
                <a:lnTo>
                  <a:pt x="f26" y="f8"/>
                </a:lnTo>
                <a:lnTo>
                  <a:pt x="f27" y="f6"/>
                </a:lnTo>
                <a:lnTo>
                  <a:pt x="f28" y="f6"/>
                </a:lnTo>
                <a:lnTo>
                  <a:pt x="f4" y="f3"/>
                </a:lnTo>
                <a:close/>
              </a:path>
            </a:pathLst>
          </a:custGeom>
          <a:solidFill>
            <a:srgbClr val="EBEBEB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516349" y="8415332"/>
            <a:ext cx="971550" cy="971550"/>
          </a:xfrm>
          <a:custGeom>
            <a:avLst/>
            <a:gdLst>
              <a:gd name="f0" fmla="val w"/>
              <a:gd name="f1" fmla="val h"/>
              <a:gd name="f2" fmla="val 0"/>
              <a:gd name="f3" fmla="val 971550"/>
              <a:gd name="f4" fmla="val 485774"/>
              <a:gd name="f5" fmla="val 971549"/>
              <a:gd name="f6" fmla="val 413956"/>
              <a:gd name="f7" fmla="val 966311"/>
              <a:gd name="f8" fmla="val 345471"/>
              <a:gd name="f9" fmla="val 950975"/>
              <a:gd name="f10" fmla="val 280987"/>
              <a:gd name="f11" fmla="val 926401"/>
              <a:gd name="f12" fmla="val 221265"/>
              <a:gd name="f13" fmla="val 893254"/>
              <a:gd name="f14" fmla="val 167068"/>
              <a:gd name="f15" fmla="val 852392"/>
              <a:gd name="f16" fmla="val 119157"/>
              <a:gd name="f17" fmla="val 804481"/>
              <a:gd name="f18" fmla="val 78295"/>
              <a:gd name="f19" fmla="val 750284"/>
              <a:gd name="f20" fmla="val 45148"/>
              <a:gd name="f21" fmla="val 690562"/>
              <a:gd name="f22" fmla="val 20573"/>
              <a:gd name="f23" fmla="val 626078"/>
              <a:gd name="f24" fmla="val 5238"/>
              <a:gd name="f25" fmla="val 557593"/>
              <a:gd name="f26" fmla="val 414051"/>
              <a:gd name="f27" fmla="val 557498"/>
              <a:gd name="f28" fmla="val 966215"/>
              <a:gd name="f29" fmla="val 950880"/>
              <a:gd name="f30" fmla="val 926306"/>
              <a:gd name="f31" fmla="val 893159"/>
              <a:gd name="f32" fmla="val 852296"/>
              <a:gd name="f33" fmla="val 804386"/>
              <a:gd name="f34" fmla="val 750188"/>
              <a:gd name="f35" fmla="val 690467"/>
              <a:gd name="f36" fmla="val 625982"/>
              <a:gd name="f37" fmla="*/ f0 1 971550"/>
              <a:gd name="f38" fmla="*/ f1 1 971550"/>
              <a:gd name="f39" fmla="+- f3 0 f2"/>
              <a:gd name="f40" fmla="*/ f39 1 971550"/>
              <a:gd name="f41" fmla="*/ f2 1 f40"/>
              <a:gd name="f42" fmla="*/ f3 1 f40"/>
              <a:gd name="f43" fmla="*/ f41 f37 1"/>
              <a:gd name="f44" fmla="*/ f42 f37 1"/>
              <a:gd name="f45" fmla="*/ f42 f38 1"/>
              <a:gd name="f46" fmla="*/ f41 f3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3" t="f46" r="f44" b="f45"/>
            <a:pathLst>
              <a:path w="971550" h="971550">
                <a:moveTo>
                  <a:pt x="f4" y="f5"/>
                </a:moveTo>
                <a:lnTo>
                  <a:pt x="f6" y="f7"/>
                </a:lnTo>
                <a:lnTo>
                  <a:pt x="f8" y="f9"/>
                </a:lnTo>
                <a:lnTo>
                  <a:pt x="f10" y="f11"/>
                </a:lnTo>
                <a:lnTo>
                  <a:pt x="f12" y="f13"/>
                </a:lnTo>
                <a:lnTo>
                  <a:pt x="f14" y="f15"/>
                </a:lnTo>
                <a:lnTo>
                  <a:pt x="f16" y="f17"/>
                </a:lnTo>
                <a:lnTo>
                  <a:pt x="f18" y="f19"/>
                </a:lnTo>
                <a:lnTo>
                  <a:pt x="f20" y="f21"/>
                </a:lnTo>
                <a:lnTo>
                  <a:pt x="f22" y="f23"/>
                </a:lnTo>
                <a:lnTo>
                  <a:pt x="f24" y="f25"/>
                </a:lnTo>
                <a:lnTo>
                  <a:pt x="f2" y="f4"/>
                </a:lnTo>
                <a:lnTo>
                  <a:pt x="f24" y="f6"/>
                </a:lnTo>
                <a:lnTo>
                  <a:pt x="f22" y="f8"/>
                </a:lnTo>
                <a:lnTo>
                  <a:pt x="f20" y="f10"/>
                </a:lnTo>
                <a:lnTo>
                  <a:pt x="f18" y="f12"/>
                </a:lnTo>
                <a:lnTo>
                  <a:pt x="f16" y="f14"/>
                </a:lnTo>
                <a:lnTo>
                  <a:pt x="f14" y="f16"/>
                </a:lnTo>
                <a:lnTo>
                  <a:pt x="f12" y="f18"/>
                </a:lnTo>
                <a:lnTo>
                  <a:pt x="f10" y="f20"/>
                </a:lnTo>
                <a:lnTo>
                  <a:pt x="f8" y="f22"/>
                </a:lnTo>
                <a:lnTo>
                  <a:pt x="f26" y="f24"/>
                </a:lnTo>
                <a:lnTo>
                  <a:pt x="f4" y="f2"/>
                </a:lnTo>
                <a:lnTo>
                  <a:pt x="f27" y="f24"/>
                </a:lnTo>
                <a:lnTo>
                  <a:pt x="f23" y="f22"/>
                </a:lnTo>
                <a:lnTo>
                  <a:pt x="f21" y="f20"/>
                </a:lnTo>
                <a:lnTo>
                  <a:pt x="f19" y="f18"/>
                </a:lnTo>
                <a:lnTo>
                  <a:pt x="f17" y="f16"/>
                </a:lnTo>
                <a:lnTo>
                  <a:pt x="f15" y="f14"/>
                </a:lnTo>
                <a:lnTo>
                  <a:pt x="f13" y="f12"/>
                </a:lnTo>
                <a:lnTo>
                  <a:pt x="f11" y="f10"/>
                </a:lnTo>
                <a:lnTo>
                  <a:pt x="f9" y="f8"/>
                </a:lnTo>
                <a:lnTo>
                  <a:pt x="f7" y="f6"/>
                </a:lnTo>
                <a:lnTo>
                  <a:pt x="f5" y="f4"/>
                </a:lnTo>
                <a:lnTo>
                  <a:pt x="f28" y="f25"/>
                </a:lnTo>
                <a:lnTo>
                  <a:pt x="f29" y="f23"/>
                </a:lnTo>
                <a:lnTo>
                  <a:pt x="f30" y="f21"/>
                </a:lnTo>
                <a:lnTo>
                  <a:pt x="f31" y="f19"/>
                </a:lnTo>
                <a:lnTo>
                  <a:pt x="f32" y="f17"/>
                </a:lnTo>
                <a:lnTo>
                  <a:pt x="f33" y="f15"/>
                </a:lnTo>
                <a:lnTo>
                  <a:pt x="f34" y="f13"/>
                </a:lnTo>
                <a:lnTo>
                  <a:pt x="f35" y="f11"/>
                </a:lnTo>
                <a:lnTo>
                  <a:pt x="f36" y="f9"/>
                </a:lnTo>
                <a:lnTo>
                  <a:pt x="f27" y="f7"/>
                </a:lnTo>
                <a:lnTo>
                  <a:pt x="f4" y="f5"/>
                </a:lnTo>
                <a:close/>
              </a:path>
            </a:pathLst>
          </a:custGeom>
          <a:solidFill>
            <a:srgbClr val="2D82C2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6" name="object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0575" y="9201150"/>
            <a:ext cx="371475" cy="371475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17" name="object 17"/>
          <p:cNvGrpSpPr/>
          <p:nvPr/>
        </p:nvGrpSpPr>
        <p:grpSpPr>
          <a:xfrm>
            <a:off x="71432" y="5729282"/>
            <a:ext cx="6185815" cy="4514850"/>
            <a:chOff x="71432" y="5729282"/>
            <a:chExt cx="6185815" cy="4514850"/>
          </a:xfrm>
        </p:grpSpPr>
        <p:pic>
          <p:nvPicPr>
            <p:cNvPr id="18" name="object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0082" y="9615482"/>
              <a:ext cx="5557165" cy="442907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9" name="object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432" y="5729282"/>
              <a:ext cx="2600233" cy="451485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96959" y="621087"/>
            <a:ext cx="3515996" cy="112268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2701" lvl="0">
              <a:spcBef>
                <a:spcPts val="100"/>
              </a:spcBef>
            </a:pPr>
            <a:r>
              <a:rPr lang="en-IN" sz="7200" spc="-10"/>
              <a:t>AGENDA</a:t>
            </a:r>
            <a:endParaRPr lang="en-IN" sz="7200"/>
          </a:p>
        </p:txBody>
      </p:sp>
      <p:sp>
        <p:nvSpPr>
          <p:cNvPr id="21" name="object 22"/>
          <p:cNvSpPr txBox="1"/>
          <p:nvPr/>
        </p:nvSpPr>
        <p:spPr>
          <a:xfrm>
            <a:off x="16877730" y="9707553"/>
            <a:ext cx="313694" cy="2692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52403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9B43C22-3373-49ED-A04D-B7D73733CBF3}" type="slidenum">
              <a:t>3</a:t>
            </a:fld>
            <a:endParaRPr lang="en-IN" sz="1650" b="0" i="0" u="none" strike="noStrike" kern="0" cap="none" spc="-50" baseline="0">
              <a:solidFill>
                <a:srgbClr val="2D936A"/>
              </a:solidFill>
              <a:uFillTx/>
              <a:latin typeface="Trebuchet MS"/>
            </a:endParaRPr>
          </a:p>
        </p:txBody>
      </p:sp>
      <p:sp>
        <p:nvSpPr>
          <p:cNvPr id="22" name="object 21"/>
          <p:cNvSpPr txBox="1"/>
          <p:nvPr/>
        </p:nvSpPr>
        <p:spPr>
          <a:xfrm>
            <a:off x="4138876" y="2128723"/>
            <a:ext cx="6896103" cy="577087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476887" marR="0" lvl="0" indent="-464186" algn="l" defTabSz="914400" rtl="0" fontAlgn="auto" hangingPunct="1">
              <a:lnSpc>
                <a:spcPts val="5035"/>
              </a:lnSpc>
              <a:spcBef>
                <a:spcPts val="100"/>
              </a:spcBef>
              <a:spcAft>
                <a:spcPts val="0"/>
              </a:spcAft>
              <a:buSzPct val="100000"/>
              <a:buAutoNum type="arabicPeriod"/>
              <a:tabLst>
                <a:tab pos="476887" algn="l"/>
                <a:tab pos="254381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200" b="0" i="0" u="none" strike="noStrike" kern="0" cap="none" spc="120" baseline="0">
                <a:solidFill>
                  <a:srgbClr val="0D0D0D"/>
                </a:solidFill>
                <a:uFillTx/>
                <a:latin typeface="Times New Roman"/>
                <a:cs typeface="Times New Roman"/>
              </a:rPr>
              <a:t>Problem</a:t>
            </a:r>
            <a:r>
              <a:rPr lang="en-US" sz="4200" b="0" i="0" u="none" strike="noStrike" kern="0" cap="none" spc="0" baseline="0">
                <a:solidFill>
                  <a:srgbClr val="0D0D0D"/>
                </a:solidFill>
                <a:uFillTx/>
                <a:latin typeface="Times New Roman"/>
                <a:cs typeface="Times New Roman"/>
              </a:rPr>
              <a:t>	</a:t>
            </a:r>
            <a:r>
              <a:rPr lang="en-US" sz="4200" b="0" i="0" u="none" strike="noStrike" kern="0" cap="none" spc="120" baseline="0">
                <a:solidFill>
                  <a:srgbClr val="0D0D0D"/>
                </a:solidFill>
                <a:uFillTx/>
                <a:latin typeface="Times New Roman"/>
                <a:cs typeface="Times New Roman"/>
              </a:rPr>
              <a:t>Statement</a:t>
            </a:r>
            <a:endParaRPr lang="en-US" sz="4200" b="0" i="0" u="none" strike="noStrike" kern="0" cap="none" spc="0" baseline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  <a:p>
            <a:pPr marL="476887" marR="0" lvl="0" indent="-464186" algn="l" defTabSz="914400" rtl="0" fontAlgn="auto" hangingPunct="1">
              <a:lnSpc>
                <a:spcPts val="5025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>
                <a:tab pos="476887" algn="l"/>
                <a:tab pos="2221863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200" b="0" i="0" u="none" strike="noStrike" kern="0" cap="none" spc="90" baseline="0">
                <a:solidFill>
                  <a:srgbClr val="0D0D0D"/>
                </a:solidFill>
                <a:uFillTx/>
                <a:latin typeface="Times New Roman"/>
                <a:cs typeface="Times New Roman"/>
              </a:rPr>
              <a:t>Project</a:t>
            </a:r>
            <a:r>
              <a:rPr lang="en-US" sz="4200" b="0" i="0" u="none" strike="noStrike" kern="0" cap="none" spc="0" baseline="0">
                <a:solidFill>
                  <a:srgbClr val="0D0D0D"/>
                </a:solidFill>
                <a:uFillTx/>
                <a:latin typeface="Times New Roman"/>
                <a:cs typeface="Times New Roman"/>
              </a:rPr>
              <a:t>	</a:t>
            </a:r>
            <a:r>
              <a:rPr lang="en-US" sz="4200" b="0" i="0" u="none" strike="noStrike" kern="0" cap="none" spc="-10" baseline="0">
                <a:solidFill>
                  <a:srgbClr val="0D0D0D"/>
                </a:solidFill>
                <a:uFillTx/>
                <a:latin typeface="Times New Roman"/>
                <a:cs typeface="Times New Roman"/>
              </a:rPr>
              <a:t>Overview</a:t>
            </a:r>
            <a:endParaRPr lang="en-US" sz="4200" b="0" i="0" u="none" strike="noStrike" kern="0" cap="none" spc="0" baseline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  <a:p>
            <a:pPr marL="476887" marR="0" lvl="0" indent="-464186" algn="l" defTabSz="914400" rtl="0" fontAlgn="auto" hangingPunct="1">
              <a:lnSpc>
                <a:spcPts val="5025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>
                <a:tab pos="476887" algn="l"/>
                <a:tab pos="1555120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200" b="0" i="0" u="none" strike="noStrike" kern="0" cap="none" spc="190" baseline="0">
                <a:solidFill>
                  <a:srgbClr val="0D0D0D"/>
                </a:solidFill>
                <a:uFillTx/>
                <a:latin typeface="Times New Roman"/>
                <a:cs typeface="Times New Roman"/>
              </a:rPr>
              <a:t>End</a:t>
            </a:r>
            <a:r>
              <a:rPr lang="en-US" sz="4200" b="0" i="0" u="none" strike="noStrike" kern="0" cap="none" spc="0" baseline="0">
                <a:solidFill>
                  <a:srgbClr val="0D0D0D"/>
                </a:solidFill>
                <a:uFillTx/>
                <a:latin typeface="Times New Roman"/>
                <a:cs typeface="Times New Roman"/>
              </a:rPr>
              <a:t>	</a:t>
            </a:r>
            <a:r>
              <a:rPr lang="en-US" sz="4200" b="0" i="0" u="none" strike="noStrike" kern="0" cap="none" spc="85" baseline="0">
                <a:solidFill>
                  <a:srgbClr val="0D0D0D"/>
                </a:solidFill>
                <a:uFillTx/>
                <a:latin typeface="Times New Roman"/>
                <a:cs typeface="Times New Roman"/>
              </a:rPr>
              <a:t>Users</a:t>
            </a:r>
            <a:endParaRPr lang="en-US" sz="4200" b="0" i="0" u="none" strike="noStrike" kern="0" cap="none" spc="0" baseline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  <a:p>
            <a:pPr marL="476887" marR="0" lvl="0" indent="-464186" algn="l" defTabSz="914400" rtl="0" fontAlgn="auto" hangingPunct="1">
              <a:lnSpc>
                <a:spcPts val="5025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>
                <a:tab pos="476887" algn="l"/>
                <a:tab pos="1905006" algn="l"/>
                <a:tab pos="289370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200" b="0" i="0" u="none" strike="noStrike" kern="0" cap="none" spc="105" baseline="0">
                <a:solidFill>
                  <a:srgbClr val="0D0D0D"/>
                </a:solidFill>
                <a:uFillTx/>
                <a:latin typeface="Times New Roman"/>
                <a:cs typeface="Times New Roman"/>
              </a:rPr>
              <a:t>Tools</a:t>
            </a:r>
            <a:r>
              <a:rPr lang="en-US" sz="4200" b="0" i="0" u="none" strike="noStrike" kern="0" cap="none" spc="0" baseline="0">
                <a:solidFill>
                  <a:srgbClr val="0D0D0D"/>
                </a:solidFill>
                <a:uFillTx/>
                <a:latin typeface="Times New Roman"/>
                <a:cs typeface="Times New Roman"/>
              </a:rPr>
              <a:t>	</a:t>
            </a:r>
            <a:r>
              <a:rPr lang="en-US" sz="4200" b="0" i="0" u="none" strike="noStrike" kern="0" cap="none" spc="195" baseline="0">
                <a:solidFill>
                  <a:srgbClr val="0D0D0D"/>
                </a:solidFill>
                <a:uFillTx/>
                <a:latin typeface="Times New Roman"/>
                <a:cs typeface="Times New Roman"/>
              </a:rPr>
              <a:t>and</a:t>
            </a:r>
            <a:r>
              <a:rPr lang="en-US" sz="4200" b="0" i="0" u="none" strike="noStrike" kern="0" cap="none" spc="0" baseline="0">
                <a:solidFill>
                  <a:srgbClr val="0D0D0D"/>
                </a:solidFill>
                <a:uFillTx/>
                <a:latin typeface="Times New Roman"/>
                <a:cs typeface="Times New Roman"/>
              </a:rPr>
              <a:t>	</a:t>
            </a:r>
            <a:r>
              <a:rPr lang="en-US" sz="4200" b="0" i="0" u="none" strike="noStrike" kern="0" cap="none" spc="60" baseline="0">
                <a:solidFill>
                  <a:srgbClr val="0D0D0D"/>
                </a:solidFill>
                <a:uFillTx/>
                <a:latin typeface="Times New Roman"/>
                <a:cs typeface="Times New Roman"/>
              </a:rPr>
              <a:t>Technologies</a:t>
            </a:r>
            <a:endParaRPr lang="en-US" sz="4200" b="0" i="0" u="none" strike="noStrike" kern="0" cap="none" spc="0" baseline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  <a:p>
            <a:pPr marL="476887" marR="0" lvl="0" indent="-464186" algn="l" defTabSz="914400" rtl="0" fontAlgn="auto" hangingPunct="1">
              <a:lnSpc>
                <a:spcPts val="5025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>
                <a:tab pos="476887" algn="l"/>
                <a:tab pos="2665732" algn="l"/>
                <a:tab pos="4237997" algn="l"/>
                <a:tab pos="522669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200" b="0" i="0" u="none" strike="noStrike" kern="0" cap="none" spc="120" baseline="0">
                <a:solidFill>
                  <a:srgbClr val="0D0D0D"/>
                </a:solidFill>
                <a:uFillTx/>
                <a:latin typeface="Times New Roman"/>
                <a:cs typeface="Times New Roman"/>
              </a:rPr>
              <a:t>Portfolio</a:t>
            </a:r>
            <a:r>
              <a:rPr lang="en-US" sz="4200" b="0" i="0" u="none" strike="noStrike" kern="0" cap="none" spc="0" baseline="0">
                <a:solidFill>
                  <a:srgbClr val="0D0D0D"/>
                </a:solidFill>
                <a:uFillTx/>
                <a:latin typeface="Times New Roman"/>
                <a:cs typeface="Times New Roman"/>
              </a:rPr>
              <a:t>	</a:t>
            </a:r>
            <a:r>
              <a:rPr lang="en-US" sz="4200" b="0" i="0" u="none" strike="noStrike" kern="0" cap="none" spc="40" baseline="0">
                <a:solidFill>
                  <a:srgbClr val="0D0D0D"/>
                </a:solidFill>
                <a:uFillTx/>
                <a:latin typeface="Times New Roman"/>
                <a:cs typeface="Times New Roman"/>
              </a:rPr>
              <a:t>design</a:t>
            </a:r>
            <a:r>
              <a:rPr lang="en-US" sz="4200" b="0" i="0" u="none" strike="noStrike" kern="0" cap="none" spc="0" baseline="0">
                <a:solidFill>
                  <a:srgbClr val="0D0D0D"/>
                </a:solidFill>
                <a:uFillTx/>
                <a:latin typeface="Times New Roman"/>
                <a:cs typeface="Times New Roman"/>
              </a:rPr>
              <a:t>	</a:t>
            </a:r>
            <a:r>
              <a:rPr lang="en-US" sz="4200" b="0" i="0" u="none" strike="noStrike" kern="0" cap="none" spc="190" baseline="0">
                <a:solidFill>
                  <a:srgbClr val="0D0D0D"/>
                </a:solidFill>
                <a:uFillTx/>
                <a:latin typeface="Times New Roman"/>
                <a:cs typeface="Times New Roman"/>
              </a:rPr>
              <a:t>and</a:t>
            </a:r>
            <a:r>
              <a:rPr lang="en-US" sz="4200" b="0" i="0" u="none" strike="noStrike" kern="0" cap="none" spc="0" baseline="0">
                <a:solidFill>
                  <a:srgbClr val="0D0D0D"/>
                </a:solidFill>
                <a:uFillTx/>
                <a:latin typeface="Times New Roman"/>
                <a:cs typeface="Times New Roman"/>
              </a:rPr>
              <a:t>	</a:t>
            </a:r>
            <a:r>
              <a:rPr lang="en-US" sz="4200" b="0" i="0" u="none" strike="noStrike" kern="0" cap="none" spc="170" baseline="0">
                <a:solidFill>
                  <a:srgbClr val="0D0D0D"/>
                </a:solidFill>
                <a:uFillTx/>
                <a:latin typeface="Times New Roman"/>
                <a:cs typeface="Times New Roman"/>
              </a:rPr>
              <a:t>Layout</a:t>
            </a:r>
            <a:endParaRPr lang="en-US" sz="4200" b="0" i="0" u="none" strike="noStrike" kern="0" cap="none" spc="0" baseline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  <a:p>
            <a:pPr marL="476887" marR="0" lvl="0" indent="-464186" algn="l" defTabSz="914400" rtl="0" fontAlgn="auto" hangingPunct="1">
              <a:lnSpc>
                <a:spcPts val="5025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>
                <a:tab pos="476887" algn="l"/>
                <a:tab pos="2582549" algn="l"/>
                <a:tab pos="3571874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200" b="0" i="0" u="none" strike="noStrike" kern="0" cap="none" spc="140" baseline="0">
                <a:solidFill>
                  <a:srgbClr val="0D0D0D"/>
                </a:solidFill>
                <a:uFillTx/>
                <a:latin typeface="Times New Roman"/>
                <a:cs typeface="Times New Roman"/>
              </a:rPr>
              <a:t>Features</a:t>
            </a:r>
            <a:r>
              <a:rPr lang="en-US" sz="4200" b="0" i="0" u="none" strike="noStrike" kern="0" cap="none" spc="0" baseline="0">
                <a:solidFill>
                  <a:srgbClr val="0D0D0D"/>
                </a:solidFill>
                <a:uFillTx/>
                <a:latin typeface="Times New Roman"/>
                <a:cs typeface="Times New Roman"/>
              </a:rPr>
              <a:t>	</a:t>
            </a:r>
            <a:r>
              <a:rPr lang="en-US" sz="4200" b="0" i="0" u="none" strike="noStrike" kern="0" cap="none" spc="190" baseline="0">
                <a:solidFill>
                  <a:srgbClr val="0D0D0D"/>
                </a:solidFill>
                <a:uFillTx/>
                <a:latin typeface="Times New Roman"/>
                <a:cs typeface="Times New Roman"/>
              </a:rPr>
              <a:t>and</a:t>
            </a:r>
            <a:r>
              <a:rPr lang="en-US" sz="4200" b="0" i="0" u="none" strike="noStrike" kern="0" cap="none" spc="0" baseline="0">
                <a:solidFill>
                  <a:srgbClr val="0D0D0D"/>
                </a:solidFill>
                <a:uFillTx/>
                <a:latin typeface="Times New Roman"/>
                <a:cs typeface="Times New Roman"/>
              </a:rPr>
              <a:t>	</a:t>
            </a:r>
            <a:r>
              <a:rPr lang="en-US" sz="4200" b="0" i="0" u="none" strike="noStrike" kern="0" cap="none" spc="130" baseline="0">
                <a:solidFill>
                  <a:srgbClr val="0D0D0D"/>
                </a:solidFill>
                <a:uFillTx/>
                <a:latin typeface="Times New Roman"/>
                <a:cs typeface="Times New Roman"/>
              </a:rPr>
              <a:t>Functionality</a:t>
            </a:r>
            <a:endParaRPr lang="en-US" sz="4200" b="0" i="0" u="none" strike="noStrike" kern="0" cap="none" spc="0" baseline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  <a:p>
            <a:pPr marL="476887" marR="0" lvl="0" indent="-464186" algn="l" defTabSz="914400" rtl="0" fontAlgn="auto" hangingPunct="1">
              <a:lnSpc>
                <a:spcPts val="5025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>
                <a:tab pos="476887" algn="l"/>
                <a:tab pos="2282826" algn="l"/>
                <a:tab pos="327152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200" b="0" i="0" u="none" strike="noStrike" kern="0" cap="none" spc="90" baseline="0">
                <a:solidFill>
                  <a:srgbClr val="0D0D0D"/>
                </a:solidFill>
                <a:uFillTx/>
                <a:latin typeface="Times New Roman"/>
                <a:cs typeface="Times New Roman"/>
              </a:rPr>
              <a:t>Results</a:t>
            </a:r>
            <a:r>
              <a:rPr lang="en-US" sz="4200" b="0" i="0" u="none" strike="noStrike" kern="0" cap="none" spc="0" baseline="0">
                <a:solidFill>
                  <a:srgbClr val="0D0D0D"/>
                </a:solidFill>
                <a:uFillTx/>
                <a:latin typeface="Times New Roman"/>
                <a:cs typeface="Times New Roman"/>
              </a:rPr>
              <a:t>	</a:t>
            </a:r>
            <a:r>
              <a:rPr lang="en-US" sz="4200" b="0" i="0" u="none" strike="noStrike" kern="0" cap="none" spc="195" baseline="0">
                <a:solidFill>
                  <a:srgbClr val="0D0D0D"/>
                </a:solidFill>
                <a:uFillTx/>
                <a:latin typeface="Times New Roman"/>
                <a:cs typeface="Times New Roman"/>
              </a:rPr>
              <a:t>and</a:t>
            </a:r>
            <a:r>
              <a:rPr lang="en-US" sz="4200" b="0" i="0" u="none" strike="noStrike" kern="0" cap="none" spc="0" baseline="0">
                <a:solidFill>
                  <a:srgbClr val="0D0D0D"/>
                </a:solidFill>
                <a:uFillTx/>
                <a:latin typeface="Times New Roman"/>
                <a:cs typeface="Times New Roman"/>
              </a:rPr>
              <a:t>	</a:t>
            </a:r>
            <a:r>
              <a:rPr lang="en-US" sz="4200" b="0" i="0" u="none" strike="noStrike" kern="0" cap="none" spc="65" baseline="0">
                <a:solidFill>
                  <a:srgbClr val="0D0D0D"/>
                </a:solidFill>
                <a:uFillTx/>
                <a:latin typeface="Times New Roman"/>
                <a:cs typeface="Times New Roman"/>
              </a:rPr>
              <a:t>Screenshots</a:t>
            </a:r>
            <a:endParaRPr lang="en-US" sz="4200" b="0" i="0" u="none" strike="noStrike" kern="0" cap="none" spc="0" baseline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  <a:p>
            <a:pPr marL="476887" marR="0" lvl="0" indent="-464186" algn="l" defTabSz="914400" rtl="0" fontAlgn="auto" hangingPunct="1">
              <a:lnSpc>
                <a:spcPts val="5025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>
                <a:tab pos="476887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200" b="0" i="0" u="none" strike="noStrike" kern="0" cap="none" spc="100" baseline="0">
                <a:solidFill>
                  <a:srgbClr val="0D0D0D"/>
                </a:solidFill>
                <a:uFillTx/>
                <a:latin typeface="Times New Roman"/>
                <a:cs typeface="Times New Roman"/>
              </a:rPr>
              <a:t>Conclusion</a:t>
            </a:r>
            <a:endParaRPr lang="en-US" sz="4200" b="0" i="0" u="none" strike="noStrike" kern="0" cap="none" spc="0" baseline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  <a:p>
            <a:pPr marL="476887" marR="0" lvl="0" indent="-464186" algn="l" defTabSz="914400" rtl="0" fontAlgn="auto" hangingPunct="1">
              <a:lnSpc>
                <a:spcPts val="5035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tabLst>
                <a:tab pos="476887" algn="l"/>
                <a:tab pos="225489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200" b="0" i="0" u="none" strike="noStrike" kern="0" cap="none" spc="190" baseline="0">
                <a:solidFill>
                  <a:srgbClr val="0D0D0D"/>
                </a:solidFill>
                <a:uFillTx/>
                <a:latin typeface="Times New Roman"/>
                <a:cs typeface="Times New Roman"/>
              </a:rPr>
              <a:t>Github</a:t>
            </a:r>
            <a:r>
              <a:rPr lang="en-US" sz="4200" b="0" i="0" u="none" strike="noStrike" kern="0" cap="none" spc="0" baseline="0">
                <a:solidFill>
                  <a:srgbClr val="0D0D0D"/>
                </a:solidFill>
                <a:uFillTx/>
                <a:latin typeface="Times New Roman"/>
                <a:cs typeface="Times New Roman"/>
              </a:rPr>
              <a:t>	</a:t>
            </a:r>
            <a:r>
              <a:rPr lang="en-US" sz="4200" b="0" i="0" u="none" strike="noStrike" kern="0" cap="none" spc="130" baseline="0">
                <a:solidFill>
                  <a:srgbClr val="0D0D0D"/>
                </a:solidFill>
                <a:uFillTx/>
                <a:latin typeface="Times New Roman"/>
                <a:cs typeface="Times New Roman"/>
              </a:rPr>
              <a:t>Link</a:t>
            </a:r>
            <a:endParaRPr lang="en-US" sz="4200" b="0" i="0" u="none" strike="noStrike" kern="0" cap="none" spc="0" baseline="0">
              <a:solidFill>
                <a:srgbClr val="000000"/>
              </a:solidFill>
              <a:uFillTx/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57"/>
            <a:ext cx="685800" cy="685800"/>
          </a:xfrm>
          <a:custGeom>
            <a:avLst/>
            <a:gdLst>
              <a:gd name="f0" fmla="val w"/>
              <a:gd name="f1" fmla="val h"/>
              <a:gd name="f2" fmla="val 0"/>
              <a:gd name="f3" fmla="val 685800"/>
              <a:gd name="f4" fmla="val 685799"/>
              <a:gd name="f5" fmla="*/ f0 1 685800"/>
              <a:gd name="f6" fmla="*/ f1 1 685800"/>
              <a:gd name="f7" fmla="+- f3 0 f2"/>
              <a:gd name="f8" fmla="*/ f7 1 685800"/>
              <a:gd name="f9" fmla="*/ f2 1 f8"/>
              <a:gd name="f10" fmla="*/ f3 1 f8"/>
              <a:gd name="f11" fmla="*/ f9 f5 1"/>
              <a:gd name="f12" fmla="*/ f10 f5 1"/>
              <a:gd name="f13" fmla="*/ f10 f6 1"/>
              <a:gd name="f14" fmla="*/ f9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" t="f14" r="f12" b="f13"/>
            <a:pathLst>
              <a:path w="685800" h="685800">
                <a:moveTo>
                  <a:pt x="f4" y="f4"/>
                </a:moveTo>
                <a:lnTo>
                  <a:pt x="f2" y="f4"/>
                </a:lnTo>
                <a:lnTo>
                  <a:pt x="f2" y="f2"/>
                </a:lnTo>
                <a:lnTo>
                  <a:pt x="f4" y="f2"/>
                </a:lnTo>
                <a:lnTo>
                  <a:pt x="f4" y="f4"/>
                </a:lnTo>
                <a:close/>
              </a:path>
            </a:pathLst>
          </a:custGeom>
          <a:solidFill>
            <a:srgbClr val="41AF5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987207" y="4400549"/>
            <a:ext cx="4142488" cy="4886325"/>
            <a:chOff x="11987207" y="4400549"/>
            <a:chExt cx="4142488" cy="4886325"/>
          </a:xfrm>
        </p:grpSpPr>
        <p:sp>
          <p:nvSpPr>
            <p:cNvPr id="4" name="object 4"/>
            <p:cNvSpPr/>
            <p:nvPr/>
          </p:nvSpPr>
          <p:spPr>
            <a:xfrm>
              <a:off x="14030325" y="8843957"/>
              <a:ext cx="271777" cy="27177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71780"/>
                <a:gd name="f4" fmla="val 271779"/>
                <a:gd name="f5" fmla="val 271462"/>
                <a:gd name="f6" fmla="*/ f0 1 271780"/>
                <a:gd name="f7" fmla="*/ f1 1 271779"/>
                <a:gd name="f8" fmla="+- f4 0 f2"/>
                <a:gd name="f9" fmla="+- f3 0 f2"/>
                <a:gd name="f10" fmla="*/ f9 1 271780"/>
                <a:gd name="f11" fmla="*/ f8 1 271779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71780" h="271779">
                  <a:moveTo>
                    <a:pt x="f5" y="f5"/>
                  </a:moveTo>
                  <a:lnTo>
                    <a:pt x="f2" y="f5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2D936A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pic>
          <p:nvPicPr>
            <p:cNvPr id="5" name="object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87207" y="4400549"/>
              <a:ext cx="4142488" cy="4886325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6" name="object 6"/>
          <p:cNvSpPr/>
          <p:nvPr/>
        </p:nvSpPr>
        <p:spPr>
          <a:xfrm>
            <a:off x="10044107" y="2543175"/>
            <a:ext cx="471802" cy="486405"/>
          </a:xfrm>
          <a:custGeom>
            <a:avLst/>
            <a:gdLst>
              <a:gd name="f0" fmla="val w"/>
              <a:gd name="f1" fmla="val h"/>
              <a:gd name="f2" fmla="val 0"/>
              <a:gd name="f3" fmla="val 471804"/>
              <a:gd name="f4" fmla="val 486410"/>
              <a:gd name="f5" fmla="val 471487"/>
              <a:gd name="f6" fmla="val 486221"/>
              <a:gd name="f7" fmla="*/ f0 1 471804"/>
              <a:gd name="f8" fmla="*/ f1 1 486410"/>
              <a:gd name="f9" fmla="+- f4 0 f2"/>
              <a:gd name="f10" fmla="+- f3 0 f2"/>
              <a:gd name="f11" fmla="*/ f10 1 471804"/>
              <a:gd name="f12" fmla="*/ f9 1 486410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471804" h="486410">
                <a:moveTo>
                  <a:pt x="f5" y="f6"/>
                </a:moveTo>
                <a:lnTo>
                  <a:pt x="f2" y="f6"/>
                </a:lnTo>
                <a:lnTo>
                  <a:pt x="f2" y="f2"/>
                </a:lnTo>
                <a:lnTo>
                  <a:pt x="f5" y="f2"/>
                </a:lnTo>
                <a:lnTo>
                  <a:pt x="f5" y="f6"/>
                </a:lnTo>
                <a:close/>
              </a:path>
            </a:pathLst>
          </a:custGeom>
          <a:solidFill>
            <a:srgbClr val="2D82C2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8408" y="828290"/>
            <a:ext cx="8428994" cy="99695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5873" rIns="0" bIns="0" anchor="t" anchorCtr="0" compatLnSpc="1">
            <a:spAutoFit/>
          </a:bodyPr>
          <a:lstStyle/>
          <a:p>
            <a:pPr marL="12701" lvl="0">
              <a:spcBef>
                <a:spcPts val="125"/>
              </a:spcBef>
            </a:pPr>
            <a:r>
              <a:rPr lang="en-IN" sz="6350"/>
              <a:t>PROBLEM</a:t>
            </a:r>
            <a:r>
              <a:rPr lang="en-IN" sz="6350" spc="975"/>
              <a:t> </a:t>
            </a:r>
            <a:r>
              <a:rPr lang="en-IN" sz="6350" spc="-10"/>
              <a:t>STATEMENT</a:t>
            </a:r>
            <a:endParaRPr lang="en-IN" sz="6350"/>
          </a:p>
        </p:txBody>
      </p:sp>
      <p:pic>
        <p:nvPicPr>
          <p:cNvPr id="8" name="object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334" y="9701207"/>
            <a:ext cx="262423" cy="2667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bject 9"/>
          <p:cNvSpPr txBox="1"/>
          <p:nvPr/>
        </p:nvSpPr>
        <p:spPr>
          <a:xfrm>
            <a:off x="1329848" y="2490468"/>
            <a:ext cx="10822938" cy="38563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34920" rIns="0" bIns="0" anchor="t" anchorCtr="0" compatLnSpc="1">
            <a:spAutoFit/>
          </a:bodyPr>
          <a:lstStyle/>
          <a:p>
            <a:pPr marL="12701" marR="586102" lvl="0" indent="0" algn="l" defTabSz="914400" rtl="0" fontAlgn="auto" hangingPunct="1">
              <a:lnSpc>
                <a:spcPts val="5030"/>
              </a:lnSpc>
              <a:spcBef>
                <a:spcPts val="27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In</a:t>
            </a:r>
            <a:r>
              <a:rPr lang="en-US" sz="4200" b="0" i="0" u="none" strike="noStrike" kern="0" cap="none" spc="-9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today’s</a:t>
            </a:r>
            <a:r>
              <a:rPr lang="en-US" sz="4200" b="0" i="0" u="none" strike="noStrike" kern="0" cap="none" spc="-9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competitive</a:t>
            </a:r>
            <a:r>
              <a:rPr lang="en-US" sz="4200" b="0" i="0" u="none" strike="noStrike" kern="0" cap="none" spc="-9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digital</a:t>
            </a:r>
            <a:r>
              <a:rPr lang="en-US" sz="4200" b="0" i="0" u="none" strike="noStrike" kern="0" cap="none" spc="-9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world,</a:t>
            </a:r>
            <a:r>
              <a:rPr lang="en-US" sz="4200" b="0" i="0" u="none" strike="noStrike" kern="0" cap="none" spc="-9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individuals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lack</a:t>
            </a:r>
            <a:r>
              <a:rPr lang="en-US" sz="4200" b="0" i="0" u="none" strike="noStrike" kern="0" cap="none" spc="-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</a:t>
            </a:r>
            <a:r>
              <a:rPr lang="en-US" sz="4200" b="0" i="0" u="none" strike="noStrike" kern="0" cap="none" spc="-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centralized,</a:t>
            </a:r>
            <a:r>
              <a:rPr lang="en-US" sz="4200" b="0" i="0" u="none" strike="noStrike" kern="0" cap="none" spc="-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professional,</a:t>
            </a:r>
            <a:r>
              <a:rPr lang="en-US" sz="4200" b="0" i="0" u="none" strike="noStrike" kern="0" cap="none" spc="-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and</a:t>
            </a:r>
            <a:r>
              <a:rPr lang="en-US" sz="4200" b="0" i="0" u="none" strike="noStrike" kern="0" cap="none" spc="-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visually</a:t>
            </a:r>
            <a:endParaRPr lang="en-US" sz="42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12701" marR="0" lvl="0" indent="0" algn="l" defTabSz="914400" rtl="0" fontAlgn="auto" hangingPunct="1">
              <a:lnSpc>
                <a:spcPts val="484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appealing</a:t>
            </a:r>
            <a:r>
              <a:rPr lang="en-US" sz="4200" b="0" i="0" u="none" strike="noStrike" kern="0" cap="none" spc="-9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platform</a:t>
            </a:r>
            <a:r>
              <a:rPr lang="en-US" sz="4200" b="0" i="0" u="none" strike="noStrike" kern="0" cap="none" spc="-8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to</a:t>
            </a:r>
            <a:r>
              <a:rPr lang="en-US" sz="4200" b="0" i="0" u="none" strike="noStrike" kern="0" cap="none" spc="-8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showcase</a:t>
            </a:r>
            <a:r>
              <a:rPr lang="en-US" sz="4200" b="0" i="0" u="none" strike="noStrike" kern="0" cap="none" spc="-9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their</a:t>
            </a:r>
            <a:r>
              <a:rPr lang="en-US" sz="4200" b="0" i="0" u="none" strike="noStrike" kern="0" cap="none" spc="-8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academic</a:t>
            </a:r>
            <a:endParaRPr lang="en-US" sz="42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12701" marR="0" lvl="0" indent="0" algn="l" defTabSz="914400" rtl="0" fontAlgn="auto" hangingPunct="1">
              <a:lnSpc>
                <a:spcPts val="50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2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achievements,</a:t>
            </a:r>
            <a:r>
              <a:rPr lang="en-US" sz="4200" b="0" i="0" u="none" strike="noStrike" kern="0" cap="none" spc="-6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skills,</a:t>
            </a:r>
            <a:r>
              <a:rPr lang="en-US" sz="4200" b="0" i="0" u="none" strike="noStrike" kern="0" cap="none" spc="-6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and</a:t>
            </a:r>
            <a:r>
              <a:rPr lang="en-US" sz="4200" b="0" i="0" u="none" strike="noStrike" kern="0" cap="none" spc="-6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projects.</a:t>
            </a:r>
            <a:endParaRPr lang="en-US" sz="42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12701" marR="0" lvl="0" indent="0" algn="l" defTabSz="914400" rtl="0" fontAlgn="auto" hangingPunct="1">
              <a:lnSpc>
                <a:spcPts val="502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</a:t>
            </a:r>
            <a:r>
              <a:rPr lang="en-US" sz="4200" b="0" i="0" u="none" strike="noStrike" kern="0" cap="none" spc="-5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digital</a:t>
            </a:r>
            <a:r>
              <a:rPr lang="en-US" sz="4200" b="0" i="0" u="none" strike="noStrike" kern="0" cap="none" spc="-5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portfolio</a:t>
            </a:r>
            <a:r>
              <a:rPr lang="en-US" sz="4200" b="0" i="0" u="none" strike="noStrike" kern="0" cap="none" spc="-5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is</a:t>
            </a:r>
            <a:r>
              <a:rPr lang="en-US" sz="4200" b="0" i="0" u="none" strike="noStrike" kern="0" cap="none" spc="-4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necessary</a:t>
            </a:r>
            <a:r>
              <a:rPr lang="en-US" sz="4200" b="0" i="0" u="none" strike="noStrike" kern="0" cap="none" spc="-5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to</a:t>
            </a:r>
            <a:r>
              <a:rPr lang="en-US" sz="4200" b="0" i="0" u="none" strike="noStrike" kern="0" cap="none" spc="-5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present</a:t>
            </a:r>
            <a:endParaRPr lang="en-US" sz="42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12701" marR="0" lvl="0" indent="0" algn="l" defTabSz="914400" rtl="0" fontAlgn="auto" hangingPunct="1">
              <a:lnSpc>
                <a:spcPts val="503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personal</a:t>
            </a:r>
            <a:r>
              <a:rPr lang="en-US" sz="4200" b="0" i="0" u="none" strike="noStrike" kern="0" cap="none" spc="-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and</a:t>
            </a:r>
            <a:r>
              <a:rPr lang="en-US" sz="4200" b="0" i="0" u="none" strike="noStrike" kern="0" cap="none" spc="-6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professional</a:t>
            </a:r>
            <a:r>
              <a:rPr lang="en-US" sz="4200" b="0" i="0" u="none" strike="noStrike" kern="0" cap="none" spc="-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information</a:t>
            </a:r>
            <a:r>
              <a:rPr lang="en-US" sz="4200" b="0" i="0" u="none" strike="noStrike" kern="0" cap="none" spc="-6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effectively.</a:t>
            </a:r>
            <a:endParaRPr lang="en-US" sz="42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877730" y="9707553"/>
            <a:ext cx="313694" cy="2692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52403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39EFE25-1818-47CA-A81F-5109575AA0A7}" type="slidenum">
              <a:t>4</a:t>
            </a:fld>
            <a:endParaRPr lang="en-IN" sz="1650" b="0" i="0" u="none" strike="noStrike" kern="0" cap="none" spc="-50" baseline="0">
              <a:solidFill>
                <a:srgbClr val="2D936A"/>
              </a:solidFill>
              <a:uFillTx/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57"/>
            <a:ext cx="685800" cy="685800"/>
          </a:xfrm>
          <a:custGeom>
            <a:avLst/>
            <a:gdLst>
              <a:gd name="f0" fmla="val w"/>
              <a:gd name="f1" fmla="val h"/>
              <a:gd name="f2" fmla="val 0"/>
              <a:gd name="f3" fmla="val 685800"/>
              <a:gd name="f4" fmla="val 685799"/>
              <a:gd name="f5" fmla="*/ f0 1 685800"/>
              <a:gd name="f6" fmla="*/ f1 1 685800"/>
              <a:gd name="f7" fmla="+- f3 0 f2"/>
              <a:gd name="f8" fmla="*/ f7 1 685800"/>
              <a:gd name="f9" fmla="*/ f2 1 f8"/>
              <a:gd name="f10" fmla="*/ f3 1 f8"/>
              <a:gd name="f11" fmla="*/ f9 f5 1"/>
              <a:gd name="f12" fmla="*/ f10 f5 1"/>
              <a:gd name="f13" fmla="*/ f10 f6 1"/>
              <a:gd name="f14" fmla="*/ f9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" t="f14" r="f12" b="f13"/>
            <a:pathLst>
              <a:path w="685800" h="685800">
                <a:moveTo>
                  <a:pt x="f4" y="f4"/>
                </a:moveTo>
                <a:lnTo>
                  <a:pt x="f2" y="f4"/>
                </a:lnTo>
                <a:lnTo>
                  <a:pt x="f2" y="f2"/>
                </a:lnTo>
                <a:lnTo>
                  <a:pt x="f4" y="f2"/>
                </a:lnTo>
                <a:lnTo>
                  <a:pt x="f4" y="f4"/>
                </a:lnTo>
                <a:close/>
              </a:path>
            </a:pathLst>
          </a:custGeom>
          <a:solidFill>
            <a:srgbClr val="41AF5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987332" y="3971925"/>
            <a:ext cx="5300657" cy="5715000"/>
            <a:chOff x="12987332" y="3971925"/>
            <a:chExt cx="5300657" cy="5715000"/>
          </a:xfrm>
        </p:grpSpPr>
        <p:sp>
          <p:nvSpPr>
            <p:cNvPr id="4" name="object 4"/>
            <p:cNvSpPr/>
            <p:nvPr/>
          </p:nvSpPr>
          <p:spPr>
            <a:xfrm>
              <a:off x="14030325" y="8843957"/>
              <a:ext cx="271777" cy="27177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71780"/>
                <a:gd name="f4" fmla="val 271779"/>
                <a:gd name="f5" fmla="val 271462"/>
                <a:gd name="f6" fmla="*/ f0 1 271780"/>
                <a:gd name="f7" fmla="*/ f1 1 271779"/>
                <a:gd name="f8" fmla="+- f4 0 f2"/>
                <a:gd name="f9" fmla="+- f3 0 f2"/>
                <a:gd name="f10" fmla="*/ f9 1 271780"/>
                <a:gd name="f11" fmla="*/ f8 1 271779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71780" h="271779">
                  <a:moveTo>
                    <a:pt x="f5" y="f5"/>
                  </a:moveTo>
                  <a:lnTo>
                    <a:pt x="f2" y="f5"/>
                  </a:lnTo>
                  <a:lnTo>
                    <a:pt x="f2" y="f2"/>
                  </a:lnTo>
                  <a:lnTo>
                    <a:pt x="f5" y="f2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2D936A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pic>
          <p:nvPicPr>
            <p:cNvPr id="5" name="object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87332" y="3971925"/>
              <a:ext cx="5300657" cy="571500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6" name="object 6"/>
          <p:cNvSpPr/>
          <p:nvPr/>
        </p:nvSpPr>
        <p:spPr>
          <a:xfrm>
            <a:off x="10044107" y="2543175"/>
            <a:ext cx="471802" cy="486405"/>
          </a:xfrm>
          <a:custGeom>
            <a:avLst/>
            <a:gdLst>
              <a:gd name="f0" fmla="val w"/>
              <a:gd name="f1" fmla="val h"/>
              <a:gd name="f2" fmla="val 0"/>
              <a:gd name="f3" fmla="val 471804"/>
              <a:gd name="f4" fmla="val 486410"/>
              <a:gd name="f5" fmla="val 471487"/>
              <a:gd name="f6" fmla="val 486221"/>
              <a:gd name="f7" fmla="*/ f0 1 471804"/>
              <a:gd name="f8" fmla="*/ f1 1 486410"/>
              <a:gd name="f9" fmla="+- f4 0 f2"/>
              <a:gd name="f10" fmla="+- f3 0 f2"/>
              <a:gd name="f11" fmla="*/ f10 1 471804"/>
              <a:gd name="f12" fmla="*/ f9 1 486410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471804" h="486410">
                <a:moveTo>
                  <a:pt x="f5" y="f6"/>
                </a:moveTo>
                <a:lnTo>
                  <a:pt x="f2" y="f6"/>
                </a:lnTo>
                <a:lnTo>
                  <a:pt x="f2" y="f2"/>
                </a:lnTo>
                <a:lnTo>
                  <a:pt x="f5" y="f2"/>
                </a:lnTo>
                <a:lnTo>
                  <a:pt x="f5" y="f6"/>
                </a:lnTo>
                <a:close/>
              </a:path>
            </a:pathLst>
          </a:custGeom>
          <a:solidFill>
            <a:srgbClr val="2D82C2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6959" y="1210153"/>
            <a:ext cx="7867653" cy="99695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5873" rIns="0" bIns="0" anchor="t" anchorCtr="0" compatLnSpc="1">
            <a:spAutoFit/>
          </a:bodyPr>
          <a:lstStyle/>
          <a:p>
            <a:pPr marL="12701" lvl="0">
              <a:spcBef>
                <a:spcPts val="125"/>
              </a:spcBef>
              <a:tabLst>
                <a:tab pos="3914774" algn="l"/>
              </a:tabLst>
            </a:pPr>
            <a:r>
              <a:rPr lang="en-IN" sz="6350" spc="-10"/>
              <a:t>PROJECT</a:t>
            </a:r>
            <a:r>
              <a:rPr lang="en-IN" sz="6350"/>
              <a:t>	</a:t>
            </a:r>
            <a:r>
              <a:rPr lang="en-IN" sz="6350" spc="-10"/>
              <a:t>OVERVIEW</a:t>
            </a:r>
            <a:endParaRPr lang="en-IN" sz="6350"/>
          </a:p>
        </p:txBody>
      </p:sp>
      <p:pic>
        <p:nvPicPr>
          <p:cNvPr id="8" name="object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334" y="9701207"/>
            <a:ext cx="262423" cy="2667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bject 9"/>
          <p:cNvSpPr txBox="1"/>
          <p:nvPr/>
        </p:nvSpPr>
        <p:spPr>
          <a:xfrm>
            <a:off x="1188399" y="2733361"/>
            <a:ext cx="11102343" cy="51327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34920" rIns="0" bIns="0" anchor="t" anchorCtr="0" compatLnSpc="1">
            <a:spAutoFit/>
          </a:bodyPr>
          <a:lstStyle/>
          <a:p>
            <a:pPr marL="12701" marR="5084" lvl="0" indent="0" algn="l" defTabSz="914400" rtl="0" fontAlgn="auto" hangingPunct="1">
              <a:lnSpc>
                <a:spcPts val="5030"/>
              </a:lnSpc>
              <a:spcBef>
                <a:spcPts val="27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The</a:t>
            </a:r>
            <a:r>
              <a:rPr lang="en-US" sz="4200" b="0" i="0" u="none" strike="noStrike" kern="0" cap="none" spc="-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Digital</a:t>
            </a:r>
            <a:r>
              <a:rPr lang="en-US" sz="4200" b="0" i="0" u="none" strike="noStrike" kern="0" cap="none" spc="-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Portfolio</a:t>
            </a:r>
            <a:r>
              <a:rPr lang="en-US" sz="4200" b="0" i="0" u="none" strike="noStrike" kern="0" cap="none" spc="-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Website</a:t>
            </a:r>
            <a:r>
              <a:rPr lang="en-US" sz="4200" b="0" i="0" u="none" strike="noStrike" kern="0" cap="none" spc="-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is</a:t>
            </a:r>
            <a:r>
              <a:rPr lang="en-US" sz="4200" b="0" i="0" u="none" strike="noStrike" kern="0" cap="none" spc="-6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</a:t>
            </a:r>
            <a:r>
              <a:rPr lang="en-US" sz="4200" b="0" i="0" u="none" strike="noStrike" kern="0" cap="none" spc="-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personal</a:t>
            </a:r>
            <a:r>
              <a:rPr lang="en-US" sz="4200" b="0" i="0" u="none" strike="noStrike" kern="0" cap="none" spc="-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platform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designed</a:t>
            </a:r>
            <a:r>
              <a:rPr lang="en-US" sz="4200" b="0" i="0" u="none" strike="noStrike" kern="0" cap="none" spc="-10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to</a:t>
            </a:r>
            <a:r>
              <a:rPr lang="en-US" sz="4200" b="0" i="0" u="none" strike="noStrike" kern="0" cap="none" spc="-10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highlight</a:t>
            </a:r>
            <a:r>
              <a:rPr lang="en-US" sz="4200" b="0" i="0" u="none" strike="noStrike" kern="0" cap="none" spc="-10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academic,</a:t>
            </a:r>
            <a:r>
              <a:rPr lang="en-US" sz="4200" b="0" i="0" u="none" strike="noStrike" kern="0" cap="none" spc="-10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technical,</a:t>
            </a:r>
            <a:r>
              <a:rPr lang="en-US" sz="4200" b="0" i="0" u="none" strike="noStrike" kern="0" cap="none" spc="-10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-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and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creative</a:t>
            </a:r>
            <a:r>
              <a:rPr lang="en-US" sz="4200" b="0" i="0" u="none" strike="noStrike" kern="0" cap="none" spc="-15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skills.</a:t>
            </a:r>
            <a:endParaRPr lang="en-US" sz="42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12701" marR="0" lvl="0" indent="0" algn="l" defTabSz="914400" rtl="0" fontAlgn="auto" hangingPunct="1">
              <a:lnSpc>
                <a:spcPts val="484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It</a:t>
            </a:r>
            <a:r>
              <a:rPr lang="en-US" sz="4200" b="0" i="0" u="none" strike="noStrike" kern="0" cap="none" spc="-5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contains</a:t>
            </a:r>
            <a:r>
              <a:rPr lang="en-US" sz="4200" b="0" i="0" u="none" strike="noStrike" kern="0" cap="none" spc="-5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sections</a:t>
            </a:r>
            <a:r>
              <a:rPr lang="en-US" sz="4200" b="0" i="0" u="none" strike="noStrike" kern="0" cap="none" spc="-5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such</a:t>
            </a:r>
            <a:r>
              <a:rPr lang="en-US" sz="4200" b="0" i="0" u="none" strike="noStrike" kern="0" cap="none" spc="-5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as</a:t>
            </a:r>
            <a:r>
              <a:rPr lang="en-US" sz="4200" b="0" i="0" u="none" strike="noStrike" kern="0" cap="none" spc="-5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About</a:t>
            </a:r>
            <a:r>
              <a:rPr lang="en-US" sz="4200" b="0" i="0" u="none" strike="noStrike" kern="0" cap="none" spc="-5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Me,</a:t>
            </a:r>
            <a:r>
              <a:rPr lang="en-US" sz="4200" b="0" i="0" u="none" strike="noStrike" kern="0" cap="none" spc="-5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Education,</a:t>
            </a:r>
            <a:endParaRPr lang="en-US" sz="42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12701" marR="2012951" lvl="0" indent="0" algn="l" defTabSz="914400" rtl="0" fontAlgn="auto" hangingPunct="1">
              <a:lnSpc>
                <a:spcPts val="5030"/>
              </a:lnSpc>
              <a:spcBef>
                <a:spcPts val="17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Projects,</a:t>
            </a:r>
            <a:r>
              <a:rPr lang="en-US" sz="4200" b="0" i="0" u="none" strike="noStrike" kern="0" cap="none" spc="-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Skills,</a:t>
            </a:r>
            <a:r>
              <a:rPr lang="en-US" sz="4200" b="0" i="0" u="none" strike="noStrike" kern="0" cap="none" spc="-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Certifications,</a:t>
            </a:r>
            <a:r>
              <a:rPr lang="en-US" sz="4200" b="0" i="0" u="none" strike="noStrike" kern="0" cap="none" spc="-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and</a:t>
            </a:r>
            <a:r>
              <a:rPr lang="en-US" sz="4200" b="0" i="0" u="none" strike="noStrike" kern="0" cap="none" spc="-7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Contact information.</a:t>
            </a:r>
            <a:endParaRPr lang="en-US" sz="42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12701" marR="0" lvl="0" indent="0" algn="l" defTabSz="914400" rtl="0" fontAlgn="auto" hangingPunct="1">
              <a:lnSpc>
                <a:spcPts val="484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The</a:t>
            </a:r>
            <a:r>
              <a:rPr lang="en-US" sz="4200" b="0" i="0" u="none" strike="noStrike" kern="0" cap="none" spc="-3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website</a:t>
            </a:r>
            <a:r>
              <a:rPr lang="en-US" sz="4200" b="0" i="0" u="none" strike="noStrike" kern="0" cap="none" spc="-3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is</a:t>
            </a:r>
            <a:r>
              <a:rPr lang="en-US" sz="4200" b="0" i="0" u="none" strike="noStrike" kern="0" cap="none" spc="-3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responsive,</a:t>
            </a:r>
            <a:r>
              <a:rPr lang="en-US" sz="4200" b="0" i="0" u="none" strike="noStrike" kern="0" cap="none" spc="-3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-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user-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friendly,</a:t>
            </a:r>
            <a:r>
              <a:rPr lang="en-US" sz="4200" b="0" i="0" u="none" strike="noStrike" kern="0" cap="none" spc="-3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-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and</a:t>
            </a:r>
            <a:endParaRPr lang="en-US" sz="42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12701" marR="0" lvl="0" indent="0" algn="l" defTabSz="914400" rtl="0" fontAlgn="auto" hangingPunct="1">
              <a:lnSpc>
                <a:spcPts val="503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2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customizable.</a:t>
            </a:r>
            <a:endParaRPr lang="en-US" sz="42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877730" y="9707553"/>
            <a:ext cx="313694" cy="2692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52403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4906CD6-C632-47FF-912B-023C8755E04D}" type="slidenum">
              <a:t>5</a:t>
            </a:fld>
            <a:endParaRPr lang="en-IN" sz="1650" b="0" i="0" u="none" strike="noStrike" kern="0" cap="none" spc="-50" baseline="0">
              <a:solidFill>
                <a:srgbClr val="2D936A"/>
              </a:solidFill>
              <a:uFillTx/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57"/>
            <a:ext cx="685800" cy="685800"/>
          </a:xfrm>
          <a:custGeom>
            <a:avLst/>
            <a:gdLst>
              <a:gd name="f0" fmla="val w"/>
              <a:gd name="f1" fmla="val h"/>
              <a:gd name="f2" fmla="val 0"/>
              <a:gd name="f3" fmla="val 685800"/>
              <a:gd name="f4" fmla="val 685799"/>
              <a:gd name="f5" fmla="*/ f0 1 685800"/>
              <a:gd name="f6" fmla="*/ f1 1 685800"/>
              <a:gd name="f7" fmla="+- f3 0 f2"/>
              <a:gd name="f8" fmla="*/ f7 1 685800"/>
              <a:gd name="f9" fmla="*/ f2 1 f8"/>
              <a:gd name="f10" fmla="*/ f3 1 f8"/>
              <a:gd name="f11" fmla="*/ f9 f5 1"/>
              <a:gd name="f12" fmla="*/ f10 f5 1"/>
              <a:gd name="f13" fmla="*/ f10 f6 1"/>
              <a:gd name="f14" fmla="*/ f9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" t="f14" r="f12" b="f13"/>
            <a:pathLst>
              <a:path w="685800" h="685800">
                <a:moveTo>
                  <a:pt x="f4" y="f4"/>
                </a:moveTo>
                <a:lnTo>
                  <a:pt x="f2" y="f4"/>
                </a:lnTo>
                <a:lnTo>
                  <a:pt x="f2" y="f2"/>
                </a:lnTo>
                <a:lnTo>
                  <a:pt x="f4" y="f2"/>
                </a:lnTo>
                <a:lnTo>
                  <a:pt x="f4" y="f4"/>
                </a:lnTo>
                <a:close/>
              </a:path>
            </a:pathLst>
          </a:custGeom>
          <a:solidFill>
            <a:srgbClr val="41AF5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44107" y="2543175"/>
            <a:ext cx="471802" cy="486405"/>
          </a:xfrm>
          <a:custGeom>
            <a:avLst/>
            <a:gdLst>
              <a:gd name="f0" fmla="val w"/>
              <a:gd name="f1" fmla="val h"/>
              <a:gd name="f2" fmla="val 0"/>
              <a:gd name="f3" fmla="val 471804"/>
              <a:gd name="f4" fmla="val 486410"/>
              <a:gd name="f5" fmla="val 471487"/>
              <a:gd name="f6" fmla="val 486221"/>
              <a:gd name="f7" fmla="*/ f0 1 471804"/>
              <a:gd name="f8" fmla="*/ f1 1 486410"/>
              <a:gd name="f9" fmla="+- f4 0 f2"/>
              <a:gd name="f10" fmla="+- f3 0 f2"/>
              <a:gd name="f11" fmla="*/ f10 1 471804"/>
              <a:gd name="f12" fmla="*/ f9 1 486410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471804" h="486410">
                <a:moveTo>
                  <a:pt x="f5" y="f6"/>
                </a:moveTo>
                <a:lnTo>
                  <a:pt x="f2" y="f6"/>
                </a:lnTo>
                <a:lnTo>
                  <a:pt x="f2" y="f2"/>
                </a:lnTo>
                <a:lnTo>
                  <a:pt x="f5" y="f2"/>
                </a:lnTo>
                <a:lnTo>
                  <a:pt x="f5" y="f6"/>
                </a:lnTo>
                <a:close/>
              </a:path>
            </a:pathLst>
          </a:custGeom>
          <a:solidFill>
            <a:srgbClr val="2D82C2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0325" y="8843957"/>
            <a:ext cx="271777" cy="271777"/>
          </a:xfrm>
          <a:custGeom>
            <a:avLst/>
            <a:gdLst>
              <a:gd name="f0" fmla="val w"/>
              <a:gd name="f1" fmla="val h"/>
              <a:gd name="f2" fmla="val 0"/>
              <a:gd name="f3" fmla="val 271780"/>
              <a:gd name="f4" fmla="val 271779"/>
              <a:gd name="f5" fmla="val 271462"/>
              <a:gd name="f6" fmla="*/ f0 1 271780"/>
              <a:gd name="f7" fmla="*/ f1 1 271779"/>
              <a:gd name="f8" fmla="+- f4 0 f2"/>
              <a:gd name="f9" fmla="+- f3 0 f2"/>
              <a:gd name="f10" fmla="*/ f9 1 271780"/>
              <a:gd name="f11" fmla="*/ f8 1 271779"/>
              <a:gd name="f12" fmla="*/ f2 1 f10"/>
              <a:gd name="f13" fmla="*/ f3 1 f10"/>
              <a:gd name="f14" fmla="*/ f2 1 f11"/>
              <a:gd name="f15" fmla="*/ f4 1 f11"/>
              <a:gd name="f16" fmla="*/ f12 f6 1"/>
              <a:gd name="f17" fmla="*/ f13 f6 1"/>
              <a:gd name="f18" fmla="*/ f15 f7 1"/>
              <a:gd name="f19" fmla="*/ f14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271780" h="271779">
                <a:moveTo>
                  <a:pt x="f5" y="f5"/>
                </a:moveTo>
                <a:lnTo>
                  <a:pt x="f2" y="f5"/>
                </a:lnTo>
                <a:lnTo>
                  <a:pt x="f2" y="f2"/>
                </a:lnTo>
                <a:lnTo>
                  <a:pt x="f5" y="f2"/>
                </a:lnTo>
                <a:lnTo>
                  <a:pt x="f5" y="f5"/>
                </a:lnTo>
                <a:close/>
              </a:path>
            </a:pathLst>
          </a:custGeom>
          <a:solidFill>
            <a:srgbClr val="2D936A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4551" y="1258891"/>
            <a:ext cx="7959723" cy="8483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57214" rIns="0" bIns="0" anchor="t" anchorCtr="0" compatLnSpc="1">
            <a:spAutoFit/>
          </a:bodyPr>
          <a:lstStyle/>
          <a:p>
            <a:pPr marL="224156" lvl="0">
              <a:spcBef>
                <a:spcPts val="100"/>
              </a:spcBef>
            </a:pPr>
            <a:r>
              <a:rPr lang="en-US" sz="4800"/>
              <a:t>WHO</a:t>
            </a:r>
            <a:r>
              <a:rPr lang="en-US" sz="4800" spc="-100"/>
              <a:t> </a:t>
            </a:r>
            <a:r>
              <a:rPr lang="en-US" sz="4800"/>
              <a:t>ARE</a:t>
            </a:r>
            <a:r>
              <a:rPr lang="en-US" sz="4800" spc="-100"/>
              <a:t> </a:t>
            </a:r>
            <a:r>
              <a:rPr lang="en-US" sz="4800"/>
              <a:t>THE</a:t>
            </a:r>
            <a:r>
              <a:rPr lang="en-US" sz="4800" spc="-100"/>
              <a:t> </a:t>
            </a:r>
            <a:r>
              <a:rPr lang="en-US" sz="4800"/>
              <a:t>END</a:t>
            </a:r>
            <a:r>
              <a:rPr lang="en-US" sz="4800" spc="-100"/>
              <a:t> </a:t>
            </a:r>
            <a:r>
              <a:rPr lang="en-US" sz="4800" spc="-10"/>
              <a:t>USERS?</a:t>
            </a:r>
            <a:endParaRPr lang="en-US" sz="4800"/>
          </a:p>
        </p:txBody>
      </p:sp>
      <p:pic>
        <p:nvPicPr>
          <p:cNvPr id="6" name="object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9258300"/>
            <a:ext cx="3270443" cy="72865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object 7"/>
          <p:cNvSpPr txBox="1"/>
          <p:nvPr/>
        </p:nvSpPr>
        <p:spPr>
          <a:xfrm>
            <a:off x="1668816" y="3072155"/>
            <a:ext cx="12116430" cy="258000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29846" rIns="0" bIns="0" anchor="t" anchorCtr="0" compatLnSpc="1">
            <a:spAutoFit/>
          </a:bodyPr>
          <a:lstStyle/>
          <a:p>
            <a:pPr marL="12701" marR="5084" lvl="0" indent="0" algn="l" defTabSz="914400" rtl="0" fontAlgn="auto" hangingPunct="1">
              <a:lnSpc>
                <a:spcPts val="5020"/>
              </a:lnSpc>
              <a:spcBef>
                <a:spcPts val="23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Students</a:t>
            </a:r>
            <a:r>
              <a:rPr lang="en-US" sz="4200" b="0" i="0" u="none" strike="noStrike" kern="0" cap="none" spc="-4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–</a:t>
            </a:r>
            <a:r>
              <a:rPr lang="en-US" sz="4200" b="0" i="0" u="none" strike="noStrike" kern="0" cap="none" spc="-3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Showcase</a:t>
            </a:r>
            <a:r>
              <a:rPr lang="en-US" sz="4200" b="0" i="0" u="none" strike="noStrike" kern="0" cap="none" spc="-3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academic</a:t>
            </a:r>
            <a:r>
              <a:rPr lang="en-US" sz="4200" b="0" i="0" u="none" strike="noStrike" kern="0" cap="none" spc="-3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achievements</a:t>
            </a:r>
            <a:r>
              <a:rPr lang="en-US" sz="4200" b="0" i="0" u="none" strike="noStrike" kern="0" cap="none" spc="-3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and</a:t>
            </a:r>
            <a:r>
              <a:rPr lang="en-US" sz="4200" b="0" i="0" u="none" strike="noStrike" kern="0" cap="none" spc="-4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skills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Job</a:t>
            </a:r>
            <a:r>
              <a:rPr lang="en-US" sz="4200" b="0" i="0" u="none" strike="noStrike" kern="0" cap="none" spc="-5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Seekers</a:t>
            </a:r>
            <a:r>
              <a:rPr lang="en-US" sz="4200" b="0" i="0" u="none" strike="noStrike" kern="0" cap="none" spc="-4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–</a:t>
            </a:r>
            <a:r>
              <a:rPr lang="en-US" sz="4200" b="0" i="0" u="none" strike="noStrike" kern="0" cap="none" spc="-4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Highlight</a:t>
            </a:r>
            <a:r>
              <a:rPr lang="en-US" sz="4200" b="0" i="0" u="none" strike="noStrike" kern="0" cap="none" spc="-4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projects</a:t>
            </a:r>
            <a:r>
              <a:rPr lang="en-US" sz="4200" b="0" i="0" u="none" strike="noStrike" kern="0" cap="none" spc="-4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and</a:t>
            </a:r>
            <a:r>
              <a:rPr lang="en-US" sz="4200" b="0" i="0" u="none" strike="noStrike" kern="0" cap="none" spc="-4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certifications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Professionals</a:t>
            </a:r>
            <a:r>
              <a:rPr lang="en-US" sz="4200" b="0" i="0" u="none" strike="noStrike" kern="0" cap="none" spc="-4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–</a:t>
            </a:r>
            <a:r>
              <a:rPr lang="en-US" sz="4200" b="0" i="0" u="none" strike="noStrike" kern="0" cap="none" spc="-4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Build</a:t>
            </a:r>
            <a:r>
              <a:rPr lang="en-US" sz="4200" b="0" i="0" u="none" strike="noStrike" kern="0" cap="none" spc="-4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</a:t>
            </a:r>
            <a:r>
              <a:rPr lang="en-US" sz="4200" b="0" i="0" u="none" strike="noStrike" kern="0" cap="none" spc="-4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online</a:t>
            </a:r>
            <a:r>
              <a:rPr lang="en-US" sz="4200" b="0" i="0" u="none" strike="noStrike" kern="0" cap="none" spc="-4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personal</a:t>
            </a:r>
            <a:r>
              <a:rPr lang="en-US" sz="4200" b="0" i="0" u="none" strike="noStrike" kern="0" cap="none" spc="-4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brand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Recruiters/Employers</a:t>
            </a:r>
            <a:r>
              <a:rPr lang="en-US" sz="4200" b="0" i="0" u="none" strike="noStrike" kern="0" cap="none" spc="-3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–</a:t>
            </a:r>
            <a:r>
              <a:rPr lang="en-US" sz="4200" b="0" i="0" u="none" strike="noStrike" kern="0" cap="none" spc="-3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View</a:t>
            </a:r>
            <a:r>
              <a:rPr lang="en-US" sz="4200" b="0" i="0" u="none" strike="noStrike" kern="0" cap="none" spc="-3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candidate</a:t>
            </a:r>
            <a:r>
              <a:rPr lang="en-US" sz="4200" b="0" i="0" u="none" strike="noStrike" kern="0" cap="none" spc="-3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portfolios</a:t>
            </a:r>
            <a:r>
              <a:rPr lang="en-US" sz="4200" b="0" i="0" u="none" strike="noStrike" kern="0" cap="none" spc="-3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easily</a:t>
            </a:r>
            <a:endParaRPr lang="en-US" sz="42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877730" y="9707553"/>
            <a:ext cx="313694" cy="2692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52403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D069D79-B859-4B23-9209-8832D07E07BD}" type="slidenum">
              <a:t>6</a:t>
            </a:fld>
            <a:endParaRPr lang="en-IN" sz="1650" b="0" i="0" u="none" strike="noStrike" kern="0" cap="none" spc="-50" baseline="0">
              <a:solidFill>
                <a:srgbClr val="2D936A"/>
              </a:solidFill>
              <a:uFillTx/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38418" y="1938921"/>
            <a:ext cx="4043357" cy="7914890"/>
            <a:chOff x="12438418" y="1938921"/>
            <a:chExt cx="4043357" cy="7914890"/>
          </a:xfrm>
        </p:grpSpPr>
        <p:pic>
          <p:nvPicPr>
            <p:cNvPr id="3" name="object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38418" y="1938921"/>
              <a:ext cx="4043357" cy="7914890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4" name="object 4"/>
            <p:cNvSpPr/>
            <p:nvPr/>
          </p:nvSpPr>
          <p:spPr>
            <a:xfrm>
              <a:off x="14030325" y="8043857"/>
              <a:ext cx="685800" cy="6858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85800"/>
                <a:gd name="f4" fmla="val 685799"/>
                <a:gd name="f5" fmla="*/ f0 1 685800"/>
                <a:gd name="f6" fmla="*/ f1 1 685800"/>
                <a:gd name="f7" fmla="+- f3 0 f2"/>
                <a:gd name="f8" fmla="*/ f7 1 685800"/>
                <a:gd name="f9" fmla="*/ f2 1 f8"/>
                <a:gd name="f10" fmla="*/ f3 1 f8"/>
                <a:gd name="f11" fmla="*/ f9 f5 1"/>
                <a:gd name="f12" fmla="*/ f10 f5 1"/>
                <a:gd name="f13" fmla="*/ f10 f6 1"/>
                <a:gd name="f14" fmla="*/ f9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" t="f14" r="f12" b="f13"/>
              <a:pathLst>
                <a:path w="685800" h="685800">
                  <a:moveTo>
                    <a:pt x="f4" y="f4"/>
                  </a:moveTo>
                  <a:lnTo>
                    <a:pt x="f2" y="f4"/>
                  </a:lnTo>
                  <a:lnTo>
                    <a:pt x="f2" y="f2"/>
                  </a:lnTo>
                  <a:lnTo>
                    <a:pt x="f4" y="f2"/>
                  </a:lnTo>
                  <a:lnTo>
                    <a:pt x="f4" y="f4"/>
                  </a:lnTo>
                  <a:close/>
                </a:path>
              </a:pathLst>
            </a:custGeom>
            <a:solidFill>
              <a:srgbClr val="41AF50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5" name="object 5"/>
          <p:cNvSpPr/>
          <p:nvPr/>
        </p:nvSpPr>
        <p:spPr>
          <a:xfrm>
            <a:off x="10044107" y="2543175"/>
            <a:ext cx="471802" cy="486405"/>
          </a:xfrm>
          <a:custGeom>
            <a:avLst/>
            <a:gdLst>
              <a:gd name="f0" fmla="val w"/>
              <a:gd name="f1" fmla="val h"/>
              <a:gd name="f2" fmla="val 0"/>
              <a:gd name="f3" fmla="val 471804"/>
              <a:gd name="f4" fmla="val 486410"/>
              <a:gd name="f5" fmla="val 471487"/>
              <a:gd name="f6" fmla="val 486221"/>
              <a:gd name="f7" fmla="*/ f0 1 471804"/>
              <a:gd name="f8" fmla="*/ f1 1 486410"/>
              <a:gd name="f9" fmla="+- f4 0 f2"/>
              <a:gd name="f10" fmla="+- f3 0 f2"/>
              <a:gd name="f11" fmla="*/ f10 1 471804"/>
              <a:gd name="f12" fmla="*/ f9 1 486410"/>
              <a:gd name="f13" fmla="*/ f2 1 f11"/>
              <a:gd name="f14" fmla="*/ f3 1 f11"/>
              <a:gd name="f15" fmla="*/ f2 1 f12"/>
              <a:gd name="f16" fmla="*/ f4 1 f12"/>
              <a:gd name="f17" fmla="*/ f13 f7 1"/>
              <a:gd name="f18" fmla="*/ f14 f7 1"/>
              <a:gd name="f19" fmla="*/ f16 f8 1"/>
              <a:gd name="f20" fmla="*/ f15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7" t="f20" r="f18" b="f19"/>
            <a:pathLst>
              <a:path w="471804" h="486410">
                <a:moveTo>
                  <a:pt x="f5" y="f6"/>
                </a:moveTo>
                <a:lnTo>
                  <a:pt x="f2" y="f6"/>
                </a:lnTo>
                <a:lnTo>
                  <a:pt x="f2" y="f2"/>
                </a:lnTo>
                <a:lnTo>
                  <a:pt x="f5" y="f2"/>
                </a:lnTo>
                <a:lnTo>
                  <a:pt x="f5" y="f6"/>
                </a:lnTo>
                <a:close/>
              </a:path>
            </a:pathLst>
          </a:custGeom>
          <a:solidFill>
            <a:srgbClr val="2D82C2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030325" y="8843957"/>
            <a:ext cx="271777" cy="271777"/>
          </a:xfrm>
          <a:custGeom>
            <a:avLst/>
            <a:gdLst>
              <a:gd name="f0" fmla="val w"/>
              <a:gd name="f1" fmla="val h"/>
              <a:gd name="f2" fmla="val 0"/>
              <a:gd name="f3" fmla="val 271780"/>
              <a:gd name="f4" fmla="val 271779"/>
              <a:gd name="f5" fmla="val 271462"/>
              <a:gd name="f6" fmla="*/ f0 1 271780"/>
              <a:gd name="f7" fmla="*/ f1 1 271779"/>
              <a:gd name="f8" fmla="+- f4 0 f2"/>
              <a:gd name="f9" fmla="+- f3 0 f2"/>
              <a:gd name="f10" fmla="*/ f9 1 271780"/>
              <a:gd name="f11" fmla="*/ f8 1 271779"/>
              <a:gd name="f12" fmla="*/ f2 1 f10"/>
              <a:gd name="f13" fmla="*/ f3 1 f10"/>
              <a:gd name="f14" fmla="*/ f2 1 f11"/>
              <a:gd name="f15" fmla="*/ f4 1 f11"/>
              <a:gd name="f16" fmla="*/ f12 f6 1"/>
              <a:gd name="f17" fmla="*/ f13 f6 1"/>
              <a:gd name="f18" fmla="*/ f15 f7 1"/>
              <a:gd name="f19" fmla="*/ f14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271780" h="271779">
                <a:moveTo>
                  <a:pt x="f5" y="f5"/>
                </a:moveTo>
                <a:lnTo>
                  <a:pt x="f2" y="f5"/>
                </a:lnTo>
                <a:lnTo>
                  <a:pt x="f2" y="f2"/>
                </a:lnTo>
                <a:lnTo>
                  <a:pt x="f5" y="f2"/>
                </a:lnTo>
                <a:lnTo>
                  <a:pt x="f5" y="f5"/>
                </a:lnTo>
                <a:close/>
              </a:path>
            </a:pathLst>
          </a:custGeom>
          <a:solidFill>
            <a:srgbClr val="2D936A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4551" y="1258891"/>
            <a:ext cx="7959723" cy="8483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2701" lvl="0">
              <a:spcBef>
                <a:spcPts val="100"/>
              </a:spcBef>
            </a:pPr>
            <a:r>
              <a:rPr lang="en-IN"/>
              <a:t>TOOLS</a:t>
            </a:r>
            <a:r>
              <a:rPr lang="en-IN" spc="-30"/>
              <a:t> </a:t>
            </a:r>
            <a:r>
              <a:rPr lang="en-IN"/>
              <a:t>AND</a:t>
            </a:r>
            <a:r>
              <a:rPr lang="en-IN" spc="-25"/>
              <a:t> </a:t>
            </a:r>
            <a:r>
              <a:rPr lang="en-IN" spc="-10"/>
              <a:t>TECHNIQUES</a:t>
            </a:r>
          </a:p>
        </p:txBody>
      </p:sp>
      <p:pic>
        <p:nvPicPr>
          <p:cNvPr id="8" name="object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334" y="9701207"/>
            <a:ext cx="262423" cy="2667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bject 9"/>
          <p:cNvSpPr txBox="1"/>
          <p:nvPr/>
        </p:nvSpPr>
        <p:spPr>
          <a:xfrm>
            <a:off x="1363580" y="2253291"/>
            <a:ext cx="9394829" cy="640905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Frontend:</a:t>
            </a:r>
            <a:r>
              <a:rPr lang="en-IN" sz="4200" b="0" i="0" u="none" strike="noStrike" kern="0" cap="none" spc="-9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IN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HTML,</a:t>
            </a:r>
            <a:r>
              <a:rPr lang="en-IN" sz="4200" b="0" i="0" u="none" strike="noStrike" kern="0" cap="none" spc="-8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IN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CSS,</a:t>
            </a:r>
            <a:r>
              <a:rPr lang="en-IN" sz="4200" b="0" i="0" u="none" strike="noStrike" kern="0" cap="none" spc="-9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IN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JavaScript,</a:t>
            </a:r>
            <a:r>
              <a:rPr lang="en-IN" sz="4200" b="0" i="0" u="none" strike="noStrike" kern="0" cap="none" spc="-8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IN" sz="42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Bootstrap</a:t>
            </a:r>
            <a:endParaRPr lang="en-IN" sz="42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42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12701" marR="325755" lvl="0" indent="0" algn="l" defTabSz="914400" rtl="0" fontAlgn="auto" hangingPunct="1">
              <a:lnSpc>
                <a:spcPts val="5030"/>
              </a:lnSpc>
              <a:spcBef>
                <a:spcPts val="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Backend:</a:t>
            </a:r>
            <a:r>
              <a:rPr lang="en-IN" sz="4200" b="0" i="0" u="none" strike="noStrike" kern="0" cap="none" spc="-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IN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Python</a:t>
            </a:r>
            <a:r>
              <a:rPr lang="en-IN" sz="4200" b="0" i="0" u="none" strike="noStrike" kern="0" cap="none" spc="-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IN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(Flask/Django)</a:t>
            </a:r>
            <a:r>
              <a:rPr lang="en-IN" sz="4200" b="0" i="0" u="none" strike="noStrike" kern="0" cap="none" spc="-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IN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or</a:t>
            </a:r>
            <a:r>
              <a:rPr lang="en-IN" sz="4200" b="0" i="0" u="none" strike="noStrike" kern="0" cap="none" spc="-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IN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PHP</a:t>
            </a:r>
            <a:r>
              <a:rPr lang="en-IN" sz="4200" b="0" i="0" u="none" strike="noStrike" kern="0" cap="none" spc="-7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IN" sz="4200" b="0" i="0" u="none" strike="noStrike" kern="0" cap="none" spc="-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(if </a:t>
            </a:r>
            <a:r>
              <a:rPr lang="en-IN" sz="42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required)</a:t>
            </a:r>
            <a:endParaRPr lang="en-IN" sz="42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12701" marR="1468755" lvl="0" indent="0" algn="l" defTabSz="914400" rtl="0" fontAlgn="auto" hangingPunct="1">
              <a:lnSpc>
                <a:spcPts val="10050"/>
              </a:lnSpc>
              <a:spcBef>
                <a:spcPts val="99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Database:</a:t>
            </a:r>
            <a:r>
              <a:rPr lang="en-IN" sz="4200" b="0" i="0" u="none" strike="noStrike" kern="0" cap="none" spc="-5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IN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MySQL</a:t>
            </a:r>
            <a:r>
              <a:rPr lang="en-IN" sz="4200" b="0" i="0" u="none" strike="noStrike" kern="0" cap="none" spc="-4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IN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/</a:t>
            </a:r>
            <a:r>
              <a:rPr lang="en-IN" sz="4200" b="0" i="0" u="none" strike="noStrike" kern="0" cap="none" spc="-5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IN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SQLite</a:t>
            </a:r>
            <a:r>
              <a:rPr lang="en-IN" sz="4200" b="0" i="0" u="none" strike="noStrike" kern="0" cap="none" spc="-4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IN" sz="42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(optional) </a:t>
            </a:r>
            <a:r>
              <a:rPr lang="en-IN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Hosting:</a:t>
            </a:r>
            <a:r>
              <a:rPr lang="en-IN" sz="4200" b="0" i="0" u="none" strike="noStrike" kern="0" cap="none" spc="-3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IN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GitHub</a:t>
            </a:r>
            <a:r>
              <a:rPr lang="en-IN" sz="4200" b="0" i="0" u="none" strike="noStrike" kern="0" cap="none" spc="-3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IN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Pages</a:t>
            </a:r>
            <a:r>
              <a:rPr lang="en-IN" sz="4200" b="0" i="0" u="none" strike="noStrike" kern="0" cap="none" spc="-3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IN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/</a:t>
            </a:r>
            <a:r>
              <a:rPr lang="en-IN" sz="4200" b="0" i="0" u="none" strike="noStrike" kern="0" cap="none" spc="-3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IN" sz="42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Netlify</a:t>
            </a:r>
            <a:endParaRPr lang="en-IN" sz="42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384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Version</a:t>
            </a:r>
            <a:r>
              <a:rPr lang="en-IN" sz="4200" b="0" i="0" u="none" strike="noStrike" kern="0" cap="none" spc="-5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IN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Control:</a:t>
            </a:r>
            <a:r>
              <a:rPr lang="en-IN" sz="4200" b="0" i="0" u="none" strike="noStrike" kern="0" cap="none" spc="-4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IN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Git</a:t>
            </a:r>
            <a:r>
              <a:rPr lang="en-IN" sz="4200" b="0" i="0" u="none" strike="noStrike" kern="0" cap="none" spc="-5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IN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&amp;</a:t>
            </a:r>
            <a:r>
              <a:rPr lang="en-IN" sz="4200" b="0" i="0" u="none" strike="noStrike" kern="0" cap="none" spc="-4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IN" sz="42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GitHub</a:t>
            </a:r>
            <a:endParaRPr lang="en-IN" sz="42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877730" y="9707553"/>
            <a:ext cx="313694" cy="2692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52403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F858F9B-C566-4DE6-86B4-0242E71886BF}" type="slidenum">
              <a:t>7</a:t>
            </a:fld>
            <a:endParaRPr lang="en-IN" sz="1650" b="0" i="0" u="none" strike="noStrike" kern="0" cap="none" spc="-50" baseline="0">
              <a:solidFill>
                <a:srgbClr val="2D936A"/>
              </a:solidFill>
              <a:uFillTx/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843957"/>
            <a:ext cx="271777" cy="271777"/>
          </a:xfrm>
          <a:custGeom>
            <a:avLst/>
            <a:gdLst>
              <a:gd name="f0" fmla="val w"/>
              <a:gd name="f1" fmla="val h"/>
              <a:gd name="f2" fmla="val 0"/>
              <a:gd name="f3" fmla="val 271780"/>
              <a:gd name="f4" fmla="val 271779"/>
              <a:gd name="f5" fmla="val 271462"/>
              <a:gd name="f6" fmla="*/ f0 1 271780"/>
              <a:gd name="f7" fmla="*/ f1 1 271779"/>
              <a:gd name="f8" fmla="+- f4 0 f2"/>
              <a:gd name="f9" fmla="+- f3 0 f2"/>
              <a:gd name="f10" fmla="*/ f9 1 271780"/>
              <a:gd name="f11" fmla="*/ f8 1 271779"/>
              <a:gd name="f12" fmla="*/ f2 1 f10"/>
              <a:gd name="f13" fmla="*/ f3 1 f10"/>
              <a:gd name="f14" fmla="*/ f2 1 f11"/>
              <a:gd name="f15" fmla="*/ f4 1 f11"/>
              <a:gd name="f16" fmla="*/ f12 f6 1"/>
              <a:gd name="f17" fmla="*/ f13 f6 1"/>
              <a:gd name="f18" fmla="*/ f15 f7 1"/>
              <a:gd name="f19" fmla="*/ f14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17" b="f18"/>
            <a:pathLst>
              <a:path w="271780" h="271779">
                <a:moveTo>
                  <a:pt x="f5" y="f5"/>
                </a:moveTo>
                <a:lnTo>
                  <a:pt x="f2" y="f5"/>
                </a:lnTo>
                <a:lnTo>
                  <a:pt x="f2" y="f2"/>
                </a:lnTo>
                <a:lnTo>
                  <a:pt x="f5" y="f2"/>
                </a:lnTo>
                <a:lnTo>
                  <a:pt x="f5" y="f5"/>
                </a:lnTo>
                <a:close/>
              </a:path>
            </a:pathLst>
          </a:custGeom>
          <a:solidFill>
            <a:srgbClr val="2D936A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3" name="objec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07" y="9701207"/>
            <a:ext cx="114300" cy="26654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6959" y="399254"/>
            <a:ext cx="11299826" cy="9398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2701" lvl="0">
              <a:spcBef>
                <a:spcPts val="100"/>
              </a:spcBef>
            </a:pPr>
            <a:r>
              <a:rPr lang="en-IN" sz="6000"/>
              <a:t>POTFOLIO</a:t>
            </a:r>
            <a:r>
              <a:rPr lang="en-IN" sz="6000" spc="60"/>
              <a:t> </a:t>
            </a:r>
            <a:r>
              <a:rPr lang="en-IN" sz="6000"/>
              <a:t>DESIGN</a:t>
            </a:r>
            <a:r>
              <a:rPr lang="en-IN" sz="6000" spc="60"/>
              <a:t> </a:t>
            </a:r>
            <a:r>
              <a:rPr lang="en-IN" sz="6000"/>
              <a:t>AND</a:t>
            </a:r>
            <a:r>
              <a:rPr lang="en-IN" sz="6000" spc="60"/>
              <a:t> </a:t>
            </a:r>
            <a:r>
              <a:rPr lang="en-IN" sz="6000" spc="-10"/>
              <a:t>LAYOUT</a:t>
            </a:r>
            <a:endParaRPr lang="en-IN" sz="6000"/>
          </a:p>
        </p:txBody>
      </p:sp>
      <p:sp>
        <p:nvSpPr>
          <p:cNvPr id="5" name="object 5"/>
          <p:cNvSpPr/>
          <p:nvPr/>
        </p:nvSpPr>
        <p:spPr>
          <a:xfrm>
            <a:off x="15087600" y="787709"/>
            <a:ext cx="685800" cy="685800"/>
          </a:xfrm>
          <a:custGeom>
            <a:avLst/>
            <a:gdLst>
              <a:gd name="f0" fmla="val w"/>
              <a:gd name="f1" fmla="val h"/>
              <a:gd name="f2" fmla="val 0"/>
              <a:gd name="f3" fmla="val 685800"/>
              <a:gd name="f4" fmla="val 685799"/>
              <a:gd name="f5" fmla="*/ f0 1 685800"/>
              <a:gd name="f6" fmla="*/ f1 1 685800"/>
              <a:gd name="f7" fmla="+- f3 0 f2"/>
              <a:gd name="f8" fmla="*/ f7 1 685800"/>
              <a:gd name="f9" fmla="*/ f2 1 f8"/>
              <a:gd name="f10" fmla="*/ f3 1 f8"/>
              <a:gd name="f11" fmla="*/ f9 f5 1"/>
              <a:gd name="f12" fmla="*/ f10 f5 1"/>
              <a:gd name="f13" fmla="*/ f10 f6 1"/>
              <a:gd name="f14" fmla="*/ f9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" t="f14" r="f12" b="f13"/>
            <a:pathLst>
              <a:path w="685800" h="685800">
                <a:moveTo>
                  <a:pt x="f4" y="f4"/>
                </a:moveTo>
                <a:lnTo>
                  <a:pt x="f2" y="f4"/>
                </a:lnTo>
                <a:lnTo>
                  <a:pt x="f2" y="f2"/>
                </a:lnTo>
                <a:lnTo>
                  <a:pt x="f4" y="f2"/>
                </a:lnTo>
                <a:lnTo>
                  <a:pt x="f4" y="f4"/>
                </a:lnTo>
                <a:close/>
              </a:path>
            </a:pathLst>
          </a:custGeom>
          <a:solidFill>
            <a:srgbClr val="41AF50"/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8399" y="2195355"/>
            <a:ext cx="10863584" cy="510032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ts val="5730"/>
              </a:lnSpc>
              <a:spcBef>
                <a:spcPts val="100"/>
              </a:spcBef>
              <a:spcAft>
                <a:spcPts val="0"/>
              </a:spcAft>
              <a:buNone/>
              <a:tabLst>
                <a:tab pos="1070606" algn="l"/>
                <a:tab pos="2817494" algn="l"/>
                <a:tab pos="4738375" algn="l"/>
                <a:tab pos="5168261" algn="l"/>
                <a:tab pos="6771644" algn="l"/>
                <a:tab pos="9067162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800" b="0" i="0" u="none" strike="noStrike" kern="0" cap="none" spc="-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The</a:t>
            </a:r>
            <a:r>
              <a:rPr lang="en-US" sz="4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	</a:t>
            </a:r>
            <a:r>
              <a:rPr lang="en-US" sz="48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design</a:t>
            </a:r>
            <a:r>
              <a:rPr lang="en-US" sz="4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	</a:t>
            </a:r>
            <a:r>
              <a:rPr lang="en-US" sz="48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follows</a:t>
            </a:r>
            <a:r>
              <a:rPr lang="en-US" sz="4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	</a:t>
            </a:r>
            <a:r>
              <a:rPr lang="en-US" sz="4800" b="0" i="0" u="none" strike="noStrike" kern="0" cap="none" spc="-5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</a:t>
            </a:r>
            <a:r>
              <a:rPr lang="en-US" sz="4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	</a:t>
            </a:r>
            <a:r>
              <a:rPr lang="en-US" sz="48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clean,</a:t>
            </a:r>
            <a:r>
              <a:rPr lang="en-US" sz="4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	</a:t>
            </a:r>
            <a:r>
              <a:rPr lang="en-US" sz="48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minimal,</a:t>
            </a:r>
            <a:r>
              <a:rPr lang="en-US" sz="4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	</a:t>
            </a:r>
            <a:r>
              <a:rPr lang="en-US" sz="4800" b="0" i="0" u="none" strike="noStrike" kern="0" cap="none" spc="-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and</a:t>
            </a:r>
            <a:endParaRPr lang="en-US" sz="48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12701" marR="167636" lvl="0" indent="0" algn="l" defTabSz="914400" rtl="0" fontAlgn="auto" hangingPunct="1">
              <a:lnSpc>
                <a:spcPts val="5700"/>
              </a:lnSpc>
              <a:spcBef>
                <a:spcPts val="210"/>
              </a:spcBef>
              <a:spcAft>
                <a:spcPts val="0"/>
              </a:spcAft>
              <a:buNone/>
              <a:tabLst>
                <a:tab pos="2215518" algn="l"/>
                <a:tab pos="3183895" algn="l"/>
                <a:tab pos="4317997" algn="l"/>
                <a:tab pos="4875535" algn="l"/>
                <a:tab pos="6099806" algn="l"/>
                <a:tab pos="7908288" algn="l"/>
                <a:tab pos="7941948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8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professional</a:t>
            </a:r>
            <a:r>
              <a:rPr lang="en-US" sz="4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	</a:t>
            </a:r>
            <a:r>
              <a:rPr lang="en-US" sz="48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layout</a:t>
            </a:r>
            <a:r>
              <a:rPr lang="en-US" sz="4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	</a:t>
            </a:r>
            <a:r>
              <a:rPr lang="en-US" sz="4800" b="0" i="0" u="none" strike="noStrike" kern="0" cap="none" spc="-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with</a:t>
            </a:r>
            <a:r>
              <a:rPr lang="en-US" sz="4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	</a:t>
            </a:r>
            <a:r>
              <a:rPr lang="en-US" sz="4800" b="0" i="0" u="none" strike="noStrike" kern="0" cap="none" spc="-9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proper		</a:t>
            </a:r>
            <a:r>
              <a:rPr lang="en-US" sz="48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navigation. Sections</a:t>
            </a:r>
            <a:r>
              <a:rPr lang="en-US" sz="4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	</a:t>
            </a:r>
            <a:r>
              <a:rPr lang="en-US" sz="48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include:</a:t>
            </a:r>
            <a:r>
              <a:rPr lang="en-US" sz="4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	</a:t>
            </a:r>
            <a:r>
              <a:rPr lang="en-US" sz="48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Home,</a:t>
            </a:r>
            <a:r>
              <a:rPr lang="en-US" sz="4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	</a:t>
            </a:r>
            <a:r>
              <a:rPr lang="en-US" sz="48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About,</a:t>
            </a:r>
            <a:r>
              <a:rPr lang="en-US" sz="4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	</a:t>
            </a:r>
            <a:r>
              <a:rPr lang="en-US" sz="48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Skills,</a:t>
            </a:r>
            <a:endParaRPr lang="en-US" sz="48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12701" marR="1282702" lvl="0" indent="0" algn="l" defTabSz="914400" rtl="0" fontAlgn="auto" hangingPunct="1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300602" algn="l"/>
                <a:tab pos="5064760" algn="l"/>
                <a:tab pos="8639178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8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Projects,</a:t>
            </a:r>
            <a:r>
              <a:rPr lang="en-US" sz="4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	</a:t>
            </a:r>
            <a:r>
              <a:rPr lang="en-US" sz="48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Education,</a:t>
            </a:r>
            <a:r>
              <a:rPr lang="en-US" sz="4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	</a:t>
            </a:r>
            <a:r>
              <a:rPr lang="en-US" sz="48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Certifications,</a:t>
            </a:r>
            <a:r>
              <a:rPr lang="en-US" sz="4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	</a:t>
            </a:r>
            <a:r>
              <a:rPr lang="en-US" sz="4800" b="0" i="0" u="none" strike="noStrike" kern="0" cap="none" spc="-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and </a:t>
            </a:r>
            <a:r>
              <a:rPr lang="en-US" sz="48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Contact.</a:t>
            </a:r>
            <a:endParaRPr lang="en-US" sz="48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12701" marR="5084" lvl="0" indent="0" algn="l" defTabSz="914400" rtl="0" fontAlgn="auto" hangingPunct="1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70606" algn="l"/>
                <a:tab pos="2932435" algn="l"/>
                <a:tab pos="3375663" algn="l"/>
                <a:tab pos="3891914" algn="l"/>
                <a:tab pos="6703064" algn="l"/>
                <a:tab pos="7560944" algn="l"/>
                <a:tab pos="886523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800" b="0" i="0" u="none" strike="noStrike" kern="0" cap="none" spc="-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The</a:t>
            </a:r>
            <a:r>
              <a:rPr lang="en-US" sz="4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	</a:t>
            </a:r>
            <a:r>
              <a:rPr lang="en-US" sz="48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portfolio</a:t>
            </a:r>
            <a:r>
              <a:rPr lang="en-US" sz="4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	</a:t>
            </a:r>
            <a:r>
              <a:rPr lang="en-US" sz="4800" b="0" i="0" u="none" strike="noStrike" kern="0" cap="none" spc="-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is</a:t>
            </a:r>
            <a:r>
              <a:rPr lang="en-US" sz="4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	</a:t>
            </a:r>
            <a:r>
              <a:rPr lang="en-US" sz="48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responsive</a:t>
            </a:r>
            <a:r>
              <a:rPr lang="en-US" sz="4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	</a:t>
            </a:r>
            <a:r>
              <a:rPr lang="en-US" sz="4800" b="0" i="0" u="none" strike="noStrike" kern="0" cap="none" spc="-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for</a:t>
            </a:r>
            <a:r>
              <a:rPr lang="en-US" sz="4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	</a:t>
            </a:r>
            <a:r>
              <a:rPr lang="en-US" sz="4800" b="0" i="0" u="none" strike="noStrike" kern="0" cap="none" spc="-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both</a:t>
            </a:r>
            <a:r>
              <a:rPr lang="en-US" sz="4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	</a:t>
            </a:r>
            <a:r>
              <a:rPr lang="en-US" sz="48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desktop </a:t>
            </a:r>
            <a:r>
              <a:rPr lang="en-US" sz="4800" b="0" i="0" u="none" strike="noStrike" kern="0" cap="none" spc="-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and</a:t>
            </a:r>
            <a:r>
              <a:rPr lang="en-US" sz="4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	</a:t>
            </a:r>
            <a:r>
              <a:rPr lang="en-US" sz="4800" b="0" i="0" u="none" strike="noStrike" kern="0" cap="none" spc="-100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8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mobile	</a:t>
            </a:r>
            <a:r>
              <a:rPr lang="en-US" sz="48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devices.</a:t>
            </a:r>
            <a:endParaRPr lang="en-US" sz="48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877730" y="9707553"/>
            <a:ext cx="313694" cy="2692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152403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7701D15-81C6-4C34-92B6-D9F3C8A3486F}" type="slidenum">
              <a:t>8</a:t>
            </a:fld>
            <a:endParaRPr lang="en-IN" sz="1650" b="0" i="0" u="none" strike="noStrike" kern="0" cap="none" spc="-50" baseline="0">
              <a:solidFill>
                <a:srgbClr val="2D936A"/>
              </a:solidFill>
              <a:uFillTx/>
              <a:latin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295" y="527361"/>
            <a:ext cx="12433297" cy="10312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2701" lvl="0">
              <a:spcBef>
                <a:spcPts val="100"/>
              </a:spcBef>
              <a:tabLst>
                <a:tab pos="4259576" algn="l"/>
                <a:tab pos="6141082" algn="l"/>
              </a:tabLst>
            </a:pPr>
            <a:r>
              <a:rPr lang="en-IN" sz="6600" spc="-10"/>
              <a:t>FEATURES</a:t>
            </a:r>
            <a:r>
              <a:rPr lang="en-IN" sz="6600"/>
              <a:t>	</a:t>
            </a:r>
            <a:r>
              <a:rPr lang="en-IN" sz="6600" spc="-25"/>
              <a:t>AND</a:t>
            </a:r>
            <a:r>
              <a:rPr lang="en-IN" sz="6600"/>
              <a:t>	</a:t>
            </a:r>
            <a:r>
              <a:rPr lang="en-IN" sz="6600" spc="-10"/>
              <a:t>FUNCTIONALITY</a:t>
            </a:r>
            <a:endParaRPr lang="en-IN" sz="6600"/>
          </a:p>
        </p:txBody>
      </p:sp>
      <p:sp>
        <p:nvSpPr>
          <p:cNvPr id="3" name="object 3"/>
          <p:cNvSpPr txBox="1"/>
          <p:nvPr/>
        </p:nvSpPr>
        <p:spPr>
          <a:xfrm>
            <a:off x="1478859" y="2372026"/>
            <a:ext cx="10227307" cy="577087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1270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200" b="0" i="0" u="none" strike="noStrike" kern="0" cap="none" spc="-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User-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friendly</a:t>
            </a:r>
            <a:r>
              <a:rPr lang="en-US" sz="4200" b="0" i="0" u="none" strike="noStrike" kern="0" cap="none" spc="-8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interface</a:t>
            </a:r>
            <a:r>
              <a:rPr lang="en-US" sz="4200" b="0" i="0" u="none" strike="noStrike" kern="0" cap="none" spc="-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with</a:t>
            </a:r>
            <a:r>
              <a:rPr lang="en-US" sz="4200" b="0" i="0" u="none" strike="noStrike" kern="0" cap="none" spc="-8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smooth</a:t>
            </a:r>
            <a:r>
              <a:rPr lang="en-US" sz="4200" b="0" i="0" u="none" strike="noStrike" kern="0" cap="none" spc="-8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navigation</a:t>
            </a:r>
            <a:endParaRPr lang="en-US" sz="42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12701" marR="5084" lvl="0" indent="0" algn="l" defTabSz="914400" rtl="0" fontAlgn="auto" hangingPunct="1">
              <a:lnSpc>
                <a:spcPct val="1994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Responsive</a:t>
            </a:r>
            <a:r>
              <a:rPr lang="en-US" sz="4200" b="0" i="0" u="none" strike="noStrike" kern="0" cap="none" spc="-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design</a:t>
            </a:r>
            <a:r>
              <a:rPr lang="en-US" sz="4200" b="0" i="0" u="none" strike="noStrike" kern="0" cap="none" spc="-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for</a:t>
            </a:r>
            <a:r>
              <a:rPr lang="en-US" sz="4200" b="0" i="0" u="none" strike="noStrike" kern="0" cap="none" spc="-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mobile</a:t>
            </a:r>
            <a:r>
              <a:rPr lang="en-US" sz="4200" b="0" i="0" u="none" strike="noStrike" kern="0" cap="none" spc="-2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and</a:t>
            </a:r>
            <a:r>
              <a:rPr lang="en-US" sz="4200" b="0" i="0" u="none" strike="noStrike" kern="0" cap="none" spc="-2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desktop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Sections</a:t>
            </a:r>
            <a:r>
              <a:rPr lang="en-US" sz="4200" b="0" i="0" u="none" strike="noStrike" kern="0" cap="none" spc="-4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for</a:t>
            </a:r>
            <a:r>
              <a:rPr lang="en-US" sz="4200" b="0" i="0" u="none" strike="noStrike" kern="0" cap="none" spc="-4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About,</a:t>
            </a:r>
            <a:r>
              <a:rPr lang="en-US" sz="4200" b="0" i="0" u="none" strike="noStrike" kern="0" cap="none" spc="-3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Projects,</a:t>
            </a:r>
            <a:r>
              <a:rPr lang="en-US" sz="4200" b="0" i="0" u="none" strike="noStrike" kern="0" cap="none" spc="-4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Skills,</a:t>
            </a:r>
            <a:r>
              <a:rPr lang="en-US" sz="4200" b="0" i="0" u="none" strike="noStrike" kern="0" cap="none" spc="-4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and</a:t>
            </a:r>
            <a:r>
              <a:rPr lang="en-US" sz="4200" b="0" i="0" u="none" strike="noStrike" kern="0" cap="none" spc="-3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Contact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Integration</a:t>
            </a:r>
            <a:r>
              <a:rPr lang="en-US" sz="4200" b="0" i="0" u="none" strike="noStrike" kern="0" cap="none" spc="-13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with</a:t>
            </a:r>
            <a:r>
              <a:rPr lang="en-US" sz="4200" b="0" i="0" u="none" strike="noStrike" kern="0" cap="none" spc="-13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LinkedIn/GitHub Downloadable</a:t>
            </a:r>
            <a:r>
              <a:rPr lang="en-US" sz="4200" b="0" i="0" u="none" strike="noStrike" kern="0" cap="none" spc="-6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Resume</a:t>
            </a:r>
            <a:r>
              <a:rPr lang="en-US" sz="4200" b="0" i="0" u="none" strike="noStrike" kern="0" cap="none" spc="-65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 </a:t>
            </a:r>
            <a:r>
              <a:rPr lang="en-US" sz="4200" b="0" i="0" u="none" strike="noStrike" kern="0" cap="none" spc="-10" baseline="0">
                <a:solidFill>
                  <a:srgbClr val="000000"/>
                </a:solidFill>
                <a:uFillTx/>
                <a:latin typeface="Calibri"/>
                <a:cs typeface="Calibri"/>
              </a:rPr>
              <a:t>option</a:t>
            </a:r>
            <a:endParaRPr lang="en-US" sz="4200" b="0" i="0" u="none" strike="noStrike" kern="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249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Office Theme</vt:lpstr>
      <vt:lpstr>PowerPoint Presentation</vt:lpstr>
      <vt:lpstr>PROJECT TITLE DIGITAL PORTFOLIO</vt:lpstr>
      <vt:lpstr>AGENDA</vt:lpstr>
      <vt:lpstr>PROBLEM STATEMENT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FWD TNSDC 2025 (1).pptx</dc:title>
  <dc:creator>Naveen Prema</dc:creator>
  <cp:keywords>DAGyX_NI_QU,BAGThdHYayw,0</cp:keywords>
  <cp:lastModifiedBy>MSCAS</cp:lastModifiedBy>
  <cp:revision>2</cp:revision>
  <dcterms:created xsi:type="dcterms:W3CDTF">2025-09-10T07:28:47Z</dcterms:created>
  <dcterms:modified xsi:type="dcterms:W3CDTF">2025-09-12T06:05:48Z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2025-09-08T00:00:00Z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2025-09-10T00:00:00Z</vt:filetime>
  </property>
  <property fmtid="{D5CDD505-2E9C-101B-9397-08002B2CF9AE}" pid="5" name="Producer">
    <vt:lpwstr>Canva</vt:lpwstr>
  </property>
</Properties>
</file>