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9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7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9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7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150FD4-0CE4-4CBC-909A-AF815AE30DD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B2C9D9-A1A4-40C0-90B1-B7DE86D8D5EC}">
      <dgm:prSet/>
      <dgm:spPr/>
      <dgm:t>
        <a:bodyPr/>
        <a:lstStyle/>
        <a:p>
          <a:r>
            <a:rPr lang="en-US"/>
            <a:t>Design and implement a relational database system to store:</a:t>
          </a:r>
        </a:p>
      </dgm:t>
    </dgm:pt>
    <dgm:pt modelId="{8B1A6F5C-1367-49C0-96FB-AD1A8FAAFDDE}" type="parTrans" cxnId="{0F24D88D-C9E7-4AA7-B71C-E9F7F3619100}">
      <dgm:prSet/>
      <dgm:spPr/>
      <dgm:t>
        <a:bodyPr/>
        <a:lstStyle/>
        <a:p>
          <a:endParaRPr lang="en-US"/>
        </a:p>
      </dgm:t>
    </dgm:pt>
    <dgm:pt modelId="{D9348212-F651-4661-B22D-FBD2B27D5758}" type="sibTrans" cxnId="{0F24D88D-C9E7-4AA7-B71C-E9F7F3619100}">
      <dgm:prSet/>
      <dgm:spPr/>
      <dgm:t>
        <a:bodyPr/>
        <a:lstStyle/>
        <a:p>
          <a:endParaRPr lang="en-US"/>
        </a:p>
      </dgm:t>
    </dgm:pt>
    <dgm:pt modelId="{D7764756-2A3E-4814-8630-00E5CEB38964}">
      <dgm:prSet/>
      <dgm:spPr/>
      <dgm:t>
        <a:bodyPr/>
        <a:lstStyle/>
        <a:p>
          <a:r>
            <a:rPr lang="en-US"/>
            <a:t>- Patient and doctor information</a:t>
          </a:r>
        </a:p>
      </dgm:t>
    </dgm:pt>
    <dgm:pt modelId="{4916A952-330F-4591-9467-B0B3E05C0712}" type="parTrans" cxnId="{AE6EBF14-F6D2-466C-BC80-21600DB01613}">
      <dgm:prSet/>
      <dgm:spPr/>
      <dgm:t>
        <a:bodyPr/>
        <a:lstStyle/>
        <a:p>
          <a:endParaRPr lang="en-US"/>
        </a:p>
      </dgm:t>
    </dgm:pt>
    <dgm:pt modelId="{C1960269-65C2-42B0-99B0-F01D5A965AAD}" type="sibTrans" cxnId="{AE6EBF14-F6D2-466C-BC80-21600DB01613}">
      <dgm:prSet/>
      <dgm:spPr/>
      <dgm:t>
        <a:bodyPr/>
        <a:lstStyle/>
        <a:p>
          <a:endParaRPr lang="en-US"/>
        </a:p>
      </dgm:t>
    </dgm:pt>
    <dgm:pt modelId="{F7F33500-CEA2-40A5-97CA-E9158C8E78EE}">
      <dgm:prSet/>
      <dgm:spPr/>
      <dgm:t>
        <a:bodyPr/>
        <a:lstStyle/>
        <a:p>
          <a:r>
            <a:rPr lang="en-US"/>
            <a:t>- Medical records and treatment details</a:t>
          </a:r>
        </a:p>
      </dgm:t>
    </dgm:pt>
    <dgm:pt modelId="{2B44777D-9F4E-4360-9B43-CDD35EE44EE1}" type="parTrans" cxnId="{EE5CFF90-1910-47E0-A304-8A81276FCCFC}">
      <dgm:prSet/>
      <dgm:spPr/>
      <dgm:t>
        <a:bodyPr/>
        <a:lstStyle/>
        <a:p>
          <a:endParaRPr lang="en-US"/>
        </a:p>
      </dgm:t>
    </dgm:pt>
    <dgm:pt modelId="{104299E5-DC08-4711-820B-2DA08D554441}" type="sibTrans" cxnId="{EE5CFF90-1910-47E0-A304-8A81276FCCFC}">
      <dgm:prSet/>
      <dgm:spPr/>
      <dgm:t>
        <a:bodyPr/>
        <a:lstStyle/>
        <a:p>
          <a:endParaRPr lang="en-US"/>
        </a:p>
      </dgm:t>
    </dgm:pt>
    <dgm:pt modelId="{6D8330A2-D0A0-49E3-9842-0F6A3FB3AB3C}">
      <dgm:prSet/>
      <dgm:spPr/>
      <dgm:t>
        <a:bodyPr/>
        <a:lstStyle/>
        <a:p>
          <a:r>
            <a:rPr lang="en-US"/>
            <a:t>Use SQL queries to perform analysis, including:</a:t>
          </a:r>
        </a:p>
      </dgm:t>
    </dgm:pt>
    <dgm:pt modelId="{B90F9069-3A6C-497E-A843-6AF19F6AC848}" type="parTrans" cxnId="{81366697-5240-4648-92E7-5AF006D990D4}">
      <dgm:prSet/>
      <dgm:spPr/>
      <dgm:t>
        <a:bodyPr/>
        <a:lstStyle/>
        <a:p>
          <a:endParaRPr lang="en-US"/>
        </a:p>
      </dgm:t>
    </dgm:pt>
    <dgm:pt modelId="{4D22D51E-9C54-4741-A929-D9A5E15219F5}" type="sibTrans" cxnId="{81366697-5240-4648-92E7-5AF006D990D4}">
      <dgm:prSet/>
      <dgm:spPr/>
      <dgm:t>
        <a:bodyPr/>
        <a:lstStyle/>
        <a:p>
          <a:endParaRPr lang="en-US"/>
        </a:p>
      </dgm:t>
    </dgm:pt>
    <dgm:pt modelId="{FC30B6A6-9BB8-4BA0-8F74-2182FB7F32B7}">
      <dgm:prSet/>
      <dgm:spPr/>
      <dgm:t>
        <a:bodyPr/>
        <a:lstStyle/>
        <a:p>
          <a:r>
            <a:rPr lang="en-US"/>
            <a:t>- Patient demographics</a:t>
          </a:r>
        </a:p>
      </dgm:t>
    </dgm:pt>
    <dgm:pt modelId="{60B3886F-AC8A-4413-B767-71278FC22961}" type="parTrans" cxnId="{C4B78BAE-ED63-4541-BF38-6073D9F3E41D}">
      <dgm:prSet/>
      <dgm:spPr/>
      <dgm:t>
        <a:bodyPr/>
        <a:lstStyle/>
        <a:p>
          <a:endParaRPr lang="en-US"/>
        </a:p>
      </dgm:t>
    </dgm:pt>
    <dgm:pt modelId="{72A71D7C-2FEB-4CCB-B8D7-7E40193E6831}" type="sibTrans" cxnId="{C4B78BAE-ED63-4541-BF38-6073D9F3E41D}">
      <dgm:prSet/>
      <dgm:spPr/>
      <dgm:t>
        <a:bodyPr/>
        <a:lstStyle/>
        <a:p>
          <a:endParaRPr lang="en-US"/>
        </a:p>
      </dgm:t>
    </dgm:pt>
    <dgm:pt modelId="{E10E28AA-C939-4A87-8D5D-84B4F815B307}">
      <dgm:prSet/>
      <dgm:spPr/>
      <dgm:t>
        <a:bodyPr/>
        <a:lstStyle/>
        <a:p>
          <a:r>
            <a:rPr lang="en-US"/>
            <a:t>- Disease prevalence</a:t>
          </a:r>
        </a:p>
      </dgm:t>
    </dgm:pt>
    <dgm:pt modelId="{07DE26C0-829E-48C2-A178-1A5DBAB000DD}" type="parTrans" cxnId="{2D74C594-8608-43EE-971B-9D7FAA6A0FCF}">
      <dgm:prSet/>
      <dgm:spPr/>
      <dgm:t>
        <a:bodyPr/>
        <a:lstStyle/>
        <a:p>
          <a:endParaRPr lang="en-US"/>
        </a:p>
      </dgm:t>
    </dgm:pt>
    <dgm:pt modelId="{5DD4544C-46DE-47DD-96F3-4D6FE73C6078}" type="sibTrans" cxnId="{2D74C594-8608-43EE-971B-9D7FAA6A0FCF}">
      <dgm:prSet/>
      <dgm:spPr/>
      <dgm:t>
        <a:bodyPr/>
        <a:lstStyle/>
        <a:p>
          <a:endParaRPr lang="en-US"/>
        </a:p>
      </dgm:t>
    </dgm:pt>
    <dgm:pt modelId="{8BF1633B-C723-4F1F-9D45-C1C009CDBC0C}">
      <dgm:prSet/>
      <dgm:spPr/>
      <dgm:t>
        <a:bodyPr/>
        <a:lstStyle/>
        <a:p>
          <a:r>
            <a:rPr lang="en-US"/>
            <a:t>- Treatment outcomes</a:t>
          </a:r>
        </a:p>
      </dgm:t>
    </dgm:pt>
    <dgm:pt modelId="{DA909D7B-E317-4A09-B0B5-2144DB40FAE9}" type="parTrans" cxnId="{C378E08F-0A0F-4099-A8B2-E938A8DB607B}">
      <dgm:prSet/>
      <dgm:spPr/>
      <dgm:t>
        <a:bodyPr/>
        <a:lstStyle/>
        <a:p>
          <a:endParaRPr lang="en-US"/>
        </a:p>
      </dgm:t>
    </dgm:pt>
    <dgm:pt modelId="{BAE449F0-2087-4F94-97F4-1CB83AAF2108}" type="sibTrans" cxnId="{C378E08F-0A0F-4099-A8B2-E938A8DB607B}">
      <dgm:prSet/>
      <dgm:spPr/>
      <dgm:t>
        <a:bodyPr/>
        <a:lstStyle/>
        <a:p>
          <a:endParaRPr lang="en-US"/>
        </a:p>
      </dgm:t>
    </dgm:pt>
    <dgm:pt modelId="{B9ABD27C-32AC-4173-894B-443882BE57D2}">
      <dgm:prSet/>
      <dgm:spPr/>
      <dgm:t>
        <a:bodyPr/>
        <a:lstStyle/>
        <a:p>
          <a:r>
            <a:rPr lang="en-US"/>
            <a:t>- Hospital performance metrics</a:t>
          </a:r>
        </a:p>
      </dgm:t>
    </dgm:pt>
    <dgm:pt modelId="{780D5C6E-93EB-4DF9-A938-12F6FDF25456}" type="parTrans" cxnId="{785E85B5-870D-4746-AB64-8E732F4C589F}">
      <dgm:prSet/>
      <dgm:spPr/>
      <dgm:t>
        <a:bodyPr/>
        <a:lstStyle/>
        <a:p>
          <a:endParaRPr lang="en-US"/>
        </a:p>
      </dgm:t>
    </dgm:pt>
    <dgm:pt modelId="{2C411270-6804-4430-9018-A6818D322A38}" type="sibTrans" cxnId="{785E85B5-870D-4746-AB64-8E732F4C589F}">
      <dgm:prSet/>
      <dgm:spPr/>
      <dgm:t>
        <a:bodyPr/>
        <a:lstStyle/>
        <a:p>
          <a:endParaRPr lang="en-US"/>
        </a:p>
      </dgm:t>
    </dgm:pt>
    <dgm:pt modelId="{C3066ECE-B332-4570-815A-CDB3ED6BD0E9}" type="pres">
      <dgm:prSet presAssocID="{D1150FD4-0CE4-4CBC-909A-AF815AE30DDA}" presName="diagram" presStyleCnt="0">
        <dgm:presLayoutVars>
          <dgm:dir/>
          <dgm:resizeHandles val="exact"/>
        </dgm:presLayoutVars>
      </dgm:prSet>
      <dgm:spPr/>
    </dgm:pt>
    <dgm:pt modelId="{089446EC-E4EB-42EF-8858-17C0CC8DEF51}" type="pres">
      <dgm:prSet presAssocID="{91B2C9D9-A1A4-40C0-90B1-B7DE86D8D5EC}" presName="node" presStyleLbl="node1" presStyleIdx="0" presStyleCnt="8">
        <dgm:presLayoutVars>
          <dgm:bulletEnabled val="1"/>
        </dgm:presLayoutVars>
      </dgm:prSet>
      <dgm:spPr/>
    </dgm:pt>
    <dgm:pt modelId="{5490A8A6-A0D2-47DB-AABA-8761C7E28F92}" type="pres">
      <dgm:prSet presAssocID="{D9348212-F651-4661-B22D-FBD2B27D5758}" presName="sibTrans" presStyleCnt="0"/>
      <dgm:spPr/>
    </dgm:pt>
    <dgm:pt modelId="{3C6F91C7-FF92-40F3-89F6-AAB24B59F049}" type="pres">
      <dgm:prSet presAssocID="{D7764756-2A3E-4814-8630-00E5CEB38964}" presName="node" presStyleLbl="node1" presStyleIdx="1" presStyleCnt="8">
        <dgm:presLayoutVars>
          <dgm:bulletEnabled val="1"/>
        </dgm:presLayoutVars>
      </dgm:prSet>
      <dgm:spPr/>
    </dgm:pt>
    <dgm:pt modelId="{D5400EBE-2A4B-4728-B679-C925322ADF9C}" type="pres">
      <dgm:prSet presAssocID="{C1960269-65C2-42B0-99B0-F01D5A965AAD}" presName="sibTrans" presStyleCnt="0"/>
      <dgm:spPr/>
    </dgm:pt>
    <dgm:pt modelId="{8FD7BA64-4E7A-44CE-B7C9-0EA3EBD4E7DA}" type="pres">
      <dgm:prSet presAssocID="{F7F33500-CEA2-40A5-97CA-E9158C8E78EE}" presName="node" presStyleLbl="node1" presStyleIdx="2" presStyleCnt="8">
        <dgm:presLayoutVars>
          <dgm:bulletEnabled val="1"/>
        </dgm:presLayoutVars>
      </dgm:prSet>
      <dgm:spPr/>
    </dgm:pt>
    <dgm:pt modelId="{BEBBA0C3-3599-43F5-A273-F925A5A05D81}" type="pres">
      <dgm:prSet presAssocID="{104299E5-DC08-4711-820B-2DA08D554441}" presName="sibTrans" presStyleCnt="0"/>
      <dgm:spPr/>
    </dgm:pt>
    <dgm:pt modelId="{F56AA299-DC33-4911-8E8A-7BAD0A4ADC69}" type="pres">
      <dgm:prSet presAssocID="{6D8330A2-D0A0-49E3-9842-0F6A3FB3AB3C}" presName="node" presStyleLbl="node1" presStyleIdx="3" presStyleCnt="8">
        <dgm:presLayoutVars>
          <dgm:bulletEnabled val="1"/>
        </dgm:presLayoutVars>
      </dgm:prSet>
      <dgm:spPr/>
    </dgm:pt>
    <dgm:pt modelId="{F88CB1D8-B9C7-40AA-8101-4E5B763A5014}" type="pres">
      <dgm:prSet presAssocID="{4D22D51E-9C54-4741-A929-D9A5E15219F5}" presName="sibTrans" presStyleCnt="0"/>
      <dgm:spPr/>
    </dgm:pt>
    <dgm:pt modelId="{38923232-3522-4F8C-8D8A-028CAA5AD286}" type="pres">
      <dgm:prSet presAssocID="{FC30B6A6-9BB8-4BA0-8F74-2182FB7F32B7}" presName="node" presStyleLbl="node1" presStyleIdx="4" presStyleCnt="8">
        <dgm:presLayoutVars>
          <dgm:bulletEnabled val="1"/>
        </dgm:presLayoutVars>
      </dgm:prSet>
      <dgm:spPr/>
    </dgm:pt>
    <dgm:pt modelId="{B1031ABC-656B-4994-BCC8-08B4468F1F32}" type="pres">
      <dgm:prSet presAssocID="{72A71D7C-2FEB-4CCB-B8D7-7E40193E6831}" presName="sibTrans" presStyleCnt="0"/>
      <dgm:spPr/>
    </dgm:pt>
    <dgm:pt modelId="{E340925C-9737-4B16-8974-F526F64BB9BC}" type="pres">
      <dgm:prSet presAssocID="{E10E28AA-C939-4A87-8D5D-84B4F815B307}" presName="node" presStyleLbl="node1" presStyleIdx="5" presStyleCnt="8">
        <dgm:presLayoutVars>
          <dgm:bulletEnabled val="1"/>
        </dgm:presLayoutVars>
      </dgm:prSet>
      <dgm:spPr/>
    </dgm:pt>
    <dgm:pt modelId="{0D94EC3D-30A2-45C0-9D30-1FC1C874BFC5}" type="pres">
      <dgm:prSet presAssocID="{5DD4544C-46DE-47DD-96F3-4D6FE73C6078}" presName="sibTrans" presStyleCnt="0"/>
      <dgm:spPr/>
    </dgm:pt>
    <dgm:pt modelId="{639D8CAC-6570-4BCE-8916-6A6A5644824B}" type="pres">
      <dgm:prSet presAssocID="{8BF1633B-C723-4F1F-9D45-C1C009CDBC0C}" presName="node" presStyleLbl="node1" presStyleIdx="6" presStyleCnt="8">
        <dgm:presLayoutVars>
          <dgm:bulletEnabled val="1"/>
        </dgm:presLayoutVars>
      </dgm:prSet>
      <dgm:spPr/>
    </dgm:pt>
    <dgm:pt modelId="{0E9BC2E6-65A9-4434-968D-C4D215A138F5}" type="pres">
      <dgm:prSet presAssocID="{BAE449F0-2087-4F94-97F4-1CB83AAF2108}" presName="sibTrans" presStyleCnt="0"/>
      <dgm:spPr/>
    </dgm:pt>
    <dgm:pt modelId="{B35D3C2A-C43A-4AE0-9017-37A06520EA09}" type="pres">
      <dgm:prSet presAssocID="{B9ABD27C-32AC-4173-894B-443882BE57D2}" presName="node" presStyleLbl="node1" presStyleIdx="7" presStyleCnt="8">
        <dgm:presLayoutVars>
          <dgm:bulletEnabled val="1"/>
        </dgm:presLayoutVars>
      </dgm:prSet>
      <dgm:spPr/>
    </dgm:pt>
  </dgm:ptLst>
  <dgm:cxnLst>
    <dgm:cxn modelId="{AE6EBF14-F6D2-466C-BC80-21600DB01613}" srcId="{D1150FD4-0CE4-4CBC-909A-AF815AE30DDA}" destId="{D7764756-2A3E-4814-8630-00E5CEB38964}" srcOrd="1" destOrd="0" parTransId="{4916A952-330F-4591-9467-B0B3E05C0712}" sibTransId="{C1960269-65C2-42B0-99B0-F01D5A965AAD}"/>
    <dgm:cxn modelId="{1DB2AA31-19B8-4987-A1A1-6A37BA203891}" type="presOf" srcId="{FC30B6A6-9BB8-4BA0-8F74-2182FB7F32B7}" destId="{38923232-3522-4F8C-8D8A-028CAA5AD286}" srcOrd="0" destOrd="0" presId="urn:microsoft.com/office/officeart/2005/8/layout/default"/>
    <dgm:cxn modelId="{E5A76847-52DB-4167-BAFC-2FAC66BDFFD7}" type="presOf" srcId="{91B2C9D9-A1A4-40C0-90B1-B7DE86D8D5EC}" destId="{089446EC-E4EB-42EF-8858-17C0CC8DEF51}" srcOrd="0" destOrd="0" presId="urn:microsoft.com/office/officeart/2005/8/layout/default"/>
    <dgm:cxn modelId="{1683375A-19AA-4EBF-ACB7-632D6CB2EE41}" type="presOf" srcId="{6D8330A2-D0A0-49E3-9842-0F6A3FB3AB3C}" destId="{F56AA299-DC33-4911-8E8A-7BAD0A4ADC69}" srcOrd="0" destOrd="0" presId="urn:microsoft.com/office/officeart/2005/8/layout/default"/>
    <dgm:cxn modelId="{B85B058D-25CB-4894-953E-0231759BB459}" type="presOf" srcId="{F7F33500-CEA2-40A5-97CA-E9158C8E78EE}" destId="{8FD7BA64-4E7A-44CE-B7C9-0EA3EBD4E7DA}" srcOrd="0" destOrd="0" presId="urn:microsoft.com/office/officeart/2005/8/layout/default"/>
    <dgm:cxn modelId="{0F24D88D-C9E7-4AA7-B71C-E9F7F3619100}" srcId="{D1150FD4-0CE4-4CBC-909A-AF815AE30DDA}" destId="{91B2C9D9-A1A4-40C0-90B1-B7DE86D8D5EC}" srcOrd="0" destOrd="0" parTransId="{8B1A6F5C-1367-49C0-96FB-AD1A8FAAFDDE}" sibTransId="{D9348212-F651-4661-B22D-FBD2B27D5758}"/>
    <dgm:cxn modelId="{C378E08F-0A0F-4099-A8B2-E938A8DB607B}" srcId="{D1150FD4-0CE4-4CBC-909A-AF815AE30DDA}" destId="{8BF1633B-C723-4F1F-9D45-C1C009CDBC0C}" srcOrd="6" destOrd="0" parTransId="{DA909D7B-E317-4A09-B0B5-2144DB40FAE9}" sibTransId="{BAE449F0-2087-4F94-97F4-1CB83AAF2108}"/>
    <dgm:cxn modelId="{EE5CFF90-1910-47E0-A304-8A81276FCCFC}" srcId="{D1150FD4-0CE4-4CBC-909A-AF815AE30DDA}" destId="{F7F33500-CEA2-40A5-97CA-E9158C8E78EE}" srcOrd="2" destOrd="0" parTransId="{2B44777D-9F4E-4360-9B43-CDD35EE44EE1}" sibTransId="{104299E5-DC08-4711-820B-2DA08D554441}"/>
    <dgm:cxn modelId="{F3E2DC92-C42F-4373-B720-72F8D168E706}" type="presOf" srcId="{D1150FD4-0CE4-4CBC-909A-AF815AE30DDA}" destId="{C3066ECE-B332-4570-815A-CDB3ED6BD0E9}" srcOrd="0" destOrd="0" presId="urn:microsoft.com/office/officeart/2005/8/layout/default"/>
    <dgm:cxn modelId="{2D74C594-8608-43EE-971B-9D7FAA6A0FCF}" srcId="{D1150FD4-0CE4-4CBC-909A-AF815AE30DDA}" destId="{E10E28AA-C939-4A87-8D5D-84B4F815B307}" srcOrd="5" destOrd="0" parTransId="{07DE26C0-829E-48C2-A178-1A5DBAB000DD}" sibTransId="{5DD4544C-46DE-47DD-96F3-4D6FE73C6078}"/>
    <dgm:cxn modelId="{81366697-5240-4648-92E7-5AF006D990D4}" srcId="{D1150FD4-0CE4-4CBC-909A-AF815AE30DDA}" destId="{6D8330A2-D0A0-49E3-9842-0F6A3FB3AB3C}" srcOrd="3" destOrd="0" parTransId="{B90F9069-3A6C-497E-A843-6AF19F6AC848}" sibTransId="{4D22D51E-9C54-4741-A929-D9A5E15219F5}"/>
    <dgm:cxn modelId="{DE4086AA-91CA-46DC-A3F7-ECAEB0B790A5}" type="presOf" srcId="{8BF1633B-C723-4F1F-9D45-C1C009CDBC0C}" destId="{639D8CAC-6570-4BCE-8916-6A6A5644824B}" srcOrd="0" destOrd="0" presId="urn:microsoft.com/office/officeart/2005/8/layout/default"/>
    <dgm:cxn modelId="{C4B78BAE-ED63-4541-BF38-6073D9F3E41D}" srcId="{D1150FD4-0CE4-4CBC-909A-AF815AE30DDA}" destId="{FC30B6A6-9BB8-4BA0-8F74-2182FB7F32B7}" srcOrd="4" destOrd="0" parTransId="{60B3886F-AC8A-4413-B767-71278FC22961}" sibTransId="{72A71D7C-2FEB-4CCB-B8D7-7E40193E6831}"/>
    <dgm:cxn modelId="{CF4739B4-5B3C-460E-A6F1-54147E60E398}" type="presOf" srcId="{E10E28AA-C939-4A87-8D5D-84B4F815B307}" destId="{E340925C-9737-4B16-8974-F526F64BB9BC}" srcOrd="0" destOrd="0" presId="urn:microsoft.com/office/officeart/2005/8/layout/default"/>
    <dgm:cxn modelId="{785E85B5-870D-4746-AB64-8E732F4C589F}" srcId="{D1150FD4-0CE4-4CBC-909A-AF815AE30DDA}" destId="{B9ABD27C-32AC-4173-894B-443882BE57D2}" srcOrd="7" destOrd="0" parTransId="{780D5C6E-93EB-4DF9-A938-12F6FDF25456}" sibTransId="{2C411270-6804-4430-9018-A6818D322A38}"/>
    <dgm:cxn modelId="{CC189AC6-6605-4AF6-9581-71C51FC1B513}" type="presOf" srcId="{D7764756-2A3E-4814-8630-00E5CEB38964}" destId="{3C6F91C7-FF92-40F3-89F6-AAB24B59F049}" srcOrd="0" destOrd="0" presId="urn:microsoft.com/office/officeart/2005/8/layout/default"/>
    <dgm:cxn modelId="{9F6DD0DC-53DD-4254-A648-DBD939A6B0A0}" type="presOf" srcId="{B9ABD27C-32AC-4173-894B-443882BE57D2}" destId="{B35D3C2A-C43A-4AE0-9017-37A06520EA09}" srcOrd="0" destOrd="0" presId="urn:microsoft.com/office/officeart/2005/8/layout/default"/>
    <dgm:cxn modelId="{BBD58E6C-90B0-4BA3-A647-C85282A90679}" type="presParOf" srcId="{C3066ECE-B332-4570-815A-CDB3ED6BD0E9}" destId="{089446EC-E4EB-42EF-8858-17C0CC8DEF51}" srcOrd="0" destOrd="0" presId="urn:microsoft.com/office/officeart/2005/8/layout/default"/>
    <dgm:cxn modelId="{98A1BC4F-2D63-4D89-ABF1-12D26E002120}" type="presParOf" srcId="{C3066ECE-B332-4570-815A-CDB3ED6BD0E9}" destId="{5490A8A6-A0D2-47DB-AABA-8761C7E28F92}" srcOrd="1" destOrd="0" presId="urn:microsoft.com/office/officeart/2005/8/layout/default"/>
    <dgm:cxn modelId="{096476FD-AFE9-428B-88FD-49E827F43182}" type="presParOf" srcId="{C3066ECE-B332-4570-815A-CDB3ED6BD0E9}" destId="{3C6F91C7-FF92-40F3-89F6-AAB24B59F049}" srcOrd="2" destOrd="0" presId="urn:microsoft.com/office/officeart/2005/8/layout/default"/>
    <dgm:cxn modelId="{AB7E6235-EDBB-4F05-B318-4587D4F94C64}" type="presParOf" srcId="{C3066ECE-B332-4570-815A-CDB3ED6BD0E9}" destId="{D5400EBE-2A4B-4728-B679-C925322ADF9C}" srcOrd="3" destOrd="0" presId="urn:microsoft.com/office/officeart/2005/8/layout/default"/>
    <dgm:cxn modelId="{2EC57F82-D50B-46CB-891F-56F853D905C1}" type="presParOf" srcId="{C3066ECE-B332-4570-815A-CDB3ED6BD0E9}" destId="{8FD7BA64-4E7A-44CE-B7C9-0EA3EBD4E7DA}" srcOrd="4" destOrd="0" presId="urn:microsoft.com/office/officeart/2005/8/layout/default"/>
    <dgm:cxn modelId="{8666C1F9-44BA-4EE5-AFC5-6A27F901C3D8}" type="presParOf" srcId="{C3066ECE-B332-4570-815A-CDB3ED6BD0E9}" destId="{BEBBA0C3-3599-43F5-A273-F925A5A05D81}" srcOrd="5" destOrd="0" presId="urn:microsoft.com/office/officeart/2005/8/layout/default"/>
    <dgm:cxn modelId="{F787451F-7BB0-4B06-A40B-3C233A9B073B}" type="presParOf" srcId="{C3066ECE-B332-4570-815A-CDB3ED6BD0E9}" destId="{F56AA299-DC33-4911-8E8A-7BAD0A4ADC69}" srcOrd="6" destOrd="0" presId="urn:microsoft.com/office/officeart/2005/8/layout/default"/>
    <dgm:cxn modelId="{209D171F-53E6-4D46-9BC1-D4090D8AAA0F}" type="presParOf" srcId="{C3066ECE-B332-4570-815A-CDB3ED6BD0E9}" destId="{F88CB1D8-B9C7-40AA-8101-4E5B763A5014}" srcOrd="7" destOrd="0" presId="urn:microsoft.com/office/officeart/2005/8/layout/default"/>
    <dgm:cxn modelId="{DAA2BCEC-B50C-4DA7-831E-AD9007528B16}" type="presParOf" srcId="{C3066ECE-B332-4570-815A-CDB3ED6BD0E9}" destId="{38923232-3522-4F8C-8D8A-028CAA5AD286}" srcOrd="8" destOrd="0" presId="urn:microsoft.com/office/officeart/2005/8/layout/default"/>
    <dgm:cxn modelId="{4FB36B06-06C8-4083-83ED-529C2ADFEBF4}" type="presParOf" srcId="{C3066ECE-B332-4570-815A-CDB3ED6BD0E9}" destId="{B1031ABC-656B-4994-BCC8-08B4468F1F32}" srcOrd="9" destOrd="0" presId="urn:microsoft.com/office/officeart/2005/8/layout/default"/>
    <dgm:cxn modelId="{36D51C5C-1271-4166-B67C-FF299DB30206}" type="presParOf" srcId="{C3066ECE-B332-4570-815A-CDB3ED6BD0E9}" destId="{E340925C-9737-4B16-8974-F526F64BB9BC}" srcOrd="10" destOrd="0" presId="urn:microsoft.com/office/officeart/2005/8/layout/default"/>
    <dgm:cxn modelId="{692FAF5F-8731-41AB-A37B-546FE79663FA}" type="presParOf" srcId="{C3066ECE-B332-4570-815A-CDB3ED6BD0E9}" destId="{0D94EC3D-30A2-45C0-9D30-1FC1C874BFC5}" srcOrd="11" destOrd="0" presId="urn:microsoft.com/office/officeart/2005/8/layout/default"/>
    <dgm:cxn modelId="{72123814-3D49-4338-B4B3-90A62C432BD8}" type="presParOf" srcId="{C3066ECE-B332-4570-815A-CDB3ED6BD0E9}" destId="{639D8CAC-6570-4BCE-8916-6A6A5644824B}" srcOrd="12" destOrd="0" presId="urn:microsoft.com/office/officeart/2005/8/layout/default"/>
    <dgm:cxn modelId="{941C77F9-7F7A-427D-8A02-39B649E57719}" type="presParOf" srcId="{C3066ECE-B332-4570-815A-CDB3ED6BD0E9}" destId="{0E9BC2E6-65A9-4434-968D-C4D215A138F5}" srcOrd="13" destOrd="0" presId="urn:microsoft.com/office/officeart/2005/8/layout/default"/>
    <dgm:cxn modelId="{DA4A0504-4E4E-4D99-B986-27683B4DF952}" type="presParOf" srcId="{C3066ECE-B332-4570-815A-CDB3ED6BD0E9}" destId="{B35D3C2A-C43A-4AE0-9017-37A06520EA0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BA32B6-C92B-4090-A5EB-B1FDC7B11D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F0C96B-7964-47D2-8A1C-04D8E4F6996D}">
      <dgm:prSet/>
      <dgm:spPr/>
      <dgm:t>
        <a:bodyPr/>
        <a:lstStyle/>
        <a:p>
          <a:r>
            <a:rPr lang="en-US"/>
            <a:t>The system consists of three main tables:</a:t>
          </a:r>
        </a:p>
      </dgm:t>
    </dgm:pt>
    <dgm:pt modelId="{6AD07A77-EDE5-4750-8B89-7E4C3D51D5A2}" type="parTrans" cxnId="{C0369736-4E89-456B-88F3-3E2499F60644}">
      <dgm:prSet/>
      <dgm:spPr/>
      <dgm:t>
        <a:bodyPr/>
        <a:lstStyle/>
        <a:p>
          <a:endParaRPr lang="en-US"/>
        </a:p>
      </dgm:t>
    </dgm:pt>
    <dgm:pt modelId="{E74814BC-9BAE-476F-9190-3E0044A3C0C3}" type="sibTrans" cxnId="{C0369736-4E89-456B-88F3-3E2499F60644}">
      <dgm:prSet/>
      <dgm:spPr/>
      <dgm:t>
        <a:bodyPr/>
        <a:lstStyle/>
        <a:p>
          <a:endParaRPr lang="en-US"/>
        </a:p>
      </dgm:t>
    </dgm:pt>
    <dgm:pt modelId="{96FCC08D-2576-44E5-8DEB-B58D626194EF}">
      <dgm:prSet/>
      <dgm:spPr/>
      <dgm:t>
        <a:bodyPr/>
        <a:lstStyle/>
        <a:p>
          <a:r>
            <a:rPr lang="en-US"/>
            <a:t>1. Patients: Stores patient demographics.</a:t>
          </a:r>
        </a:p>
      </dgm:t>
    </dgm:pt>
    <dgm:pt modelId="{15C9F309-3E7C-455B-BC40-C1E24AD3B5AC}" type="parTrans" cxnId="{6751B7E4-9486-4BDE-AAA0-7B6F1FECC481}">
      <dgm:prSet/>
      <dgm:spPr/>
      <dgm:t>
        <a:bodyPr/>
        <a:lstStyle/>
        <a:p>
          <a:endParaRPr lang="en-US"/>
        </a:p>
      </dgm:t>
    </dgm:pt>
    <dgm:pt modelId="{182505D8-1F43-47C9-A6D6-69F0C14FE8ED}" type="sibTrans" cxnId="{6751B7E4-9486-4BDE-AAA0-7B6F1FECC481}">
      <dgm:prSet/>
      <dgm:spPr/>
      <dgm:t>
        <a:bodyPr/>
        <a:lstStyle/>
        <a:p>
          <a:endParaRPr lang="en-US"/>
        </a:p>
      </dgm:t>
    </dgm:pt>
    <dgm:pt modelId="{A0C1CCEE-06C5-40F3-B13E-2CD70A0AE3A2}">
      <dgm:prSet/>
      <dgm:spPr/>
      <dgm:t>
        <a:bodyPr/>
        <a:lstStyle/>
        <a:p>
          <a:r>
            <a:rPr lang="en-US"/>
            <a:t>2. Doctors: Stores doctor information and specialization.</a:t>
          </a:r>
        </a:p>
      </dgm:t>
    </dgm:pt>
    <dgm:pt modelId="{1AA60626-29EA-4A6A-A46D-186D691DB615}" type="parTrans" cxnId="{64211781-D874-4341-914E-3B53467205C9}">
      <dgm:prSet/>
      <dgm:spPr/>
      <dgm:t>
        <a:bodyPr/>
        <a:lstStyle/>
        <a:p>
          <a:endParaRPr lang="en-US"/>
        </a:p>
      </dgm:t>
    </dgm:pt>
    <dgm:pt modelId="{CABFC8E7-74E0-49FC-AB14-E5505FA9B9F3}" type="sibTrans" cxnId="{64211781-D874-4341-914E-3B53467205C9}">
      <dgm:prSet/>
      <dgm:spPr/>
      <dgm:t>
        <a:bodyPr/>
        <a:lstStyle/>
        <a:p>
          <a:endParaRPr lang="en-US"/>
        </a:p>
      </dgm:t>
    </dgm:pt>
    <dgm:pt modelId="{4569D8AF-C35E-4ABD-BD41-6FA8FF54F19B}">
      <dgm:prSet/>
      <dgm:spPr/>
      <dgm:t>
        <a:bodyPr/>
        <a:lstStyle/>
        <a:p>
          <a:r>
            <a:rPr lang="en-US"/>
            <a:t>3. MedicalRecords: Stores medical records, including admission and discharge details.</a:t>
          </a:r>
        </a:p>
      </dgm:t>
    </dgm:pt>
    <dgm:pt modelId="{1A6967ED-1549-4E6F-80FB-5AABE3FAE1FC}" type="parTrans" cxnId="{3AA06D2C-9BC4-471B-9C18-C1441568046F}">
      <dgm:prSet/>
      <dgm:spPr/>
      <dgm:t>
        <a:bodyPr/>
        <a:lstStyle/>
        <a:p>
          <a:endParaRPr lang="en-US"/>
        </a:p>
      </dgm:t>
    </dgm:pt>
    <dgm:pt modelId="{2D2CD1F3-12E1-4AB2-9912-E526E8BD2176}" type="sibTrans" cxnId="{3AA06D2C-9BC4-471B-9C18-C1441568046F}">
      <dgm:prSet/>
      <dgm:spPr/>
      <dgm:t>
        <a:bodyPr/>
        <a:lstStyle/>
        <a:p>
          <a:endParaRPr lang="en-US"/>
        </a:p>
      </dgm:t>
    </dgm:pt>
    <dgm:pt modelId="{ABD3AF86-6769-44BD-B18B-8100A01C5430}" type="pres">
      <dgm:prSet presAssocID="{99BA32B6-C92B-4090-A5EB-B1FDC7B11D8B}" presName="linear" presStyleCnt="0">
        <dgm:presLayoutVars>
          <dgm:animLvl val="lvl"/>
          <dgm:resizeHandles val="exact"/>
        </dgm:presLayoutVars>
      </dgm:prSet>
      <dgm:spPr/>
    </dgm:pt>
    <dgm:pt modelId="{1DAB5939-E5F9-438A-B9C2-D69FF10579C0}" type="pres">
      <dgm:prSet presAssocID="{1EF0C96B-7964-47D2-8A1C-04D8E4F699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81227B-9190-4FEB-B388-E7339F52C22E}" type="pres">
      <dgm:prSet presAssocID="{E74814BC-9BAE-476F-9190-3E0044A3C0C3}" presName="spacer" presStyleCnt="0"/>
      <dgm:spPr/>
    </dgm:pt>
    <dgm:pt modelId="{0821B4B0-1DDC-4800-8D27-03036B37C3B3}" type="pres">
      <dgm:prSet presAssocID="{96FCC08D-2576-44E5-8DEB-B58D626194E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D43452-EEF0-4113-B65B-87E5161A1896}" type="pres">
      <dgm:prSet presAssocID="{182505D8-1F43-47C9-A6D6-69F0C14FE8ED}" presName="spacer" presStyleCnt="0"/>
      <dgm:spPr/>
    </dgm:pt>
    <dgm:pt modelId="{9AA9C05C-A174-4EEE-B46E-5E16C5F20633}" type="pres">
      <dgm:prSet presAssocID="{A0C1CCEE-06C5-40F3-B13E-2CD70A0AE3A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61D9039-4801-44E8-8047-AD0E90A01248}" type="pres">
      <dgm:prSet presAssocID="{CABFC8E7-74E0-49FC-AB14-E5505FA9B9F3}" presName="spacer" presStyleCnt="0"/>
      <dgm:spPr/>
    </dgm:pt>
    <dgm:pt modelId="{EB899A3F-A3D7-43E8-ADBF-69CEB8C3D7FC}" type="pres">
      <dgm:prSet presAssocID="{4569D8AF-C35E-4ABD-BD41-6FA8FF54F1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21D619-CB6A-4362-AE2C-3C562B35132E}" type="presOf" srcId="{99BA32B6-C92B-4090-A5EB-B1FDC7B11D8B}" destId="{ABD3AF86-6769-44BD-B18B-8100A01C5430}" srcOrd="0" destOrd="0" presId="urn:microsoft.com/office/officeart/2005/8/layout/vList2"/>
    <dgm:cxn modelId="{3AA06D2C-9BC4-471B-9C18-C1441568046F}" srcId="{99BA32B6-C92B-4090-A5EB-B1FDC7B11D8B}" destId="{4569D8AF-C35E-4ABD-BD41-6FA8FF54F19B}" srcOrd="3" destOrd="0" parTransId="{1A6967ED-1549-4E6F-80FB-5AABE3FAE1FC}" sibTransId="{2D2CD1F3-12E1-4AB2-9912-E526E8BD2176}"/>
    <dgm:cxn modelId="{C0369736-4E89-456B-88F3-3E2499F60644}" srcId="{99BA32B6-C92B-4090-A5EB-B1FDC7B11D8B}" destId="{1EF0C96B-7964-47D2-8A1C-04D8E4F6996D}" srcOrd="0" destOrd="0" parTransId="{6AD07A77-EDE5-4750-8B89-7E4C3D51D5A2}" sibTransId="{E74814BC-9BAE-476F-9190-3E0044A3C0C3}"/>
    <dgm:cxn modelId="{536EDC68-CA89-44A2-983E-FE3A32BBE1CE}" type="presOf" srcId="{4569D8AF-C35E-4ABD-BD41-6FA8FF54F19B}" destId="{EB899A3F-A3D7-43E8-ADBF-69CEB8C3D7FC}" srcOrd="0" destOrd="0" presId="urn:microsoft.com/office/officeart/2005/8/layout/vList2"/>
    <dgm:cxn modelId="{CA811A4E-B68E-46F2-8445-309C78EDBC9F}" type="presOf" srcId="{1EF0C96B-7964-47D2-8A1C-04D8E4F6996D}" destId="{1DAB5939-E5F9-438A-B9C2-D69FF10579C0}" srcOrd="0" destOrd="0" presId="urn:microsoft.com/office/officeart/2005/8/layout/vList2"/>
    <dgm:cxn modelId="{64211781-D874-4341-914E-3B53467205C9}" srcId="{99BA32B6-C92B-4090-A5EB-B1FDC7B11D8B}" destId="{A0C1CCEE-06C5-40F3-B13E-2CD70A0AE3A2}" srcOrd="2" destOrd="0" parTransId="{1AA60626-29EA-4A6A-A46D-186D691DB615}" sibTransId="{CABFC8E7-74E0-49FC-AB14-E5505FA9B9F3}"/>
    <dgm:cxn modelId="{5D4ABB87-CBE4-430E-9B26-C5376C34C7B7}" type="presOf" srcId="{A0C1CCEE-06C5-40F3-B13E-2CD70A0AE3A2}" destId="{9AA9C05C-A174-4EEE-B46E-5E16C5F20633}" srcOrd="0" destOrd="0" presId="urn:microsoft.com/office/officeart/2005/8/layout/vList2"/>
    <dgm:cxn modelId="{48AE64A4-F840-4940-B587-78C2352AC1E6}" type="presOf" srcId="{96FCC08D-2576-44E5-8DEB-B58D626194EF}" destId="{0821B4B0-1DDC-4800-8D27-03036B37C3B3}" srcOrd="0" destOrd="0" presId="urn:microsoft.com/office/officeart/2005/8/layout/vList2"/>
    <dgm:cxn modelId="{6751B7E4-9486-4BDE-AAA0-7B6F1FECC481}" srcId="{99BA32B6-C92B-4090-A5EB-B1FDC7B11D8B}" destId="{96FCC08D-2576-44E5-8DEB-B58D626194EF}" srcOrd="1" destOrd="0" parTransId="{15C9F309-3E7C-455B-BC40-C1E24AD3B5AC}" sibTransId="{182505D8-1F43-47C9-A6D6-69F0C14FE8ED}"/>
    <dgm:cxn modelId="{88ED99FE-AD08-4DF0-8D8B-D217EA9CA087}" type="presParOf" srcId="{ABD3AF86-6769-44BD-B18B-8100A01C5430}" destId="{1DAB5939-E5F9-438A-B9C2-D69FF10579C0}" srcOrd="0" destOrd="0" presId="urn:microsoft.com/office/officeart/2005/8/layout/vList2"/>
    <dgm:cxn modelId="{DE41ED20-0A2E-4904-BF6F-242AD3FE6C4A}" type="presParOf" srcId="{ABD3AF86-6769-44BD-B18B-8100A01C5430}" destId="{6881227B-9190-4FEB-B388-E7339F52C22E}" srcOrd="1" destOrd="0" presId="urn:microsoft.com/office/officeart/2005/8/layout/vList2"/>
    <dgm:cxn modelId="{DBCA4896-2CD5-423A-965B-532A809D128C}" type="presParOf" srcId="{ABD3AF86-6769-44BD-B18B-8100A01C5430}" destId="{0821B4B0-1DDC-4800-8D27-03036B37C3B3}" srcOrd="2" destOrd="0" presId="urn:microsoft.com/office/officeart/2005/8/layout/vList2"/>
    <dgm:cxn modelId="{AB06FC8A-DBF8-4CA4-AB53-B3399E381498}" type="presParOf" srcId="{ABD3AF86-6769-44BD-B18B-8100A01C5430}" destId="{ABD43452-EEF0-4113-B65B-87E5161A1896}" srcOrd="3" destOrd="0" presId="urn:microsoft.com/office/officeart/2005/8/layout/vList2"/>
    <dgm:cxn modelId="{EA695765-44FF-4F21-A5BB-60B6D5D597D3}" type="presParOf" srcId="{ABD3AF86-6769-44BD-B18B-8100A01C5430}" destId="{9AA9C05C-A174-4EEE-B46E-5E16C5F20633}" srcOrd="4" destOrd="0" presId="urn:microsoft.com/office/officeart/2005/8/layout/vList2"/>
    <dgm:cxn modelId="{1710CD54-3BC0-43E5-B418-248ADFA9117F}" type="presParOf" srcId="{ABD3AF86-6769-44BD-B18B-8100A01C5430}" destId="{C61D9039-4801-44E8-8047-AD0E90A01248}" srcOrd="5" destOrd="0" presId="urn:microsoft.com/office/officeart/2005/8/layout/vList2"/>
    <dgm:cxn modelId="{9BB5F41C-2243-4ACB-A2ED-C111461F5243}" type="presParOf" srcId="{ABD3AF86-6769-44BD-B18B-8100A01C5430}" destId="{EB899A3F-A3D7-43E8-ADBF-69CEB8C3D7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FC815A-9E19-41CD-8532-1DB7E019F7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09D741-1ED8-4D73-843F-52EB4A35373A}">
      <dgm:prSet/>
      <dgm:spPr/>
      <dgm:t>
        <a:bodyPr/>
        <a:lstStyle/>
        <a:p>
          <a:r>
            <a:rPr lang="en-US"/>
            <a:t>Fields:</a:t>
          </a:r>
        </a:p>
      </dgm:t>
    </dgm:pt>
    <dgm:pt modelId="{B584A1E4-E86E-4A48-83DE-F63B10F3856D}" type="parTrans" cxnId="{33B1FDA5-E86F-4D1A-AF49-3734A1B680ED}">
      <dgm:prSet/>
      <dgm:spPr/>
      <dgm:t>
        <a:bodyPr/>
        <a:lstStyle/>
        <a:p>
          <a:endParaRPr lang="en-US"/>
        </a:p>
      </dgm:t>
    </dgm:pt>
    <dgm:pt modelId="{72904770-957F-449E-91EC-E65002412497}" type="sibTrans" cxnId="{33B1FDA5-E86F-4D1A-AF49-3734A1B680ED}">
      <dgm:prSet/>
      <dgm:spPr/>
      <dgm:t>
        <a:bodyPr/>
        <a:lstStyle/>
        <a:p>
          <a:endParaRPr lang="en-US"/>
        </a:p>
      </dgm:t>
    </dgm:pt>
    <dgm:pt modelId="{B9A5C3E0-28E5-4BDC-BF9B-969E64E4AF3E}">
      <dgm:prSet/>
      <dgm:spPr/>
      <dgm:t>
        <a:bodyPr/>
        <a:lstStyle/>
        <a:p>
          <a:r>
            <a:rPr lang="en-US"/>
            <a:t>- patient_id (Primary Key)</a:t>
          </a:r>
        </a:p>
      </dgm:t>
    </dgm:pt>
    <dgm:pt modelId="{D47F3AE9-042B-43F2-8B6A-D9128F700E1A}" type="parTrans" cxnId="{C2BE9BED-5D1A-413D-A134-2685B8782429}">
      <dgm:prSet/>
      <dgm:spPr/>
      <dgm:t>
        <a:bodyPr/>
        <a:lstStyle/>
        <a:p>
          <a:endParaRPr lang="en-US"/>
        </a:p>
      </dgm:t>
    </dgm:pt>
    <dgm:pt modelId="{6B74DB05-E914-49ED-B628-939EBE97CA3D}" type="sibTrans" cxnId="{C2BE9BED-5D1A-413D-A134-2685B8782429}">
      <dgm:prSet/>
      <dgm:spPr/>
      <dgm:t>
        <a:bodyPr/>
        <a:lstStyle/>
        <a:p>
          <a:endParaRPr lang="en-US"/>
        </a:p>
      </dgm:t>
    </dgm:pt>
    <dgm:pt modelId="{1F50A8C8-F946-4EA5-82FA-FF7C49221EDD}">
      <dgm:prSet/>
      <dgm:spPr/>
      <dgm:t>
        <a:bodyPr/>
        <a:lstStyle/>
        <a:p>
          <a:r>
            <a:rPr lang="en-US"/>
            <a:t>- patient_name</a:t>
          </a:r>
        </a:p>
      </dgm:t>
    </dgm:pt>
    <dgm:pt modelId="{B512C0C5-5F7A-44B9-B68D-B48817E77EDB}" type="parTrans" cxnId="{54C21445-C192-40B0-A2C1-2CC32C55A2E5}">
      <dgm:prSet/>
      <dgm:spPr/>
      <dgm:t>
        <a:bodyPr/>
        <a:lstStyle/>
        <a:p>
          <a:endParaRPr lang="en-US"/>
        </a:p>
      </dgm:t>
    </dgm:pt>
    <dgm:pt modelId="{6672D09F-1634-4BE9-AE84-0D87E7DE433B}" type="sibTrans" cxnId="{54C21445-C192-40B0-A2C1-2CC32C55A2E5}">
      <dgm:prSet/>
      <dgm:spPr/>
      <dgm:t>
        <a:bodyPr/>
        <a:lstStyle/>
        <a:p>
          <a:endParaRPr lang="en-US"/>
        </a:p>
      </dgm:t>
    </dgm:pt>
    <dgm:pt modelId="{7B4F288C-D588-40F2-B65C-65A553D718ED}">
      <dgm:prSet/>
      <dgm:spPr/>
      <dgm:t>
        <a:bodyPr/>
        <a:lstStyle/>
        <a:p>
          <a:r>
            <a:rPr lang="en-US"/>
            <a:t>- date_of_birth</a:t>
          </a:r>
        </a:p>
      </dgm:t>
    </dgm:pt>
    <dgm:pt modelId="{81318EF0-1611-4994-9DFE-41EFB688E772}" type="parTrans" cxnId="{C8629944-5664-4FF8-9EA3-0AF87B7379BE}">
      <dgm:prSet/>
      <dgm:spPr/>
      <dgm:t>
        <a:bodyPr/>
        <a:lstStyle/>
        <a:p>
          <a:endParaRPr lang="en-US"/>
        </a:p>
      </dgm:t>
    </dgm:pt>
    <dgm:pt modelId="{9EC0CDFF-603E-4B60-9C94-F7B153BCB41A}" type="sibTrans" cxnId="{C8629944-5664-4FF8-9EA3-0AF87B7379BE}">
      <dgm:prSet/>
      <dgm:spPr/>
      <dgm:t>
        <a:bodyPr/>
        <a:lstStyle/>
        <a:p>
          <a:endParaRPr lang="en-US"/>
        </a:p>
      </dgm:t>
    </dgm:pt>
    <dgm:pt modelId="{8D9949C5-B8D0-42DD-AC9D-7714443CC4AC}">
      <dgm:prSet/>
      <dgm:spPr/>
      <dgm:t>
        <a:bodyPr/>
        <a:lstStyle/>
        <a:p>
          <a:r>
            <a:rPr lang="en-US"/>
            <a:t>- gender</a:t>
          </a:r>
        </a:p>
      </dgm:t>
    </dgm:pt>
    <dgm:pt modelId="{739F3807-C4E7-465A-B36B-1A9671066055}" type="parTrans" cxnId="{76DED114-CB1C-43C5-B20C-EFF8DB18C497}">
      <dgm:prSet/>
      <dgm:spPr/>
      <dgm:t>
        <a:bodyPr/>
        <a:lstStyle/>
        <a:p>
          <a:endParaRPr lang="en-US"/>
        </a:p>
      </dgm:t>
    </dgm:pt>
    <dgm:pt modelId="{67C7F489-4A9E-45FE-AB28-E305AFBF8AE0}" type="sibTrans" cxnId="{76DED114-CB1C-43C5-B20C-EFF8DB18C497}">
      <dgm:prSet/>
      <dgm:spPr/>
      <dgm:t>
        <a:bodyPr/>
        <a:lstStyle/>
        <a:p>
          <a:endParaRPr lang="en-US"/>
        </a:p>
      </dgm:t>
    </dgm:pt>
    <dgm:pt modelId="{2B7388F9-CC28-403B-9D35-078C1154A65A}">
      <dgm:prSet/>
      <dgm:spPr/>
      <dgm:t>
        <a:bodyPr/>
        <a:lstStyle/>
        <a:p>
          <a:r>
            <a:rPr lang="en-US"/>
            <a:t>- address</a:t>
          </a:r>
        </a:p>
      </dgm:t>
    </dgm:pt>
    <dgm:pt modelId="{965E106F-8154-4F64-A028-49A595761FF4}" type="parTrans" cxnId="{7F7A35A5-7CD1-41F5-9B2B-1520BBD25A29}">
      <dgm:prSet/>
      <dgm:spPr/>
      <dgm:t>
        <a:bodyPr/>
        <a:lstStyle/>
        <a:p>
          <a:endParaRPr lang="en-US"/>
        </a:p>
      </dgm:t>
    </dgm:pt>
    <dgm:pt modelId="{0DF553AC-558F-4E92-8EEE-6D00CEF4E551}" type="sibTrans" cxnId="{7F7A35A5-7CD1-41F5-9B2B-1520BBD25A29}">
      <dgm:prSet/>
      <dgm:spPr/>
      <dgm:t>
        <a:bodyPr/>
        <a:lstStyle/>
        <a:p>
          <a:endParaRPr lang="en-US"/>
        </a:p>
      </dgm:t>
    </dgm:pt>
    <dgm:pt modelId="{14F56CE2-7ECF-4FC3-AF81-516839C8D84A}">
      <dgm:prSet/>
      <dgm:spPr/>
      <dgm:t>
        <a:bodyPr/>
        <a:lstStyle/>
        <a:p>
          <a:r>
            <a:rPr lang="en-US"/>
            <a:t>- phone_number</a:t>
          </a:r>
        </a:p>
      </dgm:t>
    </dgm:pt>
    <dgm:pt modelId="{16DE7989-6DA4-4A4A-966D-4B09B917BC1C}" type="parTrans" cxnId="{FF2F3AE8-2CED-4C35-AE4D-D3554A5FCF8C}">
      <dgm:prSet/>
      <dgm:spPr/>
      <dgm:t>
        <a:bodyPr/>
        <a:lstStyle/>
        <a:p>
          <a:endParaRPr lang="en-US"/>
        </a:p>
      </dgm:t>
    </dgm:pt>
    <dgm:pt modelId="{4A6A1D29-FB85-4ACA-9033-F6ABFFD42681}" type="sibTrans" cxnId="{FF2F3AE8-2CED-4C35-AE4D-D3554A5FCF8C}">
      <dgm:prSet/>
      <dgm:spPr/>
      <dgm:t>
        <a:bodyPr/>
        <a:lstStyle/>
        <a:p>
          <a:endParaRPr lang="en-US"/>
        </a:p>
      </dgm:t>
    </dgm:pt>
    <dgm:pt modelId="{2B29A14E-84BF-447B-BAC0-27EE8CA7DAB6}" type="pres">
      <dgm:prSet presAssocID="{ADFC815A-9E19-41CD-8532-1DB7E019F710}" presName="linear" presStyleCnt="0">
        <dgm:presLayoutVars>
          <dgm:animLvl val="lvl"/>
          <dgm:resizeHandles val="exact"/>
        </dgm:presLayoutVars>
      </dgm:prSet>
      <dgm:spPr/>
    </dgm:pt>
    <dgm:pt modelId="{32FB501F-10D3-43CB-84AA-C6015D0141D7}" type="pres">
      <dgm:prSet presAssocID="{EF09D741-1ED8-4D73-843F-52EB4A35373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4DBABE3-28F8-46FD-AC91-ADE30AF76408}" type="pres">
      <dgm:prSet presAssocID="{72904770-957F-449E-91EC-E65002412497}" presName="spacer" presStyleCnt="0"/>
      <dgm:spPr/>
    </dgm:pt>
    <dgm:pt modelId="{2FB034A3-F50F-4315-9D80-CA39D48054C9}" type="pres">
      <dgm:prSet presAssocID="{B9A5C3E0-28E5-4BDC-BF9B-969E64E4AF3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65A8E7B-48A8-472C-BEBC-60D56235D1A9}" type="pres">
      <dgm:prSet presAssocID="{6B74DB05-E914-49ED-B628-939EBE97CA3D}" presName="spacer" presStyleCnt="0"/>
      <dgm:spPr/>
    </dgm:pt>
    <dgm:pt modelId="{5664720C-5E9B-4460-82F8-7BF74CA45C26}" type="pres">
      <dgm:prSet presAssocID="{1F50A8C8-F946-4EA5-82FA-FF7C49221ED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79BF2C4-D3D4-4AAA-BEBA-D50E6448BECC}" type="pres">
      <dgm:prSet presAssocID="{6672D09F-1634-4BE9-AE84-0D87E7DE433B}" presName="spacer" presStyleCnt="0"/>
      <dgm:spPr/>
    </dgm:pt>
    <dgm:pt modelId="{4B9117CC-7EA1-439F-B70E-B9EE02026BD5}" type="pres">
      <dgm:prSet presAssocID="{7B4F288C-D588-40F2-B65C-65A553D718E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0E81434-EFB7-42A9-94A7-BC5F5ECE7F4E}" type="pres">
      <dgm:prSet presAssocID="{9EC0CDFF-603E-4B60-9C94-F7B153BCB41A}" presName="spacer" presStyleCnt="0"/>
      <dgm:spPr/>
    </dgm:pt>
    <dgm:pt modelId="{0F065974-A833-4050-AB1D-E171CC3A58CB}" type="pres">
      <dgm:prSet presAssocID="{8D9949C5-B8D0-42DD-AC9D-7714443CC4A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8148362-BDEA-4D78-B416-A585121580EA}" type="pres">
      <dgm:prSet presAssocID="{67C7F489-4A9E-45FE-AB28-E305AFBF8AE0}" presName="spacer" presStyleCnt="0"/>
      <dgm:spPr/>
    </dgm:pt>
    <dgm:pt modelId="{54BB2960-5D12-43CA-9F7E-48D362327257}" type="pres">
      <dgm:prSet presAssocID="{2B7388F9-CC28-403B-9D35-078C1154A65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F6C0B66-D207-4403-9E8F-03345FC53088}" type="pres">
      <dgm:prSet presAssocID="{0DF553AC-558F-4E92-8EEE-6D00CEF4E551}" presName="spacer" presStyleCnt="0"/>
      <dgm:spPr/>
    </dgm:pt>
    <dgm:pt modelId="{02E46DD7-086B-4EA4-A122-968112748B2C}" type="pres">
      <dgm:prSet presAssocID="{14F56CE2-7ECF-4FC3-AF81-516839C8D84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DED114-CB1C-43C5-B20C-EFF8DB18C497}" srcId="{ADFC815A-9E19-41CD-8532-1DB7E019F710}" destId="{8D9949C5-B8D0-42DD-AC9D-7714443CC4AC}" srcOrd="4" destOrd="0" parTransId="{739F3807-C4E7-465A-B36B-1A9671066055}" sibTransId="{67C7F489-4A9E-45FE-AB28-E305AFBF8AE0}"/>
    <dgm:cxn modelId="{3D398C26-AB1F-4C0E-BD7F-6DD65FBEE8B2}" type="presOf" srcId="{1F50A8C8-F946-4EA5-82FA-FF7C49221EDD}" destId="{5664720C-5E9B-4460-82F8-7BF74CA45C26}" srcOrd="0" destOrd="0" presId="urn:microsoft.com/office/officeart/2005/8/layout/vList2"/>
    <dgm:cxn modelId="{A64F352B-3F32-4DA6-B0CB-B89277943811}" type="presOf" srcId="{ADFC815A-9E19-41CD-8532-1DB7E019F710}" destId="{2B29A14E-84BF-447B-BAC0-27EE8CA7DAB6}" srcOrd="0" destOrd="0" presId="urn:microsoft.com/office/officeart/2005/8/layout/vList2"/>
    <dgm:cxn modelId="{B1B9E635-697A-4A59-BB06-95644D7F44F7}" type="presOf" srcId="{EF09D741-1ED8-4D73-843F-52EB4A35373A}" destId="{32FB501F-10D3-43CB-84AA-C6015D0141D7}" srcOrd="0" destOrd="0" presId="urn:microsoft.com/office/officeart/2005/8/layout/vList2"/>
    <dgm:cxn modelId="{C8629944-5664-4FF8-9EA3-0AF87B7379BE}" srcId="{ADFC815A-9E19-41CD-8532-1DB7E019F710}" destId="{7B4F288C-D588-40F2-B65C-65A553D718ED}" srcOrd="3" destOrd="0" parTransId="{81318EF0-1611-4994-9DFE-41EFB688E772}" sibTransId="{9EC0CDFF-603E-4B60-9C94-F7B153BCB41A}"/>
    <dgm:cxn modelId="{54C21445-C192-40B0-A2C1-2CC32C55A2E5}" srcId="{ADFC815A-9E19-41CD-8532-1DB7E019F710}" destId="{1F50A8C8-F946-4EA5-82FA-FF7C49221EDD}" srcOrd="2" destOrd="0" parTransId="{B512C0C5-5F7A-44B9-B68D-B48817E77EDB}" sibTransId="{6672D09F-1634-4BE9-AE84-0D87E7DE433B}"/>
    <dgm:cxn modelId="{CF02984B-EF15-4059-9383-8589EC5E1E7E}" type="presOf" srcId="{7B4F288C-D588-40F2-B65C-65A553D718ED}" destId="{4B9117CC-7EA1-439F-B70E-B9EE02026BD5}" srcOrd="0" destOrd="0" presId="urn:microsoft.com/office/officeart/2005/8/layout/vList2"/>
    <dgm:cxn modelId="{54CEB577-948B-4D03-8431-A37F2A7E43AA}" type="presOf" srcId="{8D9949C5-B8D0-42DD-AC9D-7714443CC4AC}" destId="{0F065974-A833-4050-AB1D-E171CC3A58CB}" srcOrd="0" destOrd="0" presId="urn:microsoft.com/office/officeart/2005/8/layout/vList2"/>
    <dgm:cxn modelId="{CD91B19C-AFB9-44E2-9F6C-5754A4440CC2}" type="presOf" srcId="{14F56CE2-7ECF-4FC3-AF81-516839C8D84A}" destId="{02E46DD7-086B-4EA4-A122-968112748B2C}" srcOrd="0" destOrd="0" presId="urn:microsoft.com/office/officeart/2005/8/layout/vList2"/>
    <dgm:cxn modelId="{7F7A35A5-7CD1-41F5-9B2B-1520BBD25A29}" srcId="{ADFC815A-9E19-41CD-8532-1DB7E019F710}" destId="{2B7388F9-CC28-403B-9D35-078C1154A65A}" srcOrd="5" destOrd="0" parTransId="{965E106F-8154-4F64-A028-49A595761FF4}" sibTransId="{0DF553AC-558F-4E92-8EEE-6D00CEF4E551}"/>
    <dgm:cxn modelId="{33B1FDA5-E86F-4D1A-AF49-3734A1B680ED}" srcId="{ADFC815A-9E19-41CD-8532-1DB7E019F710}" destId="{EF09D741-1ED8-4D73-843F-52EB4A35373A}" srcOrd="0" destOrd="0" parTransId="{B584A1E4-E86E-4A48-83DE-F63B10F3856D}" sibTransId="{72904770-957F-449E-91EC-E65002412497}"/>
    <dgm:cxn modelId="{E1DA3DD4-85A9-4330-BD89-450727D0E119}" type="presOf" srcId="{2B7388F9-CC28-403B-9D35-078C1154A65A}" destId="{54BB2960-5D12-43CA-9F7E-48D362327257}" srcOrd="0" destOrd="0" presId="urn:microsoft.com/office/officeart/2005/8/layout/vList2"/>
    <dgm:cxn modelId="{372EABE5-0E98-415D-8B84-3EE12059D43C}" type="presOf" srcId="{B9A5C3E0-28E5-4BDC-BF9B-969E64E4AF3E}" destId="{2FB034A3-F50F-4315-9D80-CA39D48054C9}" srcOrd="0" destOrd="0" presId="urn:microsoft.com/office/officeart/2005/8/layout/vList2"/>
    <dgm:cxn modelId="{FF2F3AE8-2CED-4C35-AE4D-D3554A5FCF8C}" srcId="{ADFC815A-9E19-41CD-8532-1DB7E019F710}" destId="{14F56CE2-7ECF-4FC3-AF81-516839C8D84A}" srcOrd="6" destOrd="0" parTransId="{16DE7989-6DA4-4A4A-966D-4B09B917BC1C}" sibTransId="{4A6A1D29-FB85-4ACA-9033-F6ABFFD42681}"/>
    <dgm:cxn modelId="{C2BE9BED-5D1A-413D-A134-2685B8782429}" srcId="{ADFC815A-9E19-41CD-8532-1DB7E019F710}" destId="{B9A5C3E0-28E5-4BDC-BF9B-969E64E4AF3E}" srcOrd="1" destOrd="0" parTransId="{D47F3AE9-042B-43F2-8B6A-D9128F700E1A}" sibTransId="{6B74DB05-E914-49ED-B628-939EBE97CA3D}"/>
    <dgm:cxn modelId="{67513417-E7D6-4EDF-A727-D2DDDC9D5600}" type="presParOf" srcId="{2B29A14E-84BF-447B-BAC0-27EE8CA7DAB6}" destId="{32FB501F-10D3-43CB-84AA-C6015D0141D7}" srcOrd="0" destOrd="0" presId="urn:microsoft.com/office/officeart/2005/8/layout/vList2"/>
    <dgm:cxn modelId="{93100CA5-F28C-4B2F-86D4-1DCCAF18B93F}" type="presParOf" srcId="{2B29A14E-84BF-447B-BAC0-27EE8CA7DAB6}" destId="{14DBABE3-28F8-46FD-AC91-ADE30AF76408}" srcOrd="1" destOrd="0" presId="urn:microsoft.com/office/officeart/2005/8/layout/vList2"/>
    <dgm:cxn modelId="{769725A5-2EBF-4EB1-B5BC-BF6D6C6B9D66}" type="presParOf" srcId="{2B29A14E-84BF-447B-BAC0-27EE8CA7DAB6}" destId="{2FB034A3-F50F-4315-9D80-CA39D48054C9}" srcOrd="2" destOrd="0" presId="urn:microsoft.com/office/officeart/2005/8/layout/vList2"/>
    <dgm:cxn modelId="{4D615962-C868-4197-A8A5-5BDD9FDB6E8F}" type="presParOf" srcId="{2B29A14E-84BF-447B-BAC0-27EE8CA7DAB6}" destId="{065A8E7B-48A8-472C-BEBC-60D56235D1A9}" srcOrd="3" destOrd="0" presId="urn:microsoft.com/office/officeart/2005/8/layout/vList2"/>
    <dgm:cxn modelId="{CC49BA04-7F6F-4C61-8390-28B340C6F1D3}" type="presParOf" srcId="{2B29A14E-84BF-447B-BAC0-27EE8CA7DAB6}" destId="{5664720C-5E9B-4460-82F8-7BF74CA45C26}" srcOrd="4" destOrd="0" presId="urn:microsoft.com/office/officeart/2005/8/layout/vList2"/>
    <dgm:cxn modelId="{A40C6C20-3987-453E-96FB-41323B7C471D}" type="presParOf" srcId="{2B29A14E-84BF-447B-BAC0-27EE8CA7DAB6}" destId="{D79BF2C4-D3D4-4AAA-BEBA-D50E6448BECC}" srcOrd="5" destOrd="0" presId="urn:microsoft.com/office/officeart/2005/8/layout/vList2"/>
    <dgm:cxn modelId="{C5551783-55CD-4303-99E4-CB80A597CCA5}" type="presParOf" srcId="{2B29A14E-84BF-447B-BAC0-27EE8CA7DAB6}" destId="{4B9117CC-7EA1-439F-B70E-B9EE02026BD5}" srcOrd="6" destOrd="0" presId="urn:microsoft.com/office/officeart/2005/8/layout/vList2"/>
    <dgm:cxn modelId="{8B7087D4-7FE4-4D18-B9B0-D3BCF10FE127}" type="presParOf" srcId="{2B29A14E-84BF-447B-BAC0-27EE8CA7DAB6}" destId="{C0E81434-EFB7-42A9-94A7-BC5F5ECE7F4E}" srcOrd="7" destOrd="0" presId="urn:microsoft.com/office/officeart/2005/8/layout/vList2"/>
    <dgm:cxn modelId="{7A5E1FBC-E1EF-4138-8943-21EB48D5FD37}" type="presParOf" srcId="{2B29A14E-84BF-447B-BAC0-27EE8CA7DAB6}" destId="{0F065974-A833-4050-AB1D-E171CC3A58CB}" srcOrd="8" destOrd="0" presId="urn:microsoft.com/office/officeart/2005/8/layout/vList2"/>
    <dgm:cxn modelId="{2BDE7CCB-619C-4B1D-8ECE-6C43597C9B78}" type="presParOf" srcId="{2B29A14E-84BF-447B-BAC0-27EE8CA7DAB6}" destId="{38148362-BDEA-4D78-B416-A585121580EA}" srcOrd="9" destOrd="0" presId="urn:microsoft.com/office/officeart/2005/8/layout/vList2"/>
    <dgm:cxn modelId="{42950BC3-70FC-4240-AFBD-BCC6AB3B8627}" type="presParOf" srcId="{2B29A14E-84BF-447B-BAC0-27EE8CA7DAB6}" destId="{54BB2960-5D12-43CA-9F7E-48D362327257}" srcOrd="10" destOrd="0" presId="urn:microsoft.com/office/officeart/2005/8/layout/vList2"/>
    <dgm:cxn modelId="{B96C887E-88EA-415E-A21E-2149B870EC7C}" type="presParOf" srcId="{2B29A14E-84BF-447B-BAC0-27EE8CA7DAB6}" destId="{2F6C0B66-D207-4403-9E8F-03345FC53088}" srcOrd="11" destOrd="0" presId="urn:microsoft.com/office/officeart/2005/8/layout/vList2"/>
    <dgm:cxn modelId="{A9D1B674-F58E-48AD-9DC8-4E6DF81A8C8F}" type="presParOf" srcId="{2B29A14E-84BF-447B-BAC0-27EE8CA7DAB6}" destId="{02E46DD7-086B-4EA4-A122-968112748B2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E94D4A-0C62-42BD-B15A-D952FEC7BD3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49491BC-729D-4B31-B763-BBB010FF1322}">
      <dgm:prSet/>
      <dgm:spPr/>
      <dgm:t>
        <a:bodyPr/>
        <a:lstStyle/>
        <a:p>
          <a:pPr>
            <a:defRPr cap="all"/>
          </a:pPr>
          <a:r>
            <a:rPr lang="en-US"/>
            <a:t>Fields:</a:t>
          </a:r>
        </a:p>
      </dgm:t>
    </dgm:pt>
    <dgm:pt modelId="{CAD28AF1-9359-4FE9-9D86-8202583F2D9E}" type="parTrans" cxnId="{63BC6411-F4CC-457A-855D-2979137B1E4B}">
      <dgm:prSet/>
      <dgm:spPr/>
      <dgm:t>
        <a:bodyPr/>
        <a:lstStyle/>
        <a:p>
          <a:endParaRPr lang="en-US"/>
        </a:p>
      </dgm:t>
    </dgm:pt>
    <dgm:pt modelId="{E4633A62-3271-4077-8D05-8B4CC1168897}" type="sibTrans" cxnId="{63BC6411-F4CC-457A-855D-2979137B1E4B}">
      <dgm:prSet/>
      <dgm:spPr/>
      <dgm:t>
        <a:bodyPr/>
        <a:lstStyle/>
        <a:p>
          <a:endParaRPr lang="en-US"/>
        </a:p>
      </dgm:t>
    </dgm:pt>
    <dgm:pt modelId="{5C8A72EF-AC03-4CFB-906D-C7B6CD364B94}">
      <dgm:prSet/>
      <dgm:spPr/>
      <dgm:t>
        <a:bodyPr/>
        <a:lstStyle/>
        <a:p>
          <a:pPr>
            <a:defRPr cap="all"/>
          </a:pPr>
          <a:r>
            <a:rPr lang="en-US"/>
            <a:t>- doctor_id (Primary Key)</a:t>
          </a:r>
        </a:p>
      </dgm:t>
    </dgm:pt>
    <dgm:pt modelId="{9DCA9CF8-A4EB-4465-8854-58AC455AAF37}" type="parTrans" cxnId="{2CB539CF-19C3-4B47-92C9-751F30E70046}">
      <dgm:prSet/>
      <dgm:spPr/>
      <dgm:t>
        <a:bodyPr/>
        <a:lstStyle/>
        <a:p>
          <a:endParaRPr lang="en-US"/>
        </a:p>
      </dgm:t>
    </dgm:pt>
    <dgm:pt modelId="{8CF61F56-1322-4BEB-9142-A6C9C4D4A3F6}" type="sibTrans" cxnId="{2CB539CF-19C3-4B47-92C9-751F30E70046}">
      <dgm:prSet/>
      <dgm:spPr/>
      <dgm:t>
        <a:bodyPr/>
        <a:lstStyle/>
        <a:p>
          <a:endParaRPr lang="en-US"/>
        </a:p>
      </dgm:t>
    </dgm:pt>
    <dgm:pt modelId="{3FCB4793-402E-46EE-815F-29347DF36609}">
      <dgm:prSet/>
      <dgm:spPr/>
      <dgm:t>
        <a:bodyPr/>
        <a:lstStyle/>
        <a:p>
          <a:pPr>
            <a:defRPr cap="all"/>
          </a:pPr>
          <a:r>
            <a:rPr lang="en-US"/>
            <a:t>- doctor_name</a:t>
          </a:r>
        </a:p>
      </dgm:t>
    </dgm:pt>
    <dgm:pt modelId="{41D13A93-74EB-4F6B-9611-78D0B26DC860}" type="parTrans" cxnId="{AAEDD715-7C34-4AFA-9297-66530DD5146D}">
      <dgm:prSet/>
      <dgm:spPr/>
      <dgm:t>
        <a:bodyPr/>
        <a:lstStyle/>
        <a:p>
          <a:endParaRPr lang="en-US"/>
        </a:p>
      </dgm:t>
    </dgm:pt>
    <dgm:pt modelId="{29FB7B73-D31C-41CF-88EA-0BF6F86CC94C}" type="sibTrans" cxnId="{AAEDD715-7C34-4AFA-9297-66530DD5146D}">
      <dgm:prSet/>
      <dgm:spPr/>
      <dgm:t>
        <a:bodyPr/>
        <a:lstStyle/>
        <a:p>
          <a:endParaRPr lang="en-US"/>
        </a:p>
      </dgm:t>
    </dgm:pt>
    <dgm:pt modelId="{1EED3E67-7C43-437A-BCC9-5A85D23B456D}">
      <dgm:prSet/>
      <dgm:spPr/>
      <dgm:t>
        <a:bodyPr/>
        <a:lstStyle/>
        <a:p>
          <a:pPr>
            <a:defRPr cap="all"/>
          </a:pPr>
          <a:r>
            <a:rPr lang="en-US"/>
            <a:t>- specialization</a:t>
          </a:r>
        </a:p>
      </dgm:t>
    </dgm:pt>
    <dgm:pt modelId="{412BBBC5-6FD6-49CA-A016-3253EC4947EF}" type="parTrans" cxnId="{04D264EE-44C1-45FF-B378-8EB5470A2F31}">
      <dgm:prSet/>
      <dgm:spPr/>
      <dgm:t>
        <a:bodyPr/>
        <a:lstStyle/>
        <a:p>
          <a:endParaRPr lang="en-US"/>
        </a:p>
      </dgm:t>
    </dgm:pt>
    <dgm:pt modelId="{CAE6FAFA-C1E6-4F3F-8EDD-E0635646A2F9}" type="sibTrans" cxnId="{04D264EE-44C1-45FF-B378-8EB5470A2F31}">
      <dgm:prSet/>
      <dgm:spPr/>
      <dgm:t>
        <a:bodyPr/>
        <a:lstStyle/>
        <a:p>
          <a:endParaRPr lang="en-US"/>
        </a:p>
      </dgm:t>
    </dgm:pt>
    <dgm:pt modelId="{DCDCC605-292F-4819-BDC4-6E06E02AF877}">
      <dgm:prSet/>
      <dgm:spPr/>
      <dgm:t>
        <a:bodyPr/>
        <a:lstStyle/>
        <a:p>
          <a:pPr>
            <a:defRPr cap="all"/>
          </a:pPr>
          <a:r>
            <a:rPr lang="en-US"/>
            <a:t>- department</a:t>
          </a:r>
        </a:p>
      </dgm:t>
    </dgm:pt>
    <dgm:pt modelId="{D4D61FC7-2BB1-410A-B1E2-4D631AE1354C}" type="parTrans" cxnId="{AEAE9371-0FEE-4ADF-8D78-ECAF78F2E6C5}">
      <dgm:prSet/>
      <dgm:spPr/>
      <dgm:t>
        <a:bodyPr/>
        <a:lstStyle/>
        <a:p>
          <a:endParaRPr lang="en-US"/>
        </a:p>
      </dgm:t>
    </dgm:pt>
    <dgm:pt modelId="{114D424A-AD43-44B0-8810-8C77982E3DF1}" type="sibTrans" cxnId="{AEAE9371-0FEE-4ADF-8D78-ECAF78F2E6C5}">
      <dgm:prSet/>
      <dgm:spPr/>
      <dgm:t>
        <a:bodyPr/>
        <a:lstStyle/>
        <a:p>
          <a:endParaRPr lang="en-US"/>
        </a:p>
      </dgm:t>
    </dgm:pt>
    <dgm:pt modelId="{12D52FB1-C715-4C14-97DC-FBEC815FA104}" type="pres">
      <dgm:prSet presAssocID="{40E94D4A-0C62-42BD-B15A-D952FEC7BD35}" presName="root" presStyleCnt="0">
        <dgm:presLayoutVars>
          <dgm:dir/>
          <dgm:resizeHandles val="exact"/>
        </dgm:presLayoutVars>
      </dgm:prSet>
      <dgm:spPr/>
    </dgm:pt>
    <dgm:pt modelId="{C0D1371A-B37F-43BD-891D-38D52051F6E1}" type="pres">
      <dgm:prSet presAssocID="{E49491BC-729D-4B31-B763-BBB010FF1322}" presName="compNode" presStyleCnt="0"/>
      <dgm:spPr/>
    </dgm:pt>
    <dgm:pt modelId="{915FAE92-8956-4140-919B-DCB6FCD29C35}" type="pres">
      <dgm:prSet presAssocID="{E49491BC-729D-4B31-B763-BBB010FF132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DF41379-9B52-467C-97A9-246D27605DDC}" type="pres">
      <dgm:prSet presAssocID="{E49491BC-729D-4B31-B763-BBB010FF13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6124043-561A-4E47-8B6B-E3F9C6D42E51}" type="pres">
      <dgm:prSet presAssocID="{E49491BC-729D-4B31-B763-BBB010FF1322}" presName="spaceRect" presStyleCnt="0"/>
      <dgm:spPr/>
    </dgm:pt>
    <dgm:pt modelId="{03F325D7-7CE4-4754-ACA0-0EE8E1224F26}" type="pres">
      <dgm:prSet presAssocID="{E49491BC-729D-4B31-B763-BBB010FF1322}" presName="textRect" presStyleLbl="revTx" presStyleIdx="0" presStyleCnt="5">
        <dgm:presLayoutVars>
          <dgm:chMax val="1"/>
          <dgm:chPref val="1"/>
        </dgm:presLayoutVars>
      </dgm:prSet>
      <dgm:spPr/>
    </dgm:pt>
    <dgm:pt modelId="{CA389A1C-52C7-48BD-9033-99DC05D4F39E}" type="pres">
      <dgm:prSet presAssocID="{E4633A62-3271-4077-8D05-8B4CC1168897}" presName="sibTrans" presStyleCnt="0"/>
      <dgm:spPr/>
    </dgm:pt>
    <dgm:pt modelId="{7EF6DE10-900E-4F66-88C2-3911B559F427}" type="pres">
      <dgm:prSet presAssocID="{5C8A72EF-AC03-4CFB-906D-C7B6CD364B94}" presName="compNode" presStyleCnt="0"/>
      <dgm:spPr/>
    </dgm:pt>
    <dgm:pt modelId="{A29CF4D0-6F67-4E85-82AC-99F1F630F256}" type="pres">
      <dgm:prSet presAssocID="{5C8A72EF-AC03-4CFB-906D-C7B6CD364B94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2F80CD1-7F01-49E5-92B4-5CB1A05D6AE3}" type="pres">
      <dgm:prSet presAssocID="{5C8A72EF-AC03-4CFB-906D-C7B6CD364B9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3F84B29-7A05-456B-9503-CB68A1A485CF}" type="pres">
      <dgm:prSet presAssocID="{5C8A72EF-AC03-4CFB-906D-C7B6CD364B94}" presName="spaceRect" presStyleCnt="0"/>
      <dgm:spPr/>
    </dgm:pt>
    <dgm:pt modelId="{3D1C0720-8328-4EAE-9F3C-B61FD6B0385E}" type="pres">
      <dgm:prSet presAssocID="{5C8A72EF-AC03-4CFB-906D-C7B6CD364B94}" presName="textRect" presStyleLbl="revTx" presStyleIdx="1" presStyleCnt="5">
        <dgm:presLayoutVars>
          <dgm:chMax val="1"/>
          <dgm:chPref val="1"/>
        </dgm:presLayoutVars>
      </dgm:prSet>
      <dgm:spPr/>
    </dgm:pt>
    <dgm:pt modelId="{7E342870-F0C7-4AE5-92CC-9785360243AE}" type="pres">
      <dgm:prSet presAssocID="{8CF61F56-1322-4BEB-9142-A6C9C4D4A3F6}" presName="sibTrans" presStyleCnt="0"/>
      <dgm:spPr/>
    </dgm:pt>
    <dgm:pt modelId="{D59BE361-A71B-4B1E-9D9A-F92CC792EDA9}" type="pres">
      <dgm:prSet presAssocID="{3FCB4793-402E-46EE-815F-29347DF36609}" presName="compNode" presStyleCnt="0"/>
      <dgm:spPr/>
    </dgm:pt>
    <dgm:pt modelId="{9EB310BA-D1A4-4617-8613-799013FB3687}" type="pres">
      <dgm:prSet presAssocID="{3FCB4793-402E-46EE-815F-29347DF3660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C25EF40-4749-4570-A061-5164435FB7C0}" type="pres">
      <dgm:prSet presAssocID="{3FCB4793-402E-46EE-815F-29347DF366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3E031870-F85F-47BE-9AFD-680785E7DC90}" type="pres">
      <dgm:prSet presAssocID="{3FCB4793-402E-46EE-815F-29347DF36609}" presName="spaceRect" presStyleCnt="0"/>
      <dgm:spPr/>
    </dgm:pt>
    <dgm:pt modelId="{1E67072D-01B7-48E4-A08C-A64DC7D82D3B}" type="pres">
      <dgm:prSet presAssocID="{3FCB4793-402E-46EE-815F-29347DF36609}" presName="textRect" presStyleLbl="revTx" presStyleIdx="2" presStyleCnt="5">
        <dgm:presLayoutVars>
          <dgm:chMax val="1"/>
          <dgm:chPref val="1"/>
        </dgm:presLayoutVars>
      </dgm:prSet>
      <dgm:spPr/>
    </dgm:pt>
    <dgm:pt modelId="{5413AFD7-3DCB-4016-9E7A-5AB2BB48FDE9}" type="pres">
      <dgm:prSet presAssocID="{29FB7B73-D31C-41CF-88EA-0BF6F86CC94C}" presName="sibTrans" presStyleCnt="0"/>
      <dgm:spPr/>
    </dgm:pt>
    <dgm:pt modelId="{805A867A-68E0-4608-9FFB-918CE164D1E2}" type="pres">
      <dgm:prSet presAssocID="{1EED3E67-7C43-437A-BCC9-5A85D23B456D}" presName="compNode" presStyleCnt="0"/>
      <dgm:spPr/>
    </dgm:pt>
    <dgm:pt modelId="{4CAFD896-DD28-4AF2-8657-777DB65B1011}" type="pres">
      <dgm:prSet presAssocID="{1EED3E67-7C43-437A-BCC9-5A85D23B456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E4B6CBC-8395-4082-A242-2D64F2B945CE}" type="pres">
      <dgm:prSet presAssocID="{1EED3E67-7C43-437A-BCC9-5A85D23B45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F4DA757-5D7E-4B34-AF61-B3E6C38C2916}" type="pres">
      <dgm:prSet presAssocID="{1EED3E67-7C43-437A-BCC9-5A85D23B456D}" presName="spaceRect" presStyleCnt="0"/>
      <dgm:spPr/>
    </dgm:pt>
    <dgm:pt modelId="{AE36D511-3453-49DA-B9C0-98099913F5B1}" type="pres">
      <dgm:prSet presAssocID="{1EED3E67-7C43-437A-BCC9-5A85D23B456D}" presName="textRect" presStyleLbl="revTx" presStyleIdx="3" presStyleCnt="5">
        <dgm:presLayoutVars>
          <dgm:chMax val="1"/>
          <dgm:chPref val="1"/>
        </dgm:presLayoutVars>
      </dgm:prSet>
      <dgm:spPr/>
    </dgm:pt>
    <dgm:pt modelId="{4B331989-8A4F-4430-BFD6-D600E09FD000}" type="pres">
      <dgm:prSet presAssocID="{CAE6FAFA-C1E6-4F3F-8EDD-E0635646A2F9}" presName="sibTrans" presStyleCnt="0"/>
      <dgm:spPr/>
    </dgm:pt>
    <dgm:pt modelId="{A855BEE3-8305-45EF-879E-62496837862F}" type="pres">
      <dgm:prSet presAssocID="{DCDCC605-292F-4819-BDC4-6E06E02AF877}" presName="compNode" presStyleCnt="0"/>
      <dgm:spPr/>
    </dgm:pt>
    <dgm:pt modelId="{0092D70E-F133-460D-8732-ADA841741DE8}" type="pres">
      <dgm:prSet presAssocID="{DCDCC605-292F-4819-BDC4-6E06E02AF877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2A983D3-499F-4AE9-9E83-B914525863B4}" type="pres">
      <dgm:prSet presAssocID="{DCDCC605-292F-4819-BDC4-6E06E02AF87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F1D5F93-5CCD-4351-B92B-E08F82D26088}" type="pres">
      <dgm:prSet presAssocID="{DCDCC605-292F-4819-BDC4-6E06E02AF877}" presName="spaceRect" presStyleCnt="0"/>
      <dgm:spPr/>
    </dgm:pt>
    <dgm:pt modelId="{A401C7E1-9782-4E4E-9786-6158E5FBC186}" type="pres">
      <dgm:prSet presAssocID="{DCDCC605-292F-4819-BDC4-6E06E02AF87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BF2510F-93B9-44ED-8772-898D11C46989}" type="presOf" srcId="{40E94D4A-0C62-42BD-B15A-D952FEC7BD35}" destId="{12D52FB1-C715-4C14-97DC-FBEC815FA104}" srcOrd="0" destOrd="0" presId="urn:microsoft.com/office/officeart/2018/5/layout/IconLeafLabelList"/>
    <dgm:cxn modelId="{63BC6411-F4CC-457A-855D-2979137B1E4B}" srcId="{40E94D4A-0C62-42BD-B15A-D952FEC7BD35}" destId="{E49491BC-729D-4B31-B763-BBB010FF1322}" srcOrd="0" destOrd="0" parTransId="{CAD28AF1-9359-4FE9-9D86-8202583F2D9E}" sibTransId="{E4633A62-3271-4077-8D05-8B4CC1168897}"/>
    <dgm:cxn modelId="{242D0814-8E52-467A-A62C-4A6BCAF66793}" type="presOf" srcId="{E49491BC-729D-4B31-B763-BBB010FF1322}" destId="{03F325D7-7CE4-4754-ACA0-0EE8E1224F26}" srcOrd="0" destOrd="0" presId="urn:microsoft.com/office/officeart/2018/5/layout/IconLeafLabelList"/>
    <dgm:cxn modelId="{AAEDD715-7C34-4AFA-9297-66530DD5146D}" srcId="{40E94D4A-0C62-42BD-B15A-D952FEC7BD35}" destId="{3FCB4793-402E-46EE-815F-29347DF36609}" srcOrd="2" destOrd="0" parTransId="{41D13A93-74EB-4F6B-9611-78D0B26DC860}" sibTransId="{29FB7B73-D31C-41CF-88EA-0BF6F86CC94C}"/>
    <dgm:cxn modelId="{AA944E32-60B1-44F4-858D-200E4AD20B32}" type="presOf" srcId="{DCDCC605-292F-4819-BDC4-6E06E02AF877}" destId="{A401C7E1-9782-4E4E-9786-6158E5FBC186}" srcOrd="0" destOrd="0" presId="urn:microsoft.com/office/officeart/2018/5/layout/IconLeafLabelList"/>
    <dgm:cxn modelId="{21A72B6A-536E-41EF-AA28-0A285CF1EB4A}" type="presOf" srcId="{1EED3E67-7C43-437A-BCC9-5A85D23B456D}" destId="{AE36D511-3453-49DA-B9C0-98099913F5B1}" srcOrd="0" destOrd="0" presId="urn:microsoft.com/office/officeart/2018/5/layout/IconLeafLabelList"/>
    <dgm:cxn modelId="{AEAE9371-0FEE-4ADF-8D78-ECAF78F2E6C5}" srcId="{40E94D4A-0C62-42BD-B15A-D952FEC7BD35}" destId="{DCDCC605-292F-4819-BDC4-6E06E02AF877}" srcOrd="4" destOrd="0" parTransId="{D4D61FC7-2BB1-410A-B1E2-4D631AE1354C}" sibTransId="{114D424A-AD43-44B0-8810-8C77982E3DF1}"/>
    <dgm:cxn modelId="{FEF6E386-50B6-44D0-AD70-A6ACAD605D57}" type="presOf" srcId="{3FCB4793-402E-46EE-815F-29347DF36609}" destId="{1E67072D-01B7-48E4-A08C-A64DC7D82D3B}" srcOrd="0" destOrd="0" presId="urn:microsoft.com/office/officeart/2018/5/layout/IconLeafLabelList"/>
    <dgm:cxn modelId="{2CB539CF-19C3-4B47-92C9-751F30E70046}" srcId="{40E94D4A-0C62-42BD-B15A-D952FEC7BD35}" destId="{5C8A72EF-AC03-4CFB-906D-C7B6CD364B94}" srcOrd="1" destOrd="0" parTransId="{9DCA9CF8-A4EB-4465-8854-58AC455AAF37}" sibTransId="{8CF61F56-1322-4BEB-9142-A6C9C4D4A3F6}"/>
    <dgm:cxn modelId="{04D264EE-44C1-45FF-B378-8EB5470A2F31}" srcId="{40E94D4A-0C62-42BD-B15A-D952FEC7BD35}" destId="{1EED3E67-7C43-437A-BCC9-5A85D23B456D}" srcOrd="3" destOrd="0" parTransId="{412BBBC5-6FD6-49CA-A016-3253EC4947EF}" sibTransId="{CAE6FAFA-C1E6-4F3F-8EDD-E0635646A2F9}"/>
    <dgm:cxn modelId="{A85FA0F8-C03A-40BD-B64A-200635B803E7}" type="presOf" srcId="{5C8A72EF-AC03-4CFB-906D-C7B6CD364B94}" destId="{3D1C0720-8328-4EAE-9F3C-B61FD6B0385E}" srcOrd="0" destOrd="0" presId="urn:microsoft.com/office/officeart/2018/5/layout/IconLeafLabelList"/>
    <dgm:cxn modelId="{51FC08D8-CB52-41B2-B8CF-F899A0ACB423}" type="presParOf" srcId="{12D52FB1-C715-4C14-97DC-FBEC815FA104}" destId="{C0D1371A-B37F-43BD-891D-38D52051F6E1}" srcOrd="0" destOrd="0" presId="urn:microsoft.com/office/officeart/2018/5/layout/IconLeafLabelList"/>
    <dgm:cxn modelId="{7B78D12F-09FC-429F-8C31-22F747C6CA64}" type="presParOf" srcId="{C0D1371A-B37F-43BD-891D-38D52051F6E1}" destId="{915FAE92-8956-4140-919B-DCB6FCD29C35}" srcOrd="0" destOrd="0" presId="urn:microsoft.com/office/officeart/2018/5/layout/IconLeafLabelList"/>
    <dgm:cxn modelId="{07A03162-F8BE-4AC6-AA10-21A209CFA345}" type="presParOf" srcId="{C0D1371A-B37F-43BD-891D-38D52051F6E1}" destId="{DDF41379-9B52-467C-97A9-246D27605DDC}" srcOrd="1" destOrd="0" presId="urn:microsoft.com/office/officeart/2018/5/layout/IconLeafLabelList"/>
    <dgm:cxn modelId="{521B6E52-F1D6-4401-9FDD-22376C33C006}" type="presParOf" srcId="{C0D1371A-B37F-43BD-891D-38D52051F6E1}" destId="{26124043-561A-4E47-8B6B-E3F9C6D42E51}" srcOrd="2" destOrd="0" presId="urn:microsoft.com/office/officeart/2018/5/layout/IconLeafLabelList"/>
    <dgm:cxn modelId="{F60154BE-3EE5-4D26-A545-E93E6B1FC134}" type="presParOf" srcId="{C0D1371A-B37F-43BD-891D-38D52051F6E1}" destId="{03F325D7-7CE4-4754-ACA0-0EE8E1224F26}" srcOrd="3" destOrd="0" presId="urn:microsoft.com/office/officeart/2018/5/layout/IconLeafLabelList"/>
    <dgm:cxn modelId="{024E4E9E-373F-4F49-B6F7-1FE19F582773}" type="presParOf" srcId="{12D52FB1-C715-4C14-97DC-FBEC815FA104}" destId="{CA389A1C-52C7-48BD-9033-99DC05D4F39E}" srcOrd="1" destOrd="0" presId="urn:microsoft.com/office/officeart/2018/5/layout/IconLeafLabelList"/>
    <dgm:cxn modelId="{48F21C54-3291-40E2-AB45-3151FD4C5BD3}" type="presParOf" srcId="{12D52FB1-C715-4C14-97DC-FBEC815FA104}" destId="{7EF6DE10-900E-4F66-88C2-3911B559F427}" srcOrd="2" destOrd="0" presId="urn:microsoft.com/office/officeart/2018/5/layout/IconLeafLabelList"/>
    <dgm:cxn modelId="{DB40EE31-438A-4053-80DB-A980E6BB639F}" type="presParOf" srcId="{7EF6DE10-900E-4F66-88C2-3911B559F427}" destId="{A29CF4D0-6F67-4E85-82AC-99F1F630F256}" srcOrd="0" destOrd="0" presId="urn:microsoft.com/office/officeart/2018/5/layout/IconLeafLabelList"/>
    <dgm:cxn modelId="{F9B6AC83-13CE-4BC4-821F-9BD29277D6AB}" type="presParOf" srcId="{7EF6DE10-900E-4F66-88C2-3911B559F427}" destId="{42F80CD1-7F01-49E5-92B4-5CB1A05D6AE3}" srcOrd="1" destOrd="0" presId="urn:microsoft.com/office/officeart/2018/5/layout/IconLeafLabelList"/>
    <dgm:cxn modelId="{40D4670F-BF90-483C-A685-2DFA4E111C91}" type="presParOf" srcId="{7EF6DE10-900E-4F66-88C2-3911B559F427}" destId="{33F84B29-7A05-456B-9503-CB68A1A485CF}" srcOrd="2" destOrd="0" presId="urn:microsoft.com/office/officeart/2018/5/layout/IconLeafLabelList"/>
    <dgm:cxn modelId="{D1991269-4513-47E1-B1D1-33B58FEA0375}" type="presParOf" srcId="{7EF6DE10-900E-4F66-88C2-3911B559F427}" destId="{3D1C0720-8328-4EAE-9F3C-B61FD6B0385E}" srcOrd="3" destOrd="0" presId="urn:microsoft.com/office/officeart/2018/5/layout/IconLeafLabelList"/>
    <dgm:cxn modelId="{50CB6243-E9D4-4E09-AC4A-96997A373FEA}" type="presParOf" srcId="{12D52FB1-C715-4C14-97DC-FBEC815FA104}" destId="{7E342870-F0C7-4AE5-92CC-9785360243AE}" srcOrd="3" destOrd="0" presId="urn:microsoft.com/office/officeart/2018/5/layout/IconLeafLabelList"/>
    <dgm:cxn modelId="{1E20B2F1-64E4-4E28-9D3F-19D26DDB34F7}" type="presParOf" srcId="{12D52FB1-C715-4C14-97DC-FBEC815FA104}" destId="{D59BE361-A71B-4B1E-9D9A-F92CC792EDA9}" srcOrd="4" destOrd="0" presId="urn:microsoft.com/office/officeart/2018/5/layout/IconLeafLabelList"/>
    <dgm:cxn modelId="{89D169D8-FAE5-405F-A9C7-00453855592F}" type="presParOf" srcId="{D59BE361-A71B-4B1E-9D9A-F92CC792EDA9}" destId="{9EB310BA-D1A4-4617-8613-799013FB3687}" srcOrd="0" destOrd="0" presId="urn:microsoft.com/office/officeart/2018/5/layout/IconLeafLabelList"/>
    <dgm:cxn modelId="{EA1D2D77-D850-4FD9-BE2D-70B979BC84C9}" type="presParOf" srcId="{D59BE361-A71B-4B1E-9D9A-F92CC792EDA9}" destId="{2C25EF40-4749-4570-A061-5164435FB7C0}" srcOrd="1" destOrd="0" presId="urn:microsoft.com/office/officeart/2018/5/layout/IconLeafLabelList"/>
    <dgm:cxn modelId="{1242637B-312B-46AA-B15D-112E138B71C3}" type="presParOf" srcId="{D59BE361-A71B-4B1E-9D9A-F92CC792EDA9}" destId="{3E031870-F85F-47BE-9AFD-680785E7DC90}" srcOrd="2" destOrd="0" presId="urn:microsoft.com/office/officeart/2018/5/layout/IconLeafLabelList"/>
    <dgm:cxn modelId="{89A3C949-C9CA-44DB-88F4-B3308CD5E008}" type="presParOf" srcId="{D59BE361-A71B-4B1E-9D9A-F92CC792EDA9}" destId="{1E67072D-01B7-48E4-A08C-A64DC7D82D3B}" srcOrd="3" destOrd="0" presId="urn:microsoft.com/office/officeart/2018/5/layout/IconLeafLabelList"/>
    <dgm:cxn modelId="{3A36B9E4-CBAE-4E67-87FC-CF172236340B}" type="presParOf" srcId="{12D52FB1-C715-4C14-97DC-FBEC815FA104}" destId="{5413AFD7-3DCB-4016-9E7A-5AB2BB48FDE9}" srcOrd="5" destOrd="0" presId="urn:microsoft.com/office/officeart/2018/5/layout/IconLeafLabelList"/>
    <dgm:cxn modelId="{A0E208E2-417F-49E1-91AE-433113EB5823}" type="presParOf" srcId="{12D52FB1-C715-4C14-97DC-FBEC815FA104}" destId="{805A867A-68E0-4608-9FFB-918CE164D1E2}" srcOrd="6" destOrd="0" presId="urn:microsoft.com/office/officeart/2018/5/layout/IconLeafLabelList"/>
    <dgm:cxn modelId="{01599829-6FBF-4CFF-86A7-B7B954183E1F}" type="presParOf" srcId="{805A867A-68E0-4608-9FFB-918CE164D1E2}" destId="{4CAFD896-DD28-4AF2-8657-777DB65B1011}" srcOrd="0" destOrd="0" presId="urn:microsoft.com/office/officeart/2018/5/layout/IconLeafLabelList"/>
    <dgm:cxn modelId="{1365D861-9026-4ACA-8B0A-5AD6D2940C63}" type="presParOf" srcId="{805A867A-68E0-4608-9FFB-918CE164D1E2}" destId="{9E4B6CBC-8395-4082-A242-2D64F2B945CE}" srcOrd="1" destOrd="0" presId="urn:microsoft.com/office/officeart/2018/5/layout/IconLeafLabelList"/>
    <dgm:cxn modelId="{CE1E3E4D-014D-43E1-8C71-D0E035A9758D}" type="presParOf" srcId="{805A867A-68E0-4608-9FFB-918CE164D1E2}" destId="{EF4DA757-5D7E-4B34-AF61-B3E6C38C2916}" srcOrd="2" destOrd="0" presId="urn:microsoft.com/office/officeart/2018/5/layout/IconLeafLabelList"/>
    <dgm:cxn modelId="{75051252-E899-4986-B2F3-16EF3D8896E6}" type="presParOf" srcId="{805A867A-68E0-4608-9FFB-918CE164D1E2}" destId="{AE36D511-3453-49DA-B9C0-98099913F5B1}" srcOrd="3" destOrd="0" presId="urn:microsoft.com/office/officeart/2018/5/layout/IconLeafLabelList"/>
    <dgm:cxn modelId="{D35B59B4-405C-46DB-8D88-10F8A101D87A}" type="presParOf" srcId="{12D52FB1-C715-4C14-97DC-FBEC815FA104}" destId="{4B331989-8A4F-4430-BFD6-D600E09FD000}" srcOrd="7" destOrd="0" presId="urn:microsoft.com/office/officeart/2018/5/layout/IconLeafLabelList"/>
    <dgm:cxn modelId="{8C2DFC89-C525-476D-9776-3F92DA5F604B}" type="presParOf" srcId="{12D52FB1-C715-4C14-97DC-FBEC815FA104}" destId="{A855BEE3-8305-45EF-879E-62496837862F}" srcOrd="8" destOrd="0" presId="urn:microsoft.com/office/officeart/2018/5/layout/IconLeafLabelList"/>
    <dgm:cxn modelId="{945C3D8A-40C7-4952-B0A2-F8E7C6D5CAEF}" type="presParOf" srcId="{A855BEE3-8305-45EF-879E-62496837862F}" destId="{0092D70E-F133-460D-8732-ADA841741DE8}" srcOrd="0" destOrd="0" presId="urn:microsoft.com/office/officeart/2018/5/layout/IconLeafLabelList"/>
    <dgm:cxn modelId="{985B3670-C39C-4308-92BC-C6A4CAE97AC7}" type="presParOf" srcId="{A855BEE3-8305-45EF-879E-62496837862F}" destId="{12A983D3-499F-4AE9-9E83-B914525863B4}" srcOrd="1" destOrd="0" presId="urn:microsoft.com/office/officeart/2018/5/layout/IconLeafLabelList"/>
    <dgm:cxn modelId="{8255ED5D-5FCC-4D74-BCC6-52CB6D817739}" type="presParOf" srcId="{A855BEE3-8305-45EF-879E-62496837862F}" destId="{2F1D5F93-5CCD-4351-B92B-E08F82D26088}" srcOrd="2" destOrd="0" presId="urn:microsoft.com/office/officeart/2018/5/layout/IconLeafLabelList"/>
    <dgm:cxn modelId="{435C25C5-09C5-4232-AB15-87B703F42BC2}" type="presParOf" srcId="{A855BEE3-8305-45EF-879E-62496837862F}" destId="{A401C7E1-9782-4E4E-9786-6158E5FBC18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EA9385-27AF-4616-BC33-AAC55B62A9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253C3A-0790-4427-B5DB-AB04617BB188}">
      <dgm:prSet/>
      <dgm:spPr/>
      <dgm:t>
        <a:bodyPr/>
        <a:lstStyle/>
        <a:p>
          <a:r>
            <a:rPr lang="en-US"/>
            <a:t>Fields:</a:t>
          </a:r>
        </a:p>
      </dgm:t>
    </dgm:pt>
    <dgm:pt modelId="{94E5D815-898F-42A5-8010-2F95426DE365}" type="parTrans" cxnId="{E64CCA42-1303-41D4-85F4-74A6355131D1}">
      <dgm:prSet/>
      <dgm:spPr/>
      <dgm:t>
        <a:bodyPr/>
        <a:lstStyle/>
        <a:p>
          <a:endParaRPr lang="en-US"/>
        </a:p>
      </dgm:t>
    </dgm:pt>
    <dgm:pt modelId="{0EC10B5C-EE46-4E53-8E6D-534289DCD414}" type="sibTrans" cxnId="{E64CCA42-1303-41D4-85F4-74A6355131D1}">
      <dgm:prSet/>
      <dgm:spPr/>
      <dgm:t>
        <a:bodyPr/>
        <a:lstStyle/>
        <a:p>
          <a:endParaRPr lang="en-US"/>
        </a:p>
      </dgm:t>
    </dgm:pt>
    <dgm:pt modelId="{0E7EB88B-F207-49C1-A3BF-209BEECF962F}">
      <dgm:prSet/>
      <dgm:spPr/>
      <dgm:t>
        <a:bodyPr/>
        <a:lstStyle/>
        <a:p>
          <a:r>
            <a:rPr lang="en-US"/>
            <a:t>- record_id (Primary Key)</a:t>
          </a:r>
        </a:p>
      </dgm:t>
    </dgm:pt>
    <dgm:pt modelId="{09F162EF-0ADD-4EDF-9145-CC6449F9F9CB}" type="parTrans" cxnId="{BA8A3211-1263-45E1-AC2A-A7F1549FAACB}">
      <dgm:prSet/>
      <dgm:spPr/>
      <dgm:t>
        <a:bodyPr/>
        <a:lstStyle/>
        <a:p>
          <a:endParaRPr lang="en-US"/>
        </a:p>
      </dgm:t>
    </dgm:pt>
    <dgm:pt modelId="{931D0E10-6A91-4E76-B01B-2B541BBF0FB1}" type="sibTrans" cxnId="{BA8A3211-1263-45E1-AC2A-A7F1549FAACB}">
      <dgm:prSet/>
      <dgm:spPr/>
      <dgm:t>
        <a:bodyPr/>
        <a:lstStyle/>
        <a:p>
          <a:endParaRPr lang="en-US"/>
        </a:p>
      </dgm:t>
    </dgm:pt>
    <dgm:pt modelId="{EB82CFA9-6DEA-4246-B4CF-7C9B5B49034F}">
      <dgm:prSet/>
      <dgm:spPr/>
      <dgm:t>
        <a:bodyPr/>
        <a:lstStyle/>
        <a:p>
          <a:r>
            <a:rPr lang="en-US"/>
            <a:t>- patient_id (Foreign Key referencing Patients)</a:t>
          </a:r>
        </a:p>
      </dgm:t>
    </dgm:pt>
    <dgm:pt modelId="{4A5DE086-FA69-4E01-B738-DBE35ABF564D}" type="parTrans" cxnId="{5F8C2F30-0CA5-4140-A466-6D4B22F8DE57}">
      <dgm:prSet/>
      <dgm:spPr/>
      <dgm:t>
        <a:bodyPr/>
        <a:lstStyle/>
        <a:p>
          <a:endParaRPr lang="en-US"/>
        </a:p>
      </dgm:t>
    </dgm:pt>
    <dgm:pt modelId="{20AA10E5-809B-4B2C-BE66-674054251DA2}" type="sibTrans" cxnId="{5F8C2F30-0CA5-4140-A466-6D4B22F8DE57}">
      <dgm:prSet/>
      <dgm:spPr/>
      <dgm:t>
        <a:bodyPr/>
        <a:lstStyle/>
        <a:p>
          <a:endParaRPr lang="en-US"/>
        </a:p>
      </dgm:t>
    </dgm:pt>
    <dgm:pt modelId="{93726BBF-E9A7-48AA-98A8-D5F7D92B0B34}">
      <dgm:prSet/>
      <dgm:spPr/>
      <dgm:t>
        <a:bodyPr/>
        <a:lstStyle/>
        <a:p>
          <a:r>
            <a:rPr lang="en-US"/>
            <a:t>- admission_date</a:t>
          </a:r>
        </a:p>
      </dgm:t>
    </dgm:pt>
    <dgm:pt modelId="{B8F37239-8105-4E56-B8DC-E76630E3003D}" type="parTrans" cxnId="{BFB574C3-0C16-4F49-A947-98B5DE558F57}">
      <dgm:prSet/>
      <dgm:spPr/>
      <dgm:t>
        <a:bodyPr/>
        <a:lstStyle/>
        <a:p>
          <a:endParaRPr lang="en-US"/>
        </a:p>
      </dgm:t>
    </dgm:pt>
    <dgm:pt modelId="{5D7B51C2-5670-4E2F-8213-CF18953AD556}" type="sibTrans" cxnId="{BFB574C3-0C16-4F49-A947-98B5DE558F57}">
      <dgm:prSet/>
      <dgm:spPr/>
      <dgm:t>
        <a:bodyPr/>
        <a:lstStyle/>
        <a:p>
          <a:endParaRPr lang="en-US"/>
        </a:p>
      </dgm:t>
    </dgm:pt>
    <dgm:pt modelId="{2B327CE7-754F-4C08-8F78-D375B976CBEF}">
      <dgm:prSet/>
      <dgm:spPr/>
      <dgm:t>
        <a:bodyPr/>
        <a:lstStyle/>
        <a:p>
          <a:r>
            <a:rPr lang="en-US"/>
            <a:t>- discharge_date</a:t>
          </a:r>
        </a:p>
      </dgm:t>
    </dgm:pt>
    <dgm:pt modelId="{9324ECD4-1F14-40EB-8627-258B9F5DEEE8}" type="parTrans" cxnId="{D03223E9-8ECD-4AF2-9CC2-3C723756823C}">
      <dgm:prSet/>
      <dgm:spPr/>
      <dgm:t>
        <a:bodyPr/>
        <a:lstStyle/>
        <a:p>
          <a:endParaRPr lang="en-US"/>
        </a:p>
      </dgm:t>
    </dgm:pt>
    <dgm:pt modelId="{8B1AF3D5-5D66-49F1-99CB-1F98077CCBCB}" type="sibTrans" cxnId="{D03223E9-8ECD-4AF2-9CC2-3C723756823C}">
      <dgm:prSet/>
      <dgm:spPr/>
      <dgm:t>
        <a:bodyPr/>
        <a:lstStyle/>
        <a:p>
          <a:endParaRPr lang="en-US"/>
        </a:p>
      </dgm:t>
    </dgm:pt>
    <dgm:pt modelId="{F52A6CCA-BD75-478C-9FD4-79DDB5077415}">
      <dgm:prSet/>
      <dgm:spPr/>
      <dgm:t>
        <a:bodyPr/>
        <a:lstStyle/>
        <a:p>
          <a:r>
            <a:rPr lang="en-US"/>
            <a:t>- diagnosis</a:t>
          </a:r>
        </a:p>
      </dgm:t>
    </dgm:pt>
    <dgm:pt modelId="{6ABAFDA0-B746-47F6-815D-6DD44310E32E}" type="parTrans" cxnId="{28EDD7BA-B29C-4605-831D-89593ED22771}">
      <dgm:prSet/>
      <dgm:spPr/>
      <dgm:t>
        <a:bodyPr/>
        <a:lstStyle/>
        <a:p>
          <a:endParaRPr lang="en-US"/>
        </a:p>
      </dgm:t>
    </dgm:pt>
    <dgm:pt modelId="{550F4A12-A1D4-4A69-BDBD-A52A47926EE5}" type="sibTrans" cxnId="{28EDD7BA-B29C-4605-831D-89593ED22771}">
      <dgm:prSet/>
      <dgm:spPr/>
      <dgm:t>
        <a:bodyPr/>
        <a:lstStyle/>
        <a:p>
          <a:endParaRPr lang="en-US"/>
        </a:p>
      </dgm:t>
    </dgm:pt>
    <dgm:pt modelId="{BB2EE9E6-5C23-479F-9ADC-C04D8DAD2A0C}">
      <dgm:prSet/>
      <dgm:spPr/>
      <dgm:t>
        <a:bodyPr/>
        <a:lstStyle/>
        <a:p>
          <a:r>
            <a:rPr lang="en-US"/>
            <a:t>- treatment</a:t>
          </a:r>
        </a:p>
      </dgm:t>
    </dgm:pt>
    <dgm:pt modelId="{9D5E2B71-52A8-43CB-AF65-B3C9AB236494}" type="parTrans" cxnId="{55FA31AF-D5B8-44FC-9CD0-D8BC8DBC52CE}">
      <dgm:prSet/>
      <dgm:spPr/>
      <dgm:t>
        <a:bodyPr/>
        <a:lstStyle/>
        <a:p>
          <a:endParaRPr lang="en-US"/>
        </a:p>
      </dgm:t>
    </dgm:pt>
    <dgm:pt modelId="{180B97C7-70B2-4B51-9234-853F3CE02B0E}" type="sibTrans" cxnId="{55FA31AF-D5B8-44FC-9CD0-D8BC8DBC52CE}">
      <dgm:prSet/>
      <dgm:spPr/>
      <dgm:t>
        <a:bodyPr/>
        <a:lstStyle/>
        <a:p>
          <a:endParaRPr lang="en-US"/>
        </a:p>
      </dgm:t>
    </dgm:pt>
    <dgm:pt modelId="{12975FEC-7EE4-4287-AEC0-317224E7C44E}">
      <dgm:prSet/>
      <dgm:spPr/>
      <dgm:t>
        <a:bodyPr/>
        <a:lstStyle/>
        <a:p>
          <a:r>
            <a:rPr lang="en-US"/>
            <a:t>- doctor_id</a:t>
          </a:r>
        </a:p>
      </dgm:t>
    </dgm:pt>
    <dgm:pt modelId="{35AB4AF8-CAB0-4632-B6C7-478061DFC365}" type="parTrans" cxnId="{3FE85DBB-073F-4757-AABE-C2567367F512}">
      <dgm:prSet/>
      <dgm:spPr/>
      <dgm:t>
        <a:bodyPr/>
        <a:lstStyle/>
        <a:p>
          <a:endParaRPr lang="en-US"/>
        </a:p>
      </dgm:t>
    </dgm:pt>
    <dgm:pt modelId="{927EDA70-35A2-4EC1-8AE0-2AEEF71A8402}" type="sibTrans" cxnId="{3FE85DBB-073F-4757-AABE-C2567367F512}">
      <dgm:prSet/>
      <dgm:spPr/>
      <dgm:t>
        <a:bodyPr/>
        <a:lstStyle/>
        <a:p>
          <a:endParaRPr lang="en-US"/>
        </a:p>
      </dgm:t>
    </dgm:pt>
    <dgm:pt modelId="{1241AB67-C648-48B5-A139-F7B1984C40D6}" type="pres">
      <dgm:prSet presAssocID="{77EA9385-27AF-4616-BC33-AAC55B62A922}" presName="linear" presStyleCnt="0">
        <dgm:presLayoutVars>
          <dgm:animLvl val="lvl"/>
          <dgm:resizeHandles val="exact"/>
        </dgm:presLayoutVars>
      </dgm:prSet>
      <dgm:spPr/>
    </dgm:pt>
    <dgm:pt modelId="{3B9872B9-D1D2-46D3-80A6-761B55CFA1CB}" type="pres">
      <dgm:prSet presAssocID="{9E253C3A-0790-4427-B5DB-AB04617BB18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859FFDD-440C-4B8C-AD13-078DDE7E941D}" type="pres">
      <dgm:prSet presAssocID="{0EC10B5C-EE46-4E53-8E6D-534289DCD414}" presName="spacer" presStyleCnt="0"/>
      <dgm:spPr/>
    </dgm:pt>
    <dgm:pt modelId="{C8E7A67F-E07A-48D2-AE9E-8CCA30ED9856}" type="pres">
      <dgm:prSet presAssocID="{0E7EB88B-F207-49C1-A3BF-209BEECF962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6C59A80-AACB-4678-A677-89D900A99134}" type="pres">
      <dgm:prSet presAssocID="{931D0E10-6A91-4E76-B01B-2B541BBF0FB1}" presName="spacer" presStyleCnt="0"/>
      <dgm:spPr/>
    </dgm:pt>
    <dgm:pt modelId="{4179DEE2-5279-4B5E-9145-0B01628DC362}" type="pres">
      <dgm:prSet presAssocID="{EB82CFA9-6DEA-4246-B4CF-7C9B5B49034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9F0BBC8-8917-4158-94E3-828CBFD2D0F5}" type="pres">
      <dgm:prSet presAssocID="{20AA10E5-809B-4B2C-BE66-674054251DA2}" presName="spacer" presStyleCnt="0"/>
      <dgm:spPr/>
    </dgm:pt>
    <dgm:pt modelId="{0274F325-3228-47F9-A5B2-8F48C25A26D1}" type="pres">
      <dgm:prSet presAssocID="{93726BBF-E9A7-48AA-98A8-D5F7D92B0B3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2B1551A-9DCA-441C-A776-CE26E7984F17}" type="pres">
      <dgm:prSet presAssocID="{5D7B51C2-5670-4E2F-8213-CF18953AD556}" presName="spacer" presStyleCnt="0"/>
      <dgm:spPr/>
    </dgm:pt>
    <dgm:pt modelId="{2857F031-B49E-4D5E-8737-0E5F36DF292C}" type="pres">
      <dgm:prSet presAssocID="{2B327CE7-754F-4C08-8F78-D375B976CBE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B222342-1ACB-4867-9BA9-0335AEB76A32}" type="pres">
      <dgm:prSet presAssocID="{8B1AF3D5-5D66-49F1-99CB-1F98077CCBCB}" presName="spacer" presStyleCnt="0"/>
      <dgm:spPr/>
    </dgm:pt>
    <dgm:pt modelId="{D2397964-A224-42F4-8B08-478AAE8A7927}" type="pres">
      <dgm:prSet presAssocID="{F52A6CCA-BD75-478C-9FD4-79DDB507741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0C91174-17C5-423A-BE73-7CC639086ABD}" type="pres">
      <dgm:prSet presAssocID="{550F4A12-A1D4-4A69-BDBD-A52A47926EE5}" presName="spacer" presStyleCnt="0"/>
      <dgm:spPr/>
    </dgm:pt>
    <dgm:pt modelId="{88F40492-7281-41C6-A547-A76AADB1970E}" type="pres">
      <dgm:prSet presAssocID="{BB2EE9E6-5C23-479F-9ADC-C04D8DAD2A0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A155A73-25E9-45FA-A986-A049539978BC}" type="pres">
      <dgm:prSet presAssocID="{180B97C7-70B2-4B51-9234-853F3CE02B0E}" presName="spacer" presStyleCnt="0"/>
      <dgm:spPr/>
    </dgm:pt>
    <dgm:pt modelId="{D450D24D-D9AA-4A82-82EC-23BBD123636F}" type="pres">
      <dgm:prSet presAssocID="{12975FEC-7EE4-4287-AEC0-317224E7C44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A8A3211-1263-45E1-AC2A-A7F1549FAACB}" srcId="{77EA9385-27AF-4616-BC33-AAC55B62A922}" destId="{0E7EB88B-F207-49C1-A3BF-209BEECF962F}" srcOrd="1" destOrd="0" parTransId="{09F162EF-0ADD-4EDF-9145-CC6449F9F9CB}" sibTransId="{931D0E10-6A91-4E76-B01B-2B541BBF0FB1}"/>
    <dgm:cxn modelId="{5F8C2F30-0CA5-4140-A466-6D4B22F8DE57}" srcId="{77EA9385-27AF-4616-BC33-AAC55B62A922}" destId="{EB82CFA9-6DEA-4246-B4CF-7C9B5B49034F}" srcOrd="2" destOrd="0" parTransId="{4A5DE086-FA69-4E01-B738-DBE35ABF564D}" sibTransId="{20AA10E5-809B-4B2C-BE66-674054251DA2}"/>
    <dgm:cxn modelId="{E64CCA42-1303-41D4-85F4-74A6355131D1}" srcId="{77EA9385-27AF-4616-BC33-AAC55B62A922}" destId="{9E253C3A-0790-4427-B5DB-AB04617BB188}" srcOrd="0" destOrd="0" parTransId="{94E5D815-898F-42A5-8010-2F95426DE365}" sibTransId="{0EC10B5C-EE46-4E53-8E6D-534289DCD414}"/>
    <dgm:cxn modelId="{173C3D44-31C9-436B-B63D-4AE6EE960C88}" type="presOf" srcId="{0E7EB88B-F207-49C1-A3BF-209BEECF962F}" destId="{C8E7A67F-E07A-48D2-AE9E-8CCA30ED9856}" srcOrd="0" destOrd="0" presId="urn:microsoft.com/office/officeart/2005/8/layout/vList2"/>
    <dgm:cxn modelId="{7511AC52-A693-4C92-82A9-8B97B38B88F7}" type="presOf" srcId="{2B327CE7-754F-4C08-8F78-D375B976CBEF}" destId="{2857F031-B49E-4D5E-8737-0E5F36DF292C}" srcOrd="0" destOrd="0" presId="urn:microsoft.com/office/officeart/2005/8/layout/vList2"/>
    <dgm:cxn modelId="{FE7F7A5A-745C-495D-8A23-0150D1DDD9C9}" type="presOf" srcId="{12975FEC-7EE4-4287-AEC0-317224E7C44E}" destId="{D450D24D-D9AA-4A82-82EC-23BBD123636F}" srcOrd="0" destOrd="0" presId="urn:microsoft.com/office/officeart/2005/8/layout/vList2"/>
    <dgm:cxn modelId="{2C5A8C91-992A-4E1E-B3B4-6346B646E329}" type="presOf" srcId="{77EA9385-27AF-4616-BC33-AAC55B62A922}" destId="{1241AB67-C648-48B5-A139-F7B1984C40D6}" srcOrd="0" destOrd="0" presId="urn:microsoft.com/office/officeart/2005/8/layout/vList2"/>
    <dgm:cxn modelId="{FF23479C-1EC1-4E26-BC97-8F0151961BF1}" type="presOf" srcId="{F52A6CCA-BD75-478C-9FD4-79DDB5077415}" destId="{D2397964-A224-42F4-8B08-478AAE8A7927}" srcOrd="0" destOrd="0" presId="urn:microsoft.com/office/officeart/2005/8/layout/vList2"/>
    <dgm:cxn modelId="{4516EF9D-B04A-49FC-8829-AF15EF0D70EB}" type="presOf" srcId="{9E253C3A-0790-4427-B5DB-AB04617BB188}" destId="{3B9872B9-D1D2-46D3-80A6-761B55CFA1CB}" srcOrd="0" destOrd="0" presId="urn:microsoft.com/office/officeart/2005/8/layout/vList2"/>
    <dgm:cxn modelId="{55FA31AF-D5B8-44FC-9CD0-D8BC8DBC52CE}" srcId="{77EA9385-27AF-4616-BC33-AAC55B62A922}" destId="{BB2EE9E6-5C23-479F-9ADC-C04D8DAD2A0C}" srcOrd="6" destOrd="0" parTransId="{9D5E2B71-52A8-43CB-AF65-B3C9AB236494}" sibTransId="{180B97C7-70B2-4B51-9234-853F3CE02B0E}"/>
    <dgm:cxn modelId="{28EDD7BA-B29C-4605-831D-89593ED22771}" srcId="{77EA9385-27AF-4616-BC33-AAC55B62A922}" destId="{F52A6CCA-BD75-478C-9FD4-79DDB5077415}" srcOrd="5" destOrd="0" parTransId="{6ABAFDA0-B746-47F6-815D-6DD44310E32E}" sibTransId="{550F4A12-A1D4-4A69-BDBD-A52A47926EE5}"/>
    <dgm:cxn modelId="{3FE85DBB-073F-4757-AABE-C2567367F512}" srcId="{77EA9385-27AF-4616-BC33-AAC55B62A922}" destId="{12975FEC-7EE4-4287-AEC0-317224E7C44E}" srcOrd="7" destOrd="0" parTransId="{35AB4AF8-CAB0-4632-B6C7-478061DFC365}" sibTransId="{927EDA70-35A2-4EC1-8AE0-2AEEF71A8402}"/>
    <dgm:cxn modelId="{F8539EBE-E8B1-45A2-8682-42D18EF5C1D6}" type="presOf" srcId="{93726BBF-E9A7-48AA-98A8-D5F7D92B0B34}" destId="{0274F325-3228-47F9-A5B2-8F48C25A26D1}" srcOrd="0" destOrd="0" presId="urn:microsoft.com/office/officeart/2005/8/layout/vList2"/>
    <dgm:cxn modelId="{BFB574C3-0C16-4F49-A947-98B5DE558F57}" srcId="{77EA9385-27AF-4616-BC33-AAC55B62A922}" destId="{93726BBF-E9A7-48AA-98A8-D5F7D92B0B34}" srcOrd="3" destOrd="0" parTransId="{B8F37239-8105-4E56-B8DC-E76630E3003D}" sibTransId="{5D7B51C2-5670-4E2F-8213-CF18953AD556}"/>
    <dgm:cxn modelId="{B80DB9DF-4706-441D-8F61-43EB7C9B5295}" type="presOf" srcId="{EB82CFA9-6DEA-4246-B4CF-7C9B5B49034F}" destId="{4179DEE2-5279-4B5E-9145-0B01628DC362}" srcOrd="0" destOrd="0" presId="urn:microsoft.com/office/officeart/2005/8/layout/vList2"/>
    <dgm:cxn modelId="{D03223E9-8ECD-4AF2-9CC2-3C723756823C}" srcId="{77EA9385-27AF-4616-BC33-AAC55B62A922}" destId="{2B327CE7-754F-4C08-8F78-D375B976CBEF}" srcOrd="4" destOrd="0" parTransId="{9324ECD4-1F14-40EB-8627-258B9F5DEEE8}" sibTransId="{8B1AF3D5-5D66-49F1-99CB-1F98077CCBCB}"/>
    <dgm:cxn modelId="{575DB2EA-2BBF-4FEE-BB3A-79565FA68C43}" type="presOf" srcId="{BB2EE9E6-5C23-479F-9ADC-C04D8DAD2A0C}" destId="{88F40492-7281-41C6-A547-A76AADB1970E}" srcOrd="0" destOrd="0" presId="urn:microsoft.com/office/officeart/2005/8/layout/vList2"/>
    <dgm:cxn modelId="{0B982509-4738-4284-B17C-47A17BE2F894}" type="presParOf" srcId="{1241AB67-C648-48B5-A139-F7B1984C40D6}" destId="{3B9872B9-D1D2-46D3-80A6-761B55CFA1CB}" srcOrd="0" destOrd="0" presId="urn:microsoft.com/office/officeart/2005/8/layout/vList2"/>
    <dgm:cxn modelId="{F1C75C9C-2AC9-420A-B7FA-4B4C0934C633}" type="presParOf" srcId="{1241AB67-C648-48B5-A139-F7B1984C40D6}" destId="{0859FFDD-440C-4B8C-AD13-078DDE7E941D}" srcOrd="1" destOrd="0" presId="urn:microsoft.com/office/officeart/2005/8/layout/vList2"/>
    <dgm:cxn modelId="{C77CC750-8864-4063-BE90-29079CB7D696}" type="presParOf" srcId="{1241AB67-C648-48B5-A139-F7B1984C40D6}" destId="{C8E7A67F-E07A-48D2-AE9E-8CCA30ED9856}" srcOrd="2" destOrd="0" presId="urn:microsoft.com/office/officeart/2005/8/layout/vList2"/>
    <dgm:cxn modelId="{6BDA8EC4-F442-46CC-A274-9528A81CB274}" type="presParOf" srcId="{1241AB67-C648-48B5-A139-F7B1984C40D6}" destId="{56C59A80-AACB-4678-A677-89D900A99134}" srcOrd="3" destOrd="0" presId="urn:microsoft.com/office/officeart/2005/8/layout/vList2"/>
    <dgm:cxn modelId="{FA42A433-CC62-427F-AD3F-92C9A90B5628}" type="presParOf" srcId="{1241AB67-C648-48B5-A139-F7B1984C40D6}" destId="{4179DEE2-5279-4B5E-9145-0B01628DC362}" srcOrd="4" destOrd="0" presId="urn:microsoft.com/office/officeart/2005/8/layout/vList2"/>
    <dgm:cxn modelId="{8BBAD96E-1E52-4D15-A37C-EC7B29ABD702}" type="presParOf" srcId="{1241AB67-C648-48B5-A139-F7B1984C40D6}" destId="{19F0BBC8-8917-4158-94E3-828CBFD2D0F5}" srcOrd="5" destOrd="0" presId="urn:microsoft.com/office/officeart/2005/8/layout/vList2"/>
    <dgm:cxn modelId="{08402F9F-6FC5-4109-882F-989DB3209F55}" type="presParOf" srcId="{1241AB67-C648-48B5-A139-F7B1984C40D6}" destId="{0274F325-3228-47F9-A5B2-8F48C25A26D1}" srcOrd="6" destOrd="0" presId="urn:microsoft.com/office/officeart/2005/8/layout/vList2"/>
    <dgm:cxn modelId="{48F432E3-3E9D-4434-9083-1928FBA63041}" type="presParOf" srcId="{1241AB67-C648-48B5-A139-F7B1984C40D6}" destId="{C2B1551A-9DCA-441C-A776-CE26E7984F17}" srcOrd="7" destOrd="0" presId="urn:microsoft.com/office/officeart/2005/8/layout/vList2"/>
    <dgm:cxn modelId="{42C051C2-46C1-487B-8D01-BD073D1A23C8}" type="presParOf" srcId="{1241AB67-C648-48B5-A139-F7B1984C40D6}" destId="{2857F031-B49E-4D5E-8737-0E5F36DF292C}" srcOrd="8" destOrd="0" presId="urn:microsoft.com/office/officeart/2005/8/layout/vList2"/>
    <dgm:cxn modelId="{BD2A22FE-7B1D-44CD-B297-8A6FDE758A86}" type="presParOf" srcId="{1241AB67-C648-48B5-A139-F7B1984C40D6}" destId="{AB222342-1ACB-4867-9BA9-0335AEB76A32}" srcOrd="9" destOrd="0" presId="urn:microsoft.com/office/officeart/2005/8/layout/vList2"/>
    <dgm:cxn modelId="{2BF60A88-D0F3-4B7C-8C82-0E7C00A40F8A}" type="presParOf" srcId="{1241AB67-C648-48B5-A139-F7B1984C40D6}" destId="{D2397964-A224-42F4-8B08-478AAE8A7927}" srcOrd="10" destOrd="0" presId="urn:microsoft.com/office/officeart/2005/8/layout/vList2"/>
    <dgm:cxn modelId="{67FA8F8F-F5EE-4811-BDA3-28E45BD8CEED}" type="presParOf" srcId="{1241AB67-C648-48B5-A139-F7B1984C40D6}" destId="{80C91174-17C5-423A-BE73-7CC639086ABD}" srcOrd="11" destOrd="0" presId="urn:microsoft.com/office/officeart/2005/8/layout/vList2"/>
    <dgm:cxn modelId="{1281910F-16A8-4A39-8F60-92D89E939502}" type="presParOf" srcId="{1241AB67-C648-48B5-A139-F7B1984C40D6}" destId="{88F40492-7281-41C6-A547-A76AADB1970E}" srcOrd="12" destOrd="0" presId="urn:microsoft.com/office/officeart/2005/8/layout/vList2"/>
    <dgm:cxn modelId="{FCD37F0B-6BFD-4E7A-93BC-287BDE79CBBF}" type="presParOf" srcId="{1241AB67-C648-48B5-A139-F7B1984C40D6}" destId="{3A155A73-25E9-45FA-A986-A049539978BC}" srcOrd="13" destOrd="0" presId="urn:microsoft.com/office/officeart/2005/8/layout/vList2"/>
    <dgm:cxn modelId="{CB3F3E33-E6E5-47D8-87E6-36CAD6F9E4E9}" type="presParOf" srcId="{1241AB67-C648-48B5-A139-F7B1984C40D6}" destId="{D450D24D-D9AA-4A82-82EC-23BBD123636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22B23F-4446-4182-935F-750C5EE42AC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0C261A-3CD8-4CE0-B79B-274F11394087}">
      <dgm:prSet/>
      <dgm:spPr/>
      <dgm:t>
        <a:bodyPr/>
        <a:lstStyle/>
        <a:p>
          <a:r>
            <a:rPr lang="en-US"/>
            <a:t>Example Queries:</a:t>
          </a:r>
        </a:p>
      </dgm:t>
    </dgm:pt>
    <dgm:pt modelId="{909D82E4-078B-4EBA-9522-AA0FB1603CC5}" type="parTrans" cxnId="{AE307962-E2A0-464B-8C0C-A52C1DC1944D}">
      <dgm:prSet/>
      <dgm:spPr/>
      <dgm:t>
        <a:bodyPr/>
        <a:lstStyle/>
        <a:p>
          <a:endParaRPr lang="en-US"/>
        </a:p>
      </dgm:t>
    </dgm:pt>
    <dgm:pt modelId="{B3930451-A548-4E87-836A-E5E4B72B500A}" type="sibTrans" cxnId="{AE307962-E2A0-464B-8C0C-A52C1DC1944D}">
      <dgm:prSet/>
      <dgm:spPr/>
      <dgm:t>
        <a:bodyPr/>
        <a:lstStyle/>
        <a:p>
          <a:endParaRPr lang="en-US"/>
        </a:p>
      </dgm:t>
    </dgm:pt>
    <dgm:pt modelId="{4976A97D-1E77-4077-80B2-E2EEDD509EBC}">
      <dgm:prSet/>
      <dgm:spPr/>
      <dgm:t>
        <a:bodyPr/>
        <a:lstStyle/>
        <a:p>
          <a:r>
            <a:rPr lang="en-US"/>
            <a:t>- Retrieve names and genders of all patients</a:t>
          </a:r>
        </a:p>
      </dgm:t>
    </dgm:pt>
    <dgm:pt modelId="{B4F26D47-DE4A-439D-9C2F-E83ACA557612}" type="parTrans" cxnId="{4AF910C6-EC90-4946-A447-F56C9DF26D2A}">
      <dgm:prSet/>
      <dgm:spPr/>
      <dgm:t>
        <a:bodyPr/>
        <a:lstStyle/>
        <a:p>
          <a:endParaRPr lang="en-US"/>
        </a:p>
      </dgm:t>
    </dgm:pt>
    <dgm:pt modelId="{0AE7024C-6E8F-480A-9667-F2530D149483}" type="sibTrans" cxnId="{4AF910C6-EC90-4946-A447-F56C9DF26D2A}">
      <dgm:prSet/>
      <dgm:spPr/>
      <dgm:t>
        <a:bodyPr/>
        <a:lstStyle/>
        <a:p>
          <a:endParaRPr lang="en-US"/>
        </a:p>
      </dgm:t>
    </dgm:pt>
    <dgm:pt modelId="{811BD3D7-2F56-4AA8-9692-E8A971B62CFC}">
      <dgm:prSet/>
      <dgm:spPr/>
      <dgm:t>
        <a:bodyPr/>
        <a:lstStyle/>
        <a:p>
          <a:r>
            <a:rPr lang="en-US"/>
            <a:t>- Count the total number of patients</a:t>
          </a:r>
        </a:p>
      </dgm:t>
    </dgm:pt>
    <dgm:pt modelId="{AAE8F716-1BB1-41A5-B1E1-58A67FE6E2C7}" type="parTrans" cxnId="{DEFE11A3-A1C4-488F-8D64-5CD043D9DA83}">
      <dgm:prSet/>
      <dgm:spPr/>
      <dgm:t>
        <a:bodyPr/>
        <a:lstStyle/>
        <a:p>
          <a:endParaRPr lang="en-US"/>
        </a:p>
      </dgm:t>
    </dgm:pt>
    <dgm:pt modelId="{0C58BE8E-72A4-47A5-B847-735648659D09}" type="sibTrans" cxnId="{DEFE11A3-A1C4-488F-8D64-5CD043D9DA83}">
      <dgm:prSet/>
      <dgm:spPr/>
      <dgm:t>
        <a:bodyPr/>
        <a:lstStyle/>
        <a:p>
          <a:endParaRPr lang="en-US"/>
        </a:p>
      </dgm:t>
    </dgm:pt>
    <dgm:pt modelId="{66C450D2-5F86-4D01-83F7-B14359D67132}">
      <dgm:prSet/>
      <dgm:spPr/>
      <dgm:t>
        <a:bodyPr/>
        <a:lstStyle/>
        <a:p>
          <a:r>
            <a:rPr lang="en-US"/>
            <a:t>- Find the oldest patient in the database</a:t>
          </a:r>
        </a:p>
      </dgm:t>
    </dgm:pt>
    <dgm:pt modelId="{17147D12-BF8C-4C95-BCFF-93E2B607ED21}" type="parTrans" cxnId="{E81826B2-B0E0-48D4-9852-9E945C006927}">
      <dgm:prSet/>
      <dgm:spPr/>
      <dgm:t>
        <a:bodyPr/>
        <a:lstStyle/>
        <a:p>
          <a:endParaRPr lang="en-US"/>
        </a:p>
      </dgm:t>
    </dgm:pt>
    <dgm:pt modelId="{B7A570F2-2FC8-44DA-8473-584D57D0F007}" type="sibTrans" cxnId="{E81826B2-B0E0-48D4-9852-9E945C006927}">
      <dgm:prSet/>
      <dgm:spPr/>
      <dgm:t>
        <a:bodyPr/>
        <a:lstStyle/>
        <a:p>
          <a:endParaRPr lang="en-US"/>
        </a:p>
      </dgm:t>
    </dgm:pt>
    <dgm:pt modelId="{D4E8DCA8-8F8A-4B31-896E-04776882BCD0}">
      <dgm:prSet/>
      <dgm:spPr/>
      <dgm:t>
        <a:bodyPr/>
        <a:lstStyle/>
        <a:p>
          <a:r>
            <a:rPr lang="en-US"/>
            <a:t>- Retrieve names and specializations of all doctors</a:t>
          </a:r>
        </a:p>
      </dgm:t>
    </dgm:pt>
    <dgm:pt modelId="{BE8ED066-0900-4CE5-AAE6-5A427916121D}" type="parTrans" cxnId="{8BDF535F-7F30-41C8-A473-C3FB394BE6EA}">
      <dgm:prSet/>
      <dgm:spPr/>
      <dgm:t>
        <a:bodyPr/>
        <a:lstStyle/>
        <a:p>
          <a:endParaRPr lang="en-US"/>
        </a:p>
      </dgm:t>
    </dgm:pt>
    <dgm:pt modelId="{643E3DDD-26AB-4A62-9012-A4B15BFAE3C1}" type="sibTrans" cxnId="{8BDF535F-7F30-41C8-A473-C3FB394BE6EA}">
      <dgm:prSet/>
      <dgm:spPr/>
      <dgm:t>
        <a:bodyPr/>
        <a:lstStyle/>
        <a:p>
          <a:endParaRPr lang="en-US"/>
        </a:p>
      </dgm:t>
    </dgm:pt>
    <dgm:pt modelId="{244B4741-0ACD-4927-8696-4772F07C9C6F}">
      <dgm:prSet/>
      <dgm:spPr/>
      <dgm:t>
        <a:bodyPr/>
        <a:lstStyle/>
        <a:p>
          <a:r>
            <a:rPr lang="en-US"/>
            <a:t>- Calculate the average length of hospital stay</a:t>
          </a:r>
        </a:p>
      </dgm:t>
    </dgm:pt>
    <dgm:pt modelId="{155EBDB4-EC61-46B9-8275-0EF35FAFD07B}" type="parTrans" cxnId="{E18B684D-FD6E-4C80-853A-EA9D5B436985}">
      <dgm:prSet/>
      <dgm:spPr/>
      <dgm:t>
        <a:bodyPr/>
        <a:lstStyle/>
        <a:p>
          <a:endParaRPr lang="en-US"/>
        </a:p>
      </dgm:t>
    </dgm:pt>
    <dgm:pt modelId="{35340BEA-780A-4C7C-BEBA-4200BB864C46}" type="sibTrans" cxnId="{E18B684D-FD6E-4C80-853A-EA9D5B436985}">
      <dgm:prSet/>
      <dgm:spPr/>
      <dgm:t>
        <a:bodyPr/>
        <a:lstStyle/>
        <a:p>
          <a:endParaRPr lang="en-US"/>
        </a:p>
      </dgm:t>
    </dgm:pt>
    <dgm:pt modelId="{C39ADD7D-C653-427D-872B-37E606E4F661}" type="pres">
      <dgm:prSet presAssocID="{2B22B23F-4446-4182-935F-750C5EE42AC8}" presName="Name0" presStyleCnt="0">
        <dgm:presLayoutVars>
          <dgm:dir/>
          <dgm:resizeHandles val="exact"/>
        </dgm:presLayoutVars>
      </dgm:prSet>
      <dgm:spPr/>
    </dgm:pt>
    <dgm:pt modelId="{D250F9DA-5CC9-4507-9469-495EF15D8D2B}" type="pres">
      <dgm:prSet presAssocID="{360C261A-3CD8-4CE0-B79B-274F11394087}" presName="node" presStyleLbl="node1" presStyleIdx="0" presStyleCnt="6">
        <dgm:presLayoutVars>
          <dgm:bulletEnabled val="1"/>
        </dgm:presLayoutVars>
      </dgm:prSet>
      <dgm:spPr/>
    </dgm:pt>
    <dgm:pt modelId="{226E35C4-12B7-4849-8F19-0C33E606E8C4}" type="pres">
      <dgm:prSet presAssocID="{B3930451-A548-4E87-836A-E5E4B72B500A}" presName="sibTrans" presStyleLbl="sibTrans1D1" presStyleIdx="0" presStyleCnt="5"/>
      <dgm:spPr/>
    </dgm:pt>
    <dgm:pt modelId="{5FB871FB-21A7-4548-9B5A-4EA6C04D9F52}" type="pres">
      <dgm:prSet presAssocID="{B3930451-A548-4E87-836A-E5E4B72B500A}" presName="connectorText" presStyleLbl="sibTrans1D1" presStyleIdx="0" presStyleCnt="5"/>
      <dgm:spPr/>
    </dgm:pt>
    <dgm:pt modelId="{F86A5465-1D15-4E83-B1AE-E0541F0E41A2}" type="pres">
      <dgm:prSet presAssocID="{4976A97D-1E77-4077-80B2-E2EEDD509EBC}" presName="node" presStyleLbl="node1" presStyleIdx="1" presStyleCnt="6">
        <dgm:presLayoutVars>
          <dgm:bulletEnabled val="1"/>
        </dgm:presLayoutVars>
      </dgm:prSet>
      <dgm:spPr/>
    </dgm:pt>
    <dgm:pt modelId="{A190922B-36AE-43B8-8D68-78FF46CDC473}" type="pres">
      <dgm:prSet presAssocID="{0AE7024C-6E8F-480A-9667-F2530D149483}" presName="sibTrans" presStyleLbl="sibTrans1D1" presStyleIdx="1" presStyleCnt="5"/>
      <dgm:spPr/>
    </dgm:pt>
    <dgm:pt modelId="{DE79FF19-BF53-4D39-94D8-0DB1B7DBF2C5}" type="pres">
      <dgm:prSet presAssocID="{0AE7024C-6E8F-480A-9667-F2530D149483}" presName="connectorText" presStyleLbl="sibTrans1D1" presStyleIdx="1" presStyleCnt="5"/>
      <dgm:spPr/>
    </dgm:pt>
    <dgm:pt modelId="{EFF00713-43F4-476A-B9E4-06349914EE92}" type="pres">
      <dgm:prSet presAssocID="{811BD3D7-2F56-4AA8-9692-E8A971B62CFC}" presName="node" presStyleLbl="node1" presStyleIdx="2" presStyleCnt="6">
        <dgm:presLayoutVars>
          <dgm:bulletEnabled val="1"/>
        </dgm:presLayoutVars>
      </dgm:prSet>
      <dgm:spPr/>
    </dgm:pt>
    <dgm:pt modelId="{0C119C7C-546D-45A8-BE92-57AC959462F7}" type="pres">
      <dgm:prSet presAssocID="{0C58BE8E-72A4-47A5-B847-735648659D09}" presName="sibTrans" presStyleLbl="sibTrans1D1" presStyleIdx="2" presStyleCnt="5"/>
      <dgm:spPr/>
    </dgm:pt>
    <dgm:pt modelId="{7984B651-2247-4BA5-A640-FA0579FE87CB}" type="pres">
      <dgm:prSet presAssocID="{0C58BE8E-72A4-47A5-B847-735648659D09}" presName="connectorText" presStyleLbl="sibTrans1D1" presStyleIdx="2" presStyleCnt="5"/>
      <dgm:spPr/>
    </dgm:pt>
    <dgm:pt modelId="{21DD3932-6014-4A8A-BB8E-0E16F63C5D65}" type="pres">
      <dgm:prSet presAssocID="{66C450D2-5F86-4D01-83F7-B14359D67132}" presName="node" presStyleLbl="node1" presStyleIdx="3" presStyleCnt="6">
        <dgm:presLayoutVars>
          <dgm:bulletEnabled val="1"/>
        </dgm:presLayoutVars>
      </dgm:prSet>
      <dgm:spPr/>
    </dgm:pt>
    <dgm:pt modelId="{F25A4190-E740-4EE1-883F-AFE163EDD6AC}" type="pres">
      <dgm:prSet presAssocID="{B7A570F2-2FC8-44DA-8473-584D57D0F007}" presName="sibTrans" presStyleLbl="sibTrans1D1" presStyleIdx="3" presStyleCnt="5"/>
      <dgm:spPr/>
    </dgm:pt>
    <dgm:pt modelId="{F2A76A78-AFAD-4967-8E96-E6D8ED49D738}" type="pres">
      <dgm:prSet presAssocID="{B7A570F2-2FC8-44DA-8473-584D57D0F007}" presName="connectorText" presStyleLbl="sibTrans1D1" presStyleIdx="3" presStyleCnt="5"/>
      <dgm:spPr/>
    </dgm:pt>
    <dgm:pt modelId="{107822AB-4D48-4B2B-93B7-C8FBBD4F3108}" type="pres">
      <dgm:prSet presAssocID="{D4E8DCA8-8F8A-4B31-896E-04776882BCD0}" presName="node" presStyleLbl="node1" presStyleIdx="4" presStyleCnt="6">
        <dgm:presLayoutVars>
          <dgm:bulletEnabled val="1"/>
        </dgm:presLayoutVars>
      </dgm:prSet>
      <dgm:spPr/>
    </dgm:pt>
    <dgm:pt modelId="{A2A648D4-0290-4926-88DF-E95AB29F7BB9}" type="pres">
      <dgm:prSet presAssocID="{643E3DDD-26AB-4A62-9012-A4B15BFAE3C1}" presName="sibTrans" presStyleLbl="sibTrans1D1" presStyleIdx="4" presStyleCnt="5"/>
      <dgm:spPr/>
    </dgm:pt>
    <dgm:pt modelId="{EC96E6E7-DB83-4170-B001-00B292F6A34D}" type="pres">
      <dgm:prSet presAssocID="{643E3DDD-26AB-4A62-9012-A4B15BFAE3C1}" presName="connectorText" presStyleLbl="sibTrans1D1" presStyleIdx="4" presStyleCnt="5"/>
      <dgm:spPr/>
    </dgm:pt>
    <dgm:pt modelId="{A818F08D-170E-4AA2-9448-A23471EE3659}" type="pres">
      <dgm:prSet presAssocID="{244B4741-0ACD-4927-8696-4772F07C9C6F}" presName="node" presStyleLbl="node1" presStyleIdx="5" presStyleCnt="6">
        <dgm:presLayoutVars>
          <dgm:bulletEnabled val="1"/>
        </dgm:presLayoutVars>
      </dgm:prSet>
      <dgm:spPr/>
    </dgm:pt>
  </dgm:ptLst>
  <dgm:cxnLst>
    <dgm:cxn modelId="{A94BAC06-08F4-4E84-8BE9-0D585B3ACD28}" type="presOf" srcId="{643E3DDD-26AB-4A62-9012-A4B15BFAE3C1}" destId="{A2A648D4-0290-4926-88DF-E95AB29F7BB9}" srcOrd="0" destOrd="0" presId="urn:microsoft.com/office/officeart/2016/7/layout/RepeatingBendingProcessNew"/>
    <dgm:cxn modelId="{CF8BB008-0477-4E3E-8DED-F42364BBC916}" type="presOf" srcId="{B3930451-A548-4E87-836A-E5E4B72B500A}" destId="{226E35C4-12B7-4849-8F19-0C33E606E8C4}" srcOrd="0" destOrd="0" presId="urn:microsoft.com/office/officeart/2016/7/layout/RepeatingBendingProcessNew"/>
    <dgm:cxn modelId="{A381D411-08F1-4179-B03D-C465110DE7BF}" type="presOf" srcId="{2B22B23F-4446-4182-935F-750C5EE42AC8}" destId="{C39ADD7D-C653-427D-872B-37E606E4F661}" srcOrd="0" destOrd="0" presId="urn:microsoft.com/office/officeart/2016/7/layout/RepeatingBendingProcessNew"/>
    <dgm:cxn modelId="{630ED634-B778-4D26-9A88-2ABC0D4CCA1B}" type="presOf" srcId="{B7A570F2-2FC8-44DA-8473-584D57D0F007}" destId="{F2A76A78-AFAD-4967-8E96-E6D8ED49D738}" srcOrd="1" destOrd="0" presId="urn:microsoft.com/office/officeart/2016/7/layout/RepeatingBendingProcessNew"/>
    <dgm:cxn modelId="{8BDF535F-7F30-41C8-A473-C3FB394BE6EA}" srcId="{2B22B23F-4446-4182-935F-750C5EE42AC8}" destId="{D4E8DCA8-8F8A-4B31-896E-04776882BCD0}" srcOrd="4" destOrd="0" parTransId="{BE8ED066-0900-4CE5-AAE6-5A427916121D}" sibTransId="{643E3DDD-26AB-4A62-9012-A4B15BFAE3C1}"/>
    <dgm:cxn modelId="{E61D3061-B20D-4E4F-9465-CBF9AD2C83F4}" type="presOf" srcId="{0C58BE8E-72A4-47A5-B847-735648659D09}" destId="{0C119C7C-546D-45A8-BE92-57AC959462F7}" srcOrd="0" destOrd="0" presId="urn:microsoft.com/office/officeart/2016/7/layout/RepeatingBendingProcessNew"/>
    <dgm:cxn modelId="{AE307962-E2A0-464B-8C0C-A52C1DC1944D}" srcId="{2B22B23F-4446-4182-935F-750C5EE42AC8}" destId="{360C261A-3CD8-4CE0-B79B-274F11394087}" srcOrd="0" destOrd="0" parTransId="{909D82E4-078B-4EBA-9522-AA0FB1603CC5}" sibTransId="{B3930451-A548-4E87-836A-E5E4B72B500A}"/>
    <dgm:cxn modelId="{6906F763-36AA-4A36-9C6E-255F72C9E32D}" type="presOf" srcId="{0AE7024C-6E8F-480A-9667-F2530D149483}" destId="{DE79FF19-BF53-4D39-94D8-0DB1B7DBF2C5}" srcOrd="1" destOrd="0" presId="urn:microsoft.com/office/officeart/2016/7/layout/RepeatingBendingProcessNew"/>
    <dgm:cxn modelId="{9BAED467-321F-4B36-A851-111B84A4BD76}" type="presOf" srcId="{643E3DDD-26AB-4A62-9012-A4B15BFAE3C1}" destId="{EC96E6E7-DB83-4170-B001-00B292F6A34D}" srcOrd="1" destOrd="0" presId="urn:microsoft.com/office/officeart/2016/7/layout/RepeatingBendingProcessNew"/>
    <dgm:cxn modelId="{AF80CB48-905E-4C3C-AE7B-0C40B52442A1}" type="presOf" srcId="{4976A97D-1E77-4077-80B2-E2EEDD509EBC}" destId="{F86A5465-1D15-4E83-B1AE-E0541F0E41A2}" srcOrd="0" destOrd="0" presId="urn:microsoft.com/office/officeart/2016/7/layout/RepeatingBendingProcessNew"/>
    <dgm:cxn modelId="{E18B684D-FD6E-4C80-853A-EA9D5B436985}" srcId="{2B22B23F-4446-4182-935F-750C5EE42AC8}" destId="{244B4741-0ACD-4927-8696-4772F07C9C6F}" srcOrd="5" destOrd="0" parTransId="{155EBDB4-EC61-46B9-8275-0EF35FAFD07B}" sibTransId="{35340BEA-780A-4C7C-BEBA-4200BB864C46}"/>
    <dgm:cxn modelId="{65E93652-15E1-4ED3-82A2-CC9B46C04A46}" type="presOf" srcId="{811BD3D7-2F56-4AA8-9692-E8A971B62CFC}" destId="{EFF00713-43F4-476A-B9E4-06349914EE92}" srcOrd="0" destOrd="0" presId="urn:microsoft.com/office/officeart/2016/7/layout/RepeatingBendingProcessNew"/>
    <dgm:cxn modelId="{60594974-57C8-4844-9D85-B9D5815DEC6C}" type="presOf" srcId="{D4E8DCA8-8F8A-4B31-896E-04776882BCD0}" destId="{107822AB-4D48-4B2B-93B7-C8FBBD4F3108}" srcOrd="0" destOrd="0" presId="urn:microsoft.com/office/officeart/2016/7/layout/RepeatingBendingProcessNew"/>
    <dgm:cxn modelId="{8FF38296-C1BB-4E92-8E5D-505C40352BFB}" type="presOf" srcId="{0AE7024C-6E8F-480A-9667-F2530D149483}" destId="{A190922B-36AE-43B8-8D68-78FF46CDC473}" srcOrd="0" destOrd="0" presId="urn:microsoft.com/office/officeart/2016/7/layout/RepeatingBendingProcessNew"/>
    <dgm:cxn modelId="{C52D7CA2-5EF8-4573-92EF-518A66AD8DFC}" type="presOf" srcId="{244B4741-0ACD-4927-8696-4772F07C9C6F}" destId="{A818F08D-170E-4AA2-9448-A23471EE3659}" srcOrd="0" destOrd="0" presId="urn:microsoft.com/office/officeart/2016/7/layout/RepeatingBendingProcessNew"/>
    <dgm:cxn modelId="{DEFE11A3-A1C4-488F-8D64-5CD043D9DA83}" srcId="{2B22B23F-4446-4182-935F-750C5EE42AC8}" destId="{811BD3D7-2F56-4AA8-9692-E8A971B62CFC}" srcOrd="2" destOrd="0" parTransId="{AAE8F716-1BB1-41A5-B1E1-58A67FE6E2C7}" sibTransId="{0C58BE8E-72A4-47A5-B847-735648659D09}"/>
    <dgm:cxn modelId="{9C2F0BB2-6009-4806-BB61-DC474FB74171}" type="presOf" srcId="{360C261A-3CD8-4CE0-B79B-274F11394087}" destId="{D250F9DA-5CC9-4507-9469-495EF15D8D2B}" srcOrd="0" destOrd="0" presId="urn:microsoft.com/office/officeart/2016/7/layout/RepeatingBendingProcessNew"/>
    <dgm:cxn modelId="{E81826B2-B0E0-48D4-9852-9E945C006927}" srcId="{2B22B23F-4446-4182-935F-750C5EE42AC8}" destId="{66C450D2-5F86-4D01-83F7-B14359D67132}" srcOrd="3" destOrd="0" parTransId="{17147D12-BF8C-4C95-BCFF-93E2B607ED21}" sibTransId="{B7A570F2-2FC8-44DA-8473-584D57D0F007}"/>
    <dgm:cxn modelId="{4AF910C6-EC90-4946-A447-F56C9DF26D2A}" srcId="{2B22B23F-4446-4182-935F-750C5EE42AC8}" destId="{4976A97D-1E77-4077-80B2-E2EEDD509EBC}" srcOrd="1" destOrd="0" parTransId="{B4F26D47-DE4A-439D-9C2F-E83ACA557612}" sibTransId="{0AE7024C-6E8F-480A-9667-F2530D149483}"/>
    <dgm:cxn modelId="{06FE2FCF-25EC-47E8-98BB-5886A35150FF}" type="presOf" srcId="{66C450D2-5F86-4D01-83F7-B14359D67132}" destId="{21DD3932-6014-4A8A-BB8E-0E16F63C5D65}" srcOrd="0" destOrd="0" presId="urn:microsoft.com/office/officeart/2016/7/layout/RepeatingBendingProcessNew"/>
    <dgm:cxn modelId="{12AB68DB-2602-4C54-8BA6-30F38F24D616}" type="presOf" srcId="{B7A570F2-2FC8-44DA-8473-584D57D0F007}" destId="{F25A4190-E740-4EE1-883F-AFE163EDD6AC}" srcOrd="0" destOrd="0" presId="urn:microsoft.com/office/officeart/2016/7/layout/RepeatingBendingProcessNew"/>
    <dgm:cxn modelId="{9787E7DB-105A-48F6-842E-934CBBD9C120}" type="presOf" srcId="{0C58BE8E-72A4-47A5-B847-735648659D09}" destId="{7984B651-2247-4BA5-A640-FA0579FE87CB}" srcOrd="1" destOrd="0" presId="urn:microsoft.com/office/officeart/2016/7/layout/RepeatingBendingProcessNew"/>
    <dgm:cxn modelId="{002ABFDD-C26F-418D-A1D4-094182BC4EDF}" type="presOf" srcId="{B3930451-A548-4E87-836A-E5E4B72B500A}" destId="{5FB871FB-21A7-4548-9B5A-4EA6C04D9F52}" srcOrd="1" destOrd="0" presId="urn:microsoft.com/office/officeart/2016/7/layout/RepeatingBendingProcessNew"/>
    <dgm:cxn modelId="{6DB08B9E-62CF-4EDF-9D0B-6F0196478101}" type="presParOf" srcId="{C39ADD7D-C653-427D-872B-37E606E4F661}" destId="{D250F9DA-5CC9-4507-9469-495EF15D8D2B}" srcOrd="0" destOrd="0" presId="urn:microsoft.com/office/officeart/2016/7/layout/RepeatingBendingProcessNew"/>
    <dgm:cxn modelId="{32A30754-A943-4690-8D42-66892F6C8546}" type="presParOf" srcId="{C39ADD7D-C653-427D-872B-37E606E4F661}" destId="{226E35C4-12B7-4849-8F19-0C33E606E8C4}" srcOrd="1" destOrd="0" presId="urn:microsoft.com/office/officeart/2016/7/layout/RepeatingBendingProcessNew"/>
    <dgm:cxn modelId="{FD62EBF0-7DE4-4C2B-8804-5F0B7BC1FA74}" type="presParOf" srcId="{226E35C4-12B7-4849-8F19-0C33E606E8C4}" destId="{5FB871FB-21A7-4548-9B5A-4EA6C04D9F52}" srcOrd="0" destOrd="0" presId="urn:microsoft.com/office/officeart/2016/7/layout/RepeatingBendingProcessNew"/>
    <dgm:cxn modelId="{50A0ADE6-E936-4A9D-8942-499715CCCDEF}" type="presParOf" srcId="{C39ADD7D-C653-427D-872B-37E606E4F661}" destId="{F86A5465-1D15-4E83-B1AE-E0541F0E41A2}" srcOrd="2" destOrd="0" presId="urn:microsoft.com/office/officeart/2016/7/layout/RepeatingBendingProcessNew"/>
    <dgm:cxn modelId="{63CE5DAD-18F7-4525-8E06-1BC6F7B1DA86}" type="presParOf" srcId="{C39ADD7D-C653-427D-872B-37E606E4F661}" destId="{A190922B-36AE-43B8-8D68-78FF46CDC473}" srcOrd="3" destOrd="0" presId="urn:microsoft.com/office/officeart/2016/7/layout/RepeatingBendingProcessNew"/>
    <dgm:cxn modelId="{5EF16296-B1D6-44DE-A9AC-58EBD8EBD2EE}" type="presParOf" srcId="{A190922B-36AE-43B8-8D68-78FF46CDC473}" destId="{DE79FF19-BF53-4D39-94D8-0DB1B7DBF2C5}" srcOrd="0" destOrd="0" presId="urn:microsoft.com/office/officeart/2016/7/layout/RepeatingBendingProcessNew"/>
    <dgm:cxn modelId="{D8B57FF9-427B-46BC-904E-B45BE5722915}" type="presParOf" srcId="{C39ADD7D-C653-427D-872B-37E606E4F661}" destId="{EFF00713-43F4-476A-B9E4-06349914EE92}" srcOrd="4" destOrd="0" presId="urn:microsoft.com/office/officeart/2016/7/layout/RepeatingBendingProcessNew"/>
    <dgm:cxn modelId="{773B3F02-CA7A-485A-BDCB-7D84757E03ED}" type="presParOf" srcId="{C39ADD7D-C653-427D-872B-37E606E4F661}" destId="{0C119C7C-546D-45A8-BE92-57AC959462F7}" srcOrd="5" destOrd="0" presId="urn:microsoft.com/office/officeart/2016/7/layout/RepeatingBendingProcessNew"/>
    <dgm:cxn modelId="{7794162F-17E4-4F93-8F0C-8CD86BF1865C}" type="presParOf" srcId="{0C119C7C-546D-45A8-BE92-57AC959462F7}" destId="{7984B651-2247-4BA5-A640-FA0579FE87CB}" srcOrd="0" destOrd="0" presId="urn:microsoft.com/office/officeart/2016/7/layout/RepeatingBendingProcessNew"/>
    <dgm:cxn modelId="{67BCC6D3-182A-4A5F-8E87-43A12AC225EE}" type="presParOf" srcId="{C39ADD7D-C653-427D-872B-37E606E4F661}" destId="{21DD3932-6014-4A8A-BB8E-0E16F63C5D65}" srcOrd="6" destOrd="0" presId="urn:microsoft.com/office/officeart/2016/7/layout/RepeatingBendingProcessNew"/>
    <dgm:cxn modelId="{6AD6490F-4524-4B70-A4BF-A47013B4388C}" type="presParOf" srcId="{C39ADD7D-C653-427D-872B-37E606E4F661}" destId="{F25A4190-E740-4EE1-883F-AFE163EDD6AC}" srcOrd="7" destOrd="0" presId="urn:microsoft.com/office/officeart/2016/7/layout/RepeatingBendingProcessNew"/>
    <dgm:cxn modelId="{E0BF0A3E-46DD-46BD-8DEE-49135B901914}" type="presParOf" srcId="{F25A4190-E740-4EE1-883F-AFE163EDD6AC}" destId="{F2A76A78-AFAD-4967-8E96-E6D8ED49D738}" srcOrd="0" destOrd="0" presId="urn:microsoft.com/office/officeart/2016/7/layout/RepeatingBendingProcessNew"/>
    <dgm:cxn modelId="{8EF89347-67E5-4B2C-82AF-4BD235854B2C}" type="presParOf" srcId="{C39ADD7D-C653-427D-872B-37E606E4F661}" destId="{107822AB-4D48-4B2B-93B7-C8FBBD4F3108}" srcOrd="8" destOrd="0" presId="urn:microsoft.com/office/officeart/2016/7/layout/RepeatingBendingProcessNew"/>
    <dgm:cxn modelId="{8B15E9CB-A27C-431E-872E-C7B8C30EF4AD}" type="presParOf" srcId="{C39ADD7D-C653-427D-872B-37E606E4F661}" destId="{A2A648D4-0290-4926-88DF-E95AB29F7BB9}" srcOrd="9" destOrd="0" presId="urn:microsoft.com/office/officeart/2016/7/layout/RepeatingBendingProcessNew"/>
    <dgm:cxn modelId="{DF0B8C9F-477E-4F70-BE58-293CE281A6CF}" type="presParOf" srcId="{A2A648D4-0290-4926-88DF-E95AB29F7BB9}" destId="{EC96E6E7-DB83-4170-B001-00B292F6A34D}" srcOrd="0" destOrd="0" presId="urn:microsoft.com/office/officeart/2016/7/layout/RepeatingBendingProcessNew"/>
    <dgm:cxn modelId="{2EEBEBB5-43CE-4085-9468-485B993D14C5}" type="presParOf" srcId="{C39ADD7D-C653-427D-872B-37E606E4F661}" destId="{A818F08D-170E-4AA2-9448-A23471EE365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B411EC-47EF-4B35-B59E-928B7B777CB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E74E70-81CE-4407-99B9-CC4A409A661D}">
      <dgm:prSet/>
      <dgm:spPr/>
      <dgm:t>
        <a:bodyPr/>
        <a:lstStyle/>
        <a:p>
          <a:r>
            <a:rPr lang="en-US"/>
            <a:t>Example Queries:</a:t>
          </a:r>
        </a:p>
      </dgm:t>
    </dgm:pt>
    <dgm:pt modelId="{EB7E6D26-C091-431D-BFB8-6B41ADE610D0}" type="parTrans" cxnId="{3BF42AF3-28D4-4C5A-8136-BCB4E0D0108A}">
      <dgm:prSet/>
      <dgm:spPr/>
      <dgm:t>
        <a:bodyPr/>
        <a:lstStyle/>
        <a:p>
          <a:endParaRPr lang="en-US"/>
        </a:p>
      </dgm:t>
    </dgm:pt>
    <dgm:pt modelId="{6CF19D3C-A805-447D-AFD1-0FCEE9366BD4}" type="sibTrans" cxnId="{3BF42AF3-28D4-4C5A-8136-BCB4E0D0108A}">
      <dgm:prSet/>
      <dgm:spPr/>
      <dgm:t>
        <a:bodyPr/>
        <a:lstStyle/>
        <a:p>
          <a:endParaRPr lang="en-US"/>
        </a:p>
      </dgm:t>
    </dgm:pt>
    <dgm:pt modelId="{52DAA652-25C8-4B86-8C62-BA6323706B88}">
      <dgm:prSet/>
      <dgm:spPr/>
      <dgm:t>
        <a:bodyPr/>
        <a:lstStyle/>
        <a:p>
          <a:r>
            <a:rPr lang="en-US"/>
            <a:t>- Find the doctor who treated the most patients</a:t>
          </a:r>
        </a:p>
      </dgm:t>
    </dgm:pt>
    <dgm:pt modelId="{E01A5D77-3B64-4954-9C43-447C3098CCD4}" type="parTrans" cxnId="{EF3080F7-3D36-495D-9035-276CC0D0E4E3}">
      <dgm:prSet/>
      <dgm:spPr/>
      <dgm:t>
        <a:bodyPr/>
        <a:lstStyle/>
        <a:p>
          <a:endParaRPr lang="en-US"/>
        </a:p>
      </dgm:t>
    </dgm:pt>
    <dgm:pt modelId="{40F1670D-1954-45E4-AF5D-E3279015B4C2}" type="sibTrans" cxnId="{EF3080F7-3D36-495D-9035-276CC0D0E4E3}">
      <dgm:prSet/>
      <dgm:spPr/>
      <dgm:t>
        <a:bodyPr/>
        <a:lstStyle/>
        <a:p>
          <a:endParaRPr lang="en-US"/>
        </a:p>
      </dgm:t>
    </dgm:pt>
    <dgm:pt modelId="{A20A78FB-026B-4C4B-B900-2A4AF7AE04D9}">
      <dgm:prSet/>
      <dgm:spPr/>
      <dgm:t>
        <a:bodyPr/>
        <a:lstStyle/>
        <a:p>
          <a:r>
            <a:rPr lang="en-US"/>
            <a:t>- List patients treated by doctors specializing in Cardiology</a:t>
          </a:r>
        </a:p>
      </dgm:t>
    </dgm:pt>
    <dgm:pt modelId="{35D111CC-881F-4BC1-8574-D898C92C18B1}" type="parTrans" cxnId="{4FA477D8-2C78-4BA9-9884-86E579E4F7D8}">
      <dgm:prSet/>
      <dgm:spPr/>
      <dgm:t>
        <a:bodyPr/>
        <a:lstStyle/>
        <a:p>
          <a:endParaRPr lang="en-US"/>
        </a:p>
      </dgm:t>
    </dgm:pt>
    <dgm:pt modelId="{6E967D92-3325-4272-A8F3-1C8AD418175A}" type="sibTrans" cxnId="{4FA477D8-2C78-4BA9-9884-86E579E4F7D8}">
      <dgm:prSet/>
      <dgm:spPr/>
      <dgm:t>
        <a:bodyPr/>
        <a:lstStyle/>
        <a:p>
          <a:endParaRPr lang="en-US"/>
        </a:p>
      </dgm:t>
    </dgm:pt>
    <dgm:pt modelId="{C7286EDD-6C91-46C2-B33B-AFEB6906F47B}">
      <dgm:prSet/>
      <dgm:spPr/>
      <dgm:t>
        <a:bodyPr/>
        <a:lstStyle/>
        <a:p>
          <a:r>
            <a:rPr lang="en-US"/>
            <a:t>- Display doctors who treated patients admitted in January 2023</a:t>
          </a:r>
        </a:p>
      </dgm:t>
    </dgm:pt>
    <dgm:pt modelId="{CE031378-1866-451C-A017-90D67157519F}" type="parTrans" cxnId="{CE5C1642-6BA8-4F3C-9D6E-FAACFAB8AC3E}">
      <dgm:prSet/>
      <dgm:spPr/>
      <dgm:t>
        <a:bodyPr/>
        <a:lstStyle/>
        <a:p>
          <a:endParaRPr lang="en-US"/>
        </a:p>
      </dgm:t>
    </dgm:pt>
    <dgm:pt modelId="{332F0311-3D49-497B-B2FB-607BA2ED3D8A}" type="sibTrans" cxnId="{CE5C1642-6BA8-4F3C-9D6E-FAACFAB8AC3E}">
      <dgm:prSet/>
      <dgm:spPr/>
      <dgm:t>
        <a:bodyPr/>
        <a:lstStyle/>
        <a:p>
          <a:endParaRPr lang="en-US"/>
        </a:p>
      </dgm:t>
    </dgm:pt>
    <dgm:pt modelId="{0C797554-E747-45B7-A12E-F2397F65FEE8}">
      <dgm:prSet/>
      <dgm:spPr/>
      <dgm:t>
        <a:bodyPr/>
        <a:lstStyle/>
        <a:p>
          <a:r>
            <a:rPr lang="en-US"/>
            <a:t>- Find the patient with the longest hospital stay duration</a:t>
          </a:r>
        </a:p>
      </dgm:t>
    </dgm:pt>
    <dgm:pt modelId="{EF9D8D63-CA24-4810-80DC-D2B95C44F20C}" type="parTrans" cxnId="{9AB5A140-1ACF-4CE2-A8BD-1AC1DB8BBFDB}">
      <dgm:prSet/>
      <dgm:spPr/>
      <dgm:t>
        <a:bodyPr/>
        <a:lstStyle/>
        <a:p>
          <a:endParaRPr lang="en-US"/>
        </a:p>
      </dgm:t>
    </dgm:pt>
    <dgm:pt modelId="{312F3E89-0123-46CE-B1BC-6241FA99D77D}" type="sibTrans" cxnId="{9AB5A140-1ACF-4CE2-A8BD-1AC1DB8BBFDB}">
      <dgm:prSet/>
      <dgm:spPr/>
      <dgm:t>
        <a:bodyPr/>
        <a:lstStyle/>
        <a:p>
          <a:endParaRPr lang="en-US"/>
        </a:p>
      </dgm:t>
    </dgm:pt>
    <dgm:pt modelId="{4A260DCB-0DAB-42A7-B741-E91233D72E71}">
      <dgm:prSet/>
      <dgm:spPr/>
      <dgm:t>
        <a:bodyPr/>
        <a:lstStyle/>
        <a:p>
          <a:r>
            <a:rPr lang="en-US"/>
            <a:t>- Display the top 5 most common diagnoses</a:t>
          </a:r>
        </a:p>
      </dgm:t>
    </dgm:pt>
    <dgm:pt modelId="{12AE4A82-1436-4333-9FF5-CAF172603105}" type="parTrans" cxnId="{62705B13-58B2-42A2-8E64-013503BFB164}">
      <dgm:prSet/>
      <dgm:spPr/>
      <dgm:t>
        <a:bodyPr/>
        <a:lstStyle/>
        <a:p>
          <a:endParaRPr lang="en-US"/>
        </a:p>
      </dgm:t>
    </dgm:pt>
    <dgm:pt modelId="{C3B77A53-D42D-447D-A812-4E26E25A6A9A}" type="sibTrans" cxnId="{62705B13-58B2-42A2-8E64-013503BFB164}">
      <dgm:prSet/>
      <dgm:spPr/>
      <dgm:t>
        <a:bodyPr/>
        <a:lstStyle/>
        <a:p>
          <a:endParaRPr lang="en-US"/>
        </a:p>
      </dgm:t>
    </dgm:pt>
    <dgm:pt modelId="{3A36F851-D5C8-4A81-8F20-AC2BF8A1AEE2}" type="pres">
      <dgm:prSet presAssocID="{17B411EC-47EF-4B35-B59E-928B7B777CB1}" presName="root" presStyleCnt="0">
        <dgm:presLayoutVars>
          <dgm:dir/>
          <dgm:resizeHandles val="exact"/>
        </dgm:presLayoutVars>
      </dgm:prSet>
      <dgm:spPr/>
    </dgm:pt>
    <dgm:pt modelId="{581940A6-43E4-41EF-868B-912660FE774B}" type="pres">
      <dgm:prSet presAssocID="{17B411EC-47EF-4B35-B59E-928B7B777CB1}" presName="container" presStyleCnt="0">
        <dgm:presLayoutVars>
          <dgm:dir/>
          <dgm:resizeHandles val="exact"/>
        </dgm:presLayoutVars>
      </dgm:prSet>
      <dgm:spPr/>
    </dgm:pt>
    <dgm:pt modelId="{DA8B12FD-E6A5-40DF-88DB-1ACA72102E20}" type="pres">
      <dgm:prSet presAssocID="{44E74E70-81CE-4407-99B9-CC4A409A661D}" presName="compNode" presStyleCnt="0"/>
      <dgm:spPr/>
    </dgm:pt>
    <dgm:pt modelId="{C1F256C5-C6D7-488B-A9C3-745B2A7C00CC}" type="pres">
      <dgm:prSet presAssocID="{44E74E70-81CE-4407-99B9-CC4A409A661D}" presName="iconBgRect" presStyleLbl="bgShp" presStyleIdx="0" presStyleCnt="6"/>
      <dgm:spPr/>
    </dgm:pt>
    <dgm:pt modelId="{89C126AB-72A8-47C8-B6DD-322D65D22C33}" type="pres">
      <dgm:prSet presAssocID="{44E74E70-81CE-4407-99B9-CC4A409A661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425A284-94CF-4AFC-B4B3-0FBF9598AD4C}" type="pres">
      <dgm:prSet presAssocID="{44E74E70-81CE-4407-99B9-CC4A409A661D}" presName="spaceRect" presStyleCnt="0"/>
      <dgm:spPr/>
    </dgm:pt>
    <dgm:pt modelId="{ECA84A1C-6596-4014-A699-BF2876687FDB}" type="pres">
      <dgm:prSet presAssocID="{44E74E70-81CE-4407-99B9-CC4A409A661D}" presName="textRect" presStyleLbl="revTx" presStyleIdx="0" presStyleCnt="6">
        <dgm:presLayoutVars>
          <dgm:chMax val="1"/>
          <dgm:chPref val="1"/>
        </dgm:presLayoutVars>
      </dgm:prSet>
      <dgm:spPr/>
    </dgm:pt>
    <dgm:pt modelId="{DF202850-0166-46E6-95F4-292DEB7154C2}" type="pres">
      <dgm:prSet presAssocID="{6CF19D3C-A805-447D-AFD1-0FCEE9366BD4}" presName="sibTrans" presStyleLbl="sibTrans2D1" presStyleIdx="0" presStyleCnt="0"/>
      <dgm:spPr/>
    </dgm:pt>
    <dgm:pt modelId="{7CCFC8C9-6042-4DB3-9975-3288BA7072C2}" type="pres">
      <dgm:prSet presAssocID="{52DAA652-25C8-4B86-8C62-BA6323706B88}" presName="compNode" presStyleCnt="0"/>
      <dgm:spPr/>
    </dgm:pt>
    <dgm:pt modelId="{7155670D-BE89-454B-BB1D-5E2CC8674B3C}" type="pres">
      <dgm:prSet presAssocID="{52DAA652-25C8-4B86-8C62-BA6323706B88}" presName="iconBgRect" presStyleLbl="bgShp" presStyleIdx="1" presStyleCnt="6"/>
      <dgm:spPr/>
    </dgm:pt>
    <dgm:pt modelId="{65737DFC-A6AF-40A3-818B-A578050F7134}" type="pres">
      <dgm:prSet presAssocID="{52DAA652-25C8-4B86-8C62-BA6323706B8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1637DF0-28CE-4677-9646-4E0A1613372B}" type="pres">
      <dgm:prSet presAssocID="{52DAA652-25C8-4B86-8C62-BA6323706B88}" presName="spaceRect" presStyleCnt="0"/>
      <dgm:spPr/>
    </dgm:pt>
    <dgm:pt modelId="{81BBAAA4-DA4A-4170-A206-4AA0A204BF9E}" type="pres">
      <dgm:prSet presAssocID="{52DAA652-25C8-4B86-8C62-BA6323706B88}" presName="textRect" presStyleLbl="revTx" presStyleIdx="1" presStyleCnt="6">
        <dgm:presLayoutVars>
          <dgm:chMax val="1"/>
          <dgm:chPref val="1"/>
        </dgm:presLayoutVars>
      </dgm:prSet>
      <dgm:spPr/>
    </dgm:pt>
    <dgm:pt modelId="{9ADCA276-B88D-47CC-852A-C1E6A713A877}" type="pres">
      <dgm:prSet presAssocID="{40F1670D-1954-45E4-AF5D-E3279015B4C2}" presName="sibTrans" presStyleLbl="sibTrans2D1" presStyleIdx="0" presStyleCnt="0"/>
      <dgm:spPr/>
    </dgm:pt>
    <dgm:pt modelId="{162D685C-316A-4BA0-BE90-BFF9C20C68C3}" type="pres">
      <dgm:prSet presAssocID="{A20A78FB-026B-4C4B-B900-2A4AF7AE04D9}" presName="compNode" presStyleCnt="0"/>
      <dgm:spPr/>
    </dgm:pt>
    <dgm:pt modelId="{09F0B989-96A0-4EEB-AD5B-FC2F9447DE52}" type="pres">
      <dgm:prSet presAssocID="{A20A78FB-026B-4C4B-B900-2A4AF7AE04D9}" presName="iconBgRect" presStyleLbl="bgShp" presStyleIdx="2" presStyleCnt="6"/>
      <dgm:spPr/>
    </dgm:pt>
    <dgm:pt modelId="{98C0111E-A3F7-44AB-BEEB-051563A4A006}" type="pres">
      <dgm:prSet presAssocID="{A20A78FB-026B-4C4B-B900-2A4AF7AE04D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6E22A713-43C8-4218-84D8-C9AA7062E1C4}" type="pres">
      <dgm:prSet presAssocID="{A20A78FB-026B-4C4B-B900-2A4AF7AE04D9}" presName="spaceRect" presStyleCnt="0"/>
      <dgm:spPr/>
    </dgm:pt>
    <dgm:pt modelId="{EF0C606F-3FDF-465C-90D8-50992EBDD44A}" type="pres">
      <dgm:prSet presAssocID="{A20A78FB-026B-4C4B-B900-2A4AF7AE04D9}" presName="textRect" presStyleLbl="revTx" presStyleIdx="2" presStyleCnt="6">
        <dgm:presLayoutVars>
          <dgm:chMax val="1"/>
          <dgm:chPref val="1"/>
        </dgm:presLayoutVars>
      </dgm:prSet>
      <dgm:spPr/>
    </dgm:pt>
    <dgm:pt modelId="{114F33CC-4408-4E0B-B309-72C2CBC98565}" type="pres">
      <dgm:prSet presAssocID="{6E967D92-3325-4272-A8F3-1C8AD418175A}" presName="sibTrans" presStyleLbl="sibTrans2D1" presStyleIdx="0" presStyleCnt="0"/>
      <dgm:spPr/>
    </dgm:pt>
    <dgm:pt modelId="{9F9BA89E-98C4-4DC7-9BEC-075B7922E6F6}" type="pres">
      <dgm:prSet presAssocID="{C7286EDD-6C91-46C2-B33B-AFEB6906F47B}" presName="compNode" presStyleCnt="0"/>
      <dgm:spPr/>
    </dgm:pt>
    <dgm:pt modelId="{7E968553-B9E1-4124-B06E-D22CEB797CA7}" type="pres">
      <dgm:prSet presAssocID="{C7286EDD-6C91-46C2-B33B-AFEB6906F47B}" presName="iconBgRect" presStyleLbl="bgShp" presStyleIdx="3" presStyleCnt="6"/>
      <dgm:spPr/>
    </dgm:pt>
    <dgm:pt modelId="{97A0E29C-6076-4932-9A65-7B2999843446}" type="pres">
      <dgm:prSet presAssocID="{C7286EDD-6C91-46C2-B33B-AFEB6906F47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A9FF31ED-476B-4FC0-97EA-680BBB1C1061}" type="pres">
      <dgm:prSet presAssocID="{C7286EDD-6C91-46C2-B33B-AFEB6906F47B}" presName="spaceRect" presStyleCnt="0"/>
      <dgm:spPr/>
    </dgm:pt>
    <dgm:pt modelId="{02330E87-453D-4E61-84D5-981D4C315E98}" type="pres">
      <dgm:prSet presAssocID="{C7286EDD-6C91-46C2-B33B-AFEB6906F47B}" presName="textRect" presStyleLbl="revTx" presStyleIdx="3" presStyleCnt="6">
        <dgm:presLayoutVars>
          <dgm:chMax val="1"/>
          <dgm:chPref val="1"/>
        </dgm:presLayoutVars>
      </dgm:prSet>
      <dgm:spPr/>
    </dgm:pt>
    <dgm:pt modelId="{78FF8D38-7532-417F-AAB3-ECFD415B8E06}" type="pres">
      <dgm:prSet presAssocID="{332F0311-3D49-497B-B2FB-607BA2ED3D8A}" presName="sibTrans" presStyleLbl="sibTrans2D1" presStyleIdx="0" presStyleCnt="0"/>
      <dgm:spPr/>
    </dgm:pt>
    <dgm:pt modelId="{EF2E0E0A-4808-49D3-A790-BA02707F23A8}" type="pres">
      <dgm:prSet presAssocID="{0C797554-E747-45B7-A12E-F2397F65FEE8}" presName="compNode" presStyleCnt="0"/>
      <dgm:spPr/>
    </dgm:pt>
    <dgm:pt modelId="{32FBFDBB-67E9-4AD2-A601-16A085E224BE}" type="pres">
      <dgm:prSet presAssocID="{0C797554-E747-45B7-A12E-F2397F65FEE8}" presName="iconBgRect" presStyleLbl="bgShp" presStyleIdx="4" presStyleCnt="6"/>
      <dgm:spPr/>
    </dgm:pt>
    <dgm:pt modelId="{EC2C37CD-86C1-4469-A5C2-D28E8B9E0C35}" type="pres">
      <dgm:prSet presAssocID="{0C797554-E747-45B7-A12E-F2397F65FEE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D6013E07-C4D4-4020-B5AE-69060D89A2AA}" type="pres">
      <dgm:prSet presAssocID="{0C797554-E747-45B7-A12E-F2397F65FEE8}" presName="spaceRect" presStyleCnt="0"/>
      <dgm:spPr/>
    </dgm:pt>
    <dgm:pt modelId="{FE3BFF73-603C-4D1F-A83E-6AF11D4B7DF1}" type="pres">
      <dgm:prSet presAssocID="{0C797554-E747-45B7-A12E-F2397F65FEE8}" presName="textRect" presStyleLbl="revTx" presStyleIdx="4" presStyleCnt="6">
        <dgm:presLayoutVars>
          <dgm:chMax val="1"/>
          <dgm:chPref val="1"/>
        </dgm:presLayoutVars>
      </dgm:prSet>
      <dgm:spPr/>
    </dgm:pt>
    <dgm:pt modelId="{383CC50C-27C4-408E-85C6-DC86E7671E3C}" type="pres">
      <dgm:prSet presAssocID="{312F3E89-0123-46CE-B1BC-6241FA99D77D}" presName="sibTrans" presStyleLbl="sibTrans2D1" presStyleIdx="0" presStyleCnt="0"/>
      <dgm:spPr/>
    </dgm:pt>
    <dgm:pt modelId="{1AECA874-773E-4942-9023-82467F6B990E}" type="pres">
      <dgm:prSet presAssocID="{4A260DCB-0DAB-42A7-B741-E91233D72E71}" presName="compNode" presStyleCnt="0"/>
      <dgm:spPr/>
    </dgm:pt>
    <dgm:pt modelId="{96342FD5-CB59-486C-BC49-0B20D5D2EC1F}" type="pres">
      <dgm:prSet presAssocID="{4A260DCB-0DAB-42A7-B741-E91233D72E71}" presName="iconBgRect" presStyleLbl="bgShp" presStyleIdx="5" presStyleCnt="6"/>
      <dgm:spPr/>
    </dgm:pt>
    <dgm:pt modelId="{8170FFB0-B190-4DEC-8A83-C7521616EF8A}" type="pres">
      <dgm:prSet presAssocID="{4A260DCB-0DAB-42A7-B741-E91233D72E7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02E28F-36A1-4147-A5AC-146A11616966}" type="pres">
      <dgm:prSet presAssocID="{4A260DCB-0DAB-42A7-B741-E91233D72E71}" presName="spaceRect" presStyleCnt="0"/>
      <dgm:spPr/>
    </dgm:pt>
    <dgm:pt modelId="{DA76E7D8-B5BA-4A58-926C-2E724F63FAE2}" type="pres">
      <dgm:prSet presAssocID="{4A260DCB-0DAB-42A7-B741-E91233D72E7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4CA3102-193B-4863-A7EE-36DD2E5C6B67}" type="presOf" srcId="{52DAA652-25C8-4B86-8C62-BA6323706B88}" destId="{81BBAAA4-DA4A-4170-A206-4AA0A204BF9E}" srcOrd="0" destOrd="0" presId="urn:microsoft.com/office/officeart/2018/2/layout/IconCircleList"/>
    <dgm:cxn modelId="{8F42B00E-E8CE-4BD8-A940-902F9FDABEE6}" type="presOf" srcId="{A20A78FB-026B-4C4B-B900-2A4AF7AE04D9}" destId="{EF0C606F-3FDF-465C-90D8-50992EBDD44A}" srcOrd="0" destOrd="0" presId="urn:microsoft.com/office/officeart/2018/2/layout/IconCircleList"/>
    <dgm:cxn modelId="{62705B13-58B2-42A2-8E64-013503BFB164}" srcId="{17B411EC-47EF-4B35-B59E-928B7B777CB1}" destId="{4A260DCB-0DAB-42A7-B741-E91233D72E71}" srcOrd="5" destOrd="0" parTransId="{12AE4A82-1436-4333-9FF5-CAF172603105}" sibTransId="{C3B77A53-D42D-447D-A812-4E26E25A6A9A}"/>
    <dgm:cxn modelId="{9930541A-4435-436A-8D65-79B918B0D4D8}" type="presOf" srcId="{4A260DCB-0DAB-42A7-B741-E91233D72E71}" destId="{DA76E7D8-B5BA-4A58-926C-2E724F63FAE2}" srcOrd="0" destOrd="0" presId="urn:microsoft.com/office/officeart/2018/2/layout/IconCircleList"/>
    <dgm:cxn modelId="{9AB5A140-1ACF-4CE2-A8BD-1AC1DB8BBFDB}" srcId="{17B411EC-47EF-4B35-B59E-928B7B777CB1}" destId="{0C797554-E747-45B7-A12E-F2397F65FEE8}" srcOrd="4" destOrd="0" parTransId="{EF9D8D63-CA24-4810-80DC-D2B95C44F20C}" sibTransId="{312F3E89-0123-46CE-B1BC-6241FA99D77D}"/>
    <dgm:cxn modelId="{CE5C1642-6BA8-4F3C-9D6E-FAACFAB8AC3E}" srcId="{17B411EC-47EF-4B35-B59E-928B7B777CB1}" destId="{C7286EDD-6C91-46C2-B33B-AFEB6906F47B}" srcOrd="3" destOrd="0" parTransId="{CE031378-1866-451C-A017-90D67157519F}" sibTransId="{332F0311-3D49-497B-B2FB-607BA2ED3D8A}"/>
    <dgm:cxn modelId="{6AAEB14F-5F0A-43A9-8321-18134973A9F0}" type="presOf" srcId="{0C797554-E747-45B7-A12E-F2397F65FEE8}" destId="{FE3BFF73-603C-4D1F-A83E-6AF11D4B7DF1}" srcOrd="0" destOrd="0" presId="urn:microsoft.com/office/officeart/2018/2/layout/IconCircleList"/>
    <dgm:cxn modelId="{CA80B150-D49A-4F29-958A-6495593CC8ED}" type="presOf" srcId="{312F3E89-0123-46CE-B1BC-6241FA99D77D}" destId="{383CC50C-27C4-408E-85C6-DC86E7671E3C}" srcOrd="0" destOrd="0" presId="urn:microsoft.com/office/officeart/2018/2/layout/IconCircleList"/>
    <dgm:cxn modelId="{A2FDB98A-8347-4D52-ADDB-EE3E0BC0CFD3}" type="presOf" srcId="{40F1670D-1954-45E4-AF5D-E3279015B4C2}" destId="{9ADCA276-B88D-47CC-852A-C1E6A713A877}" srcOrd="0" destOrd="0" presId="urn:microsoft.com/office/officeart/2018/2/layout/IconCircleList"/>
    <dgm:cxn modelId="{3BCF4B94-633E-4FD8-AE5A-8C8DFFF6E7D0}" type="presOf" srcId="{6E967D92-3325-4272-A8F3-1C8AD418175A}" destId="{114F33CC-4408-4E0B-B309-72C2CBC98565}" srcOrd="0" destOrd="0" presId="urn:microsoft.com/office/officeart/2018/2/layout/IconCircleList"/>
    <dgm:cxn modelId="{6FD34EB3-C90F-4303-AD0A-348DE0C315CF}" type="presOf" srcId="{332F0311-3D49-497B-B2FB-607BA2ED3D8A}" destId="{78FF8D38-7532-417F-AAB3-ECFD415B8E06}" srcOrd="0" destOrd="0" presId="urn:microsoft.com/office/officeart/2018/2/layout/IconCircleList"/>
    <dgm:cxn modelId="{EBDA5FD3-E557-4462-AA21-228E8FC742E8}" type="presOf" srcId="{C7286EDD-6C91-46C2-B33B-AFEB6906F47B}" destId="{02330E87-453D-4E61-84D5-981D4C315E98}" srcOrd="0" destOrd="0" presId="urn:microsoft.com/office/officeart/2018/2/layout/IconCircleList"/>
    <dgm:cxn modelId="{4FA477D8-2C78-4BA9-9884-86E579E4F7D8}" srcId="{17B411EC-47EF-4B35-B59E-928B7B777CB1}" destId="{A20A78FB-026B-4C4B-B900-2A4AF7AE04D9}" srcOrd="2" destOrd="0" parTransId="{35D111CC-881F-4BC1-8574-D898C92C18B1}" sibTransId="{6E967D92-3325-4272-A8F3-1C8AD418175A}"/>
    <dgm:cxn modelId="{C562C8D9-731A-484B-BBAF-D6AC7E46E0F7}" type="presOf" srcId="{17B411EC-47EF-4B35-B59E-928B7B777CB1}" destId="{3A36F851-D5C8-4A81-8F20-AC2BF8A1AEE2}" srcOrd="0" destOrd="0" presId="urn:microsoft.com/office/officeart/2018/2/layout/IconCircleList"/>
    <dgm:cxn modelId="{B737DBE3-0547-4297-9821-F9F1D1237D69}" type="presOf" srcId="{6CF19D3C-A805-447D-AFD1-0FCEE9366BD4}" destId="{DF202850-0166-46E6-95F4-292DEB7154C2}" srcOrd="0" destOrd="0" presId="urn:microsoft.com/office/officeart/2018/2/layout/IconCircleList"/>
    <dgm:cxn modelId="{AF4833E5-F9C9-4C90-B5BF-CB28CD69A180}" type="presOf" srcId="{44E74E70-81CE-4407-99B9-CC4A409A661D}" destId="{ECA84A1C-6596-4014-A699-BF2876687FDB}" srcOrd="0" destOrd="0" presId="urn:microsoft.com/office/officeart/2018/2/layout/IconCircleList"/>
    <dgm:cxn modelId="{3BF42AF3-28D4-4C5A-8136-BCB4E0D0108A}" srcId="{17B411EC-47EF-4B35-B59E-928B7B777CB1}" destId="{44E74E70-81CE-4407-99B9-CC4A409A661D}" srcOrd="0" destOrd="0" parTransId="{EB7E6D26-C091-431D-BFB8-6B41ADE610D0}" sibTransId="{6CF19D3C-A805-447D-AFD1-0FCEE9366BD4}"/>
    <dgm:cxn modelId="{EF3080F7-3D36-495D-9035-276CC0D0E4E3}" srcId="{17B411EC-47EF-4B35-B59E-928B7B777CB1}" destId="{52DAA652-25C8-4B86-8C62-BA6323706B88}" srcOrd="1" destOrd="0" parTransId="{E01A5D77-3B64-4954-9C43-447C3098CCD4}" sibTransId="{40F1670D-1954-45E4-AF5D-E3279015B4C2}"/>
    <dgm:cxn modelId="{AAE8042C-D83B-4C70-B509-49B5331245DE}" type="presParOf" srcId="{3A36F851-D5C8-4A81-8F20-AC2BF8A1AEE2}" destId="{581940A6-43E4-41EF-868B-912660FE774B}" srcOrd="0" destOrd="0" presId="urn:microsoft.com/office/officeart/2018/2/layout/IconCircleList"/>
    <dgm:cxn modelId="{0F792D10-24C2-488A-B38C-343EBA6D028B}" type="presParOf" srcId="{581940A6-43E4-41EF-868B-912660FE774B}" destId="{DA8B12FD-E6A5-40DF-88DB-1ACA72102E20}" srcOrd="0" destOrd="0" presId="urn:microsoft.com/office/officeart/2018/2/layout/IconCircleList"/>
    <dgm:cxn modelId="{8C39A33A-2E02-4256-977D-824D5F00651D}" type="presParOf" srcId="{DA8B12FD-E6A5-40DF-88DB-1ACA72102E20}" destId="{C1F256C5-C6D7-488B-A9C3-745B2A7C00CC}" srcOrd="0" destOrd="0" presId="urn:microsoft.com/office/officeart/2018/2/layout/IconCircleList"/>
    <dgm:cxn modelId="{0950E8CD-52CC-4DC6-8C90-0F40B946D4C0}" type="presParOf" srcId="{DA8B12FD-E6A5-40DF-88DB-1ACA72102E20}" destId="{89C126AB-72A8-47C8-B6DD-322D65D22C33}" srcOrd="1" destOrd="0" presId="urn:microsoft.com/office/officeart/2018/2/layout/IconCircleList"/>
    <dgm:cxn modelId="{7B4F94B0-8F11-4031-BD61-214C3F587C3A}" type="presParOf" srcId="{DA8B12FD-E6A5-40DF-88DB-1ACA72102E20}" destId="{1425A284-94CF-4AFC-B4B3-0FBF9598AD4C}" srcOrd="2" destOrd="0" presId="urn:microsoft.com/office/officeart/2018/2/layout/IconCircleList"/>
    <dgm:cxn modelId="{49668483-1B08-4D8B-8088-843EDCC505ED}" type="presParOf" srcId="{DA8B12FD-E6A5-40DF-88DB-1ACA72102E20}" destId="{ECA84A1C-6596-4014-A699-BF2876687FDB}" srcOrd="3" destOrd="0" presId="urn:microsoft.com/office/officeart/2018/2/layout/IconCircleList"/>
    <dgm:cxn modelId="{61525733-AF2C-48F6-80E7-E208486DDF1B}" type="presParOf" srcId="{581940A6-43E4-41EF-868B-912660FE774B}" destId="{DF202850-0166-46E6-95F4-292DEB7154C2}" srcOrd="1" destOrd="0" presId="urn:microsoft.com/office/officeart/2018/2/layout/IconCircleList"/>
    <dgm:cxn modelId="{AAD020E2-3057-4B20-BC98-266FA3B38CD7}" type="presParOf" srcId="{581940A6-43E4-41EF-868B-912660FE774B}" destId="{7CCFC8C9-6042-4DB3-9975-3288BA7072C2}" srcOrd="2" destOrd="0" presId="urn:microsoft.com/office/officeart/2018/2/layout/IconCircleList"/>
    <dgm:cxn modelId="{58DC7214-B44A-4773-A548-7F3D2FF27737}" type="presParOf" srcId="{7CCFC8C9-6042-4DB3-9975-3288BA7072C2}" destId="{7155670D-BE89-454B-BB1D-5E2CC8674B3C}" srcOrd="0" destOrd="0" presId="urn:microsoft.com/office/officeart/2018/2/layout/IconCircleList"/>
    <dgm:cxn modelId="{B59B9D6C-6830-48F8-8D67-3226BE21F789}" type="presParOf" srcId="{7CCFC8C9-6042-4DB3-9975-3288BA7072C2}" destId="{65737DFC-A6AF-40A3-818B-A578050F7134}" srcOrd="1" destOrd="0" presId="urn:microsoft.com/office/officeart/2018/2/layout/IconCircleList"/>
    <dgm:cxn modelId="{99BFF3DC-00CF-4D84-9834-E8F89128254E}" type="presParOf" srcId="{7CCFC8C9-6042-4DB3-9975-3288BA7072C2}" destId="{F1637DF0-28CE-4677-9646-4E0A1613372B}" srcOrd="2" destOrd="0" presId="urn:microsoft.com/office/officeart/2018/2/layout/IconCircleList"/>
    <dgm:cxn modelId="{FDEE4655-4F5D-45F9-BA3B-54C6A8AE53D4}" type="presParOf" srcId="{7CCFC8C9-6042-4DB3-9975-3288BA7072C2}" destId="{81BBAAA4-DA4A-4170-A206-4AA0A204BF9E}" srcOrd="3" destOrd="0" presId="urn:microsoft.com/office/officeart/2018/2/layout/IconCircleList"/>
    <dgm:cxn modelId="{00433893-EBF0-4579-B2B5-4618838865C3}" type="presParOf" srcId="{581940A6-43E4-41EF-868B-912660FE774B}" destId="{9ADCA276-B88D-47CC-852A-C1E6A713A877}" srcOrd="3" destOrd="0" presId="urn:microsoft.com/office/officeart/2018/2/layout/IconCircleList"/>
    <dgm:cxn modelId="{8EF71951-4655-4B16-9D57-B4491D460EE6}" type="presParOf" srcId="{581940A6-43E4-41EF-868B-912660FE774B}" destId="{162D685C-316A-4BA0-BE90-BFF9C20C68C3}" srcOrd="4" destOrd="0" presId="urn:microsoft.com/office/officeart/2018/2/layout/IconCircleList"/>
    <dgm:cxn modelId="{B474DE39-D033-4386-9D78-FB55E9A97732}" type="presParOf" srcId="{162D685C-316A-4BA0-BE90-BFF9C20C68C3}" destId="{09F0B989-96A0-4EEB-AD5B-FC2F9447DE52}" srcOrd="0" destOrd="0" presId="urn:microsoft.com/office/officeart/2018/2/layout/IconCircleList"/>
    <dgm:cxn modelId="{8A2EFB67-07F9-424C-8662-AA9B4A4E8267}" type="presParOf" srcId="{162D685C-316A-4BA0-BE90-BFF9C20C68C3}" destId="{98C0111E-A3F7-44AB-BEEB-051563A4A006}" srcOrd="1" destOrd="0" presId="urn:microsoft.com/office/officeart/2018/2/layout/IconCircleList"/>
    <dgm:cxn modelId="{12A31BAC-4639-4000-B51C-51B6FB0878AD}" type="presParOf" srcId="{162D685C-316A-4BA0-BE90-BFF9C20C68C3}" destId="{6E22A713-43C8-4218-84D8-C9AA7062E1C4}" srcOrd="2" destOrd="0" presId="urn:microsoft.com/office/officeart/2018/2/layout/IconCircleList"/>
    <dgm:cxn modelId="{0A6EB432-DD66-47DB-A088-451DFA9F5A3B}" type="presParOf" srcId="{162D685C-316A-4BA0-BE90-BFF9C20C68C3}" destId="{EF0C606F-3FDF-465C-90D8-50992EBDD44A}" srcOrd="3" destOrd="0" presId="urn:microsoft.com/office/officeart/2018/2/layout/IconCircleList"/>
    <dgm:cxn modelId="{402EC0E9-BA37-43C4-8202-79D5BA4B3DD9}" type="presParOf" srcId="{581940A6-43E4-41EF-868B-912660FE774B}" destId="{114F33CC-4408-4E0B-B309-72C2CBC98565}" srcOrd="5" destOrd="0" presId="urn:microsoft.com/office/officeart/2018/2/layout/IconCircleList"/>
    <dgm:cxn modelId="{7B7B842A-FE0B-4C5A-B3A7-2BFE53C731F8}" type="presParOf" srcId="{581940A6-43E4-41EF-868B-912660FE774B}" destId="{9F9BA89E-98C4-4DC7-9BEC-075B7922E6F6}" srcOrd="6" destOrd="0" presId="urn:microsoft.com/office/officeart/2018/2/layout/IconCircleList"/>
    <dgm:cxn modelId="{8A50DDE7-238B-4873-8B78-7759CC4D3B43}" type="presParOf" srcId="{9F9BA89E-98C4-4DC7-9BEC-075B7922E6F6}" destId="{7E968553-B9E1-4124-B06E-D22CEB797CA7}" srcOrd="0" destOrd="0" presId="urn:microsoft.com/office/officeart/2018/2/layout/IconCircleList"/>
    <dgm:cxn modelId="{3AC26FD8-BAD5-4E93-A235-2EF96153634F}" type="presParOf" srcId="{9F9BA89E-98C4-4DC7-9BEC-075B7922E6F6}" destId="{97A0E29C-6076-4932-9A65-7B2999843446}" srcOrd="1" destOrd="0" presId="urn:microsoft.com/office/officeart/2018/2/layout/IconCircleList"/>
    <dgm:cxn modelId="{C976582D-E739-4626-9929-69881B501062}" type="presParOf" srcId="{9F9BA89E-98C4-4DC7-9BEC-075B7922E6F6}" destId="{A9FF31ED-476B-4FC0-97EA-680BBB1C1061}" srcOrd="2" destOrd="0" presId="urn:microsoft.com/office/officeart/2018/2/layout/IconCircleList"/>
    <dgm:cxn modelId="{2443A219-6A23-4E91-91BE-EC7F82ABA013}" type="presParOf" srcId="{9F9BA89E-98C4-4DC7-9BEC-075B7922E6F6}" destId="{02330E87-453D-4E61-84D5-981D4C315E98}" srcOrd="3" destOrd="0" presId="urn:microsoft.com/office/officeart/2018/2/layout/IconCircleList"/>
    <dgm:cxn modelId="{D6F09293-4D68-470B-AF25-F0A0248CC50E}" type="presParOf" srcId="{581940A6-43E4-41EF-868B-912660FE774B}" destId="{78FF8D38-7532-417F-AAB3-ECFD415B8E06}" srcOrd="7" destOrd="0" presId="urn:microsoft.com/office/officeart/2018/2/layout/IconCircleList"/>
    <dgm:cxn modelId="{F7830C52-E471-43AD-99EF-E335BC083314}" type="presParOf" srcId="{581940A6-43E4-41EF-868B-912660FE774B}" destId="{EF2E0E0A-4808-49D3-A790-BA02707F23A8}" srcOrd="8" destOrd="0" presId="urn:microsoft.com/office/officeart/2018/2/layout/IconCircleList"/>
    <dgm:cxn modelId="{4A8F2C0A-DEAD-4A08-95CE-0F671A270F95}" type="presParOf" srcId="{EF2E0E0A-4808-49D3-A790-BA02707F23A8}" destId="{32FBFDBB-67E9-4AD2-A601-16A085E224BE}" srcOrd="0" destOrd="0" presId="urn:microsoft.com/office/officeart/2018/2/layout/IconCircleList"/>
    <dgm:cxn modelId="{67C041C4-77EF-45D3-8930-534B8DED6436}" type="presParOf" srcId="{EF2E0E0A-4808-49D3-A790-BA02707F23A8}" destId="{EC2C37CD-86C1-4469-A5C2-D28E8B9E0C35}" srcOrd="1" destOrd="0" presId="urn:microsoft.com/office/officeart/2018/2/layout/IconCircleList"/>
    <dgm:cxn modelId="{7EADE18A-F123-4BF1-94F4-09C9C046F215}" type="presParOf" srcId="{EF2E0E0A-4808-49D3-A790-BA02707F23A8}" destId="{D6013E07-C4D4-4020-B5AE-69060D89A2AA}" srcOrd="2" destOrd="0" presId="urn:microsoft.com/office/officeart/2018/2/layout/IconCircleList"/>
    <dgm:cxn modelId="{EFDC4C36-7DD1-4E85-957A-2D0D3B4A24BC}" type="presParOf" srcId="{EF2E0E0A-4808-49D3-A790-BA02707F23A8}" destId="{FE3BFF73-603C-4D1F-A83E-6AF11D4B7DF1}" srcOrd="3" destOrd="0" presId="urn:microsoft.com/office/officeart/2018/2/layout/IconCircleList"/>
    <dgm:cxn modelId="{4123C83D-C311-4326-B222-5F7564F89A28}" type="presParOf" srcId="{581940A6-43E4-41EF-868B-912660FE774B}" destId="{383CC50C-27C4-408E-85C6-DC86E7671E3C}" srcOrd="9" destOrd="0" presId="urn:microsoft.com/office/officeart/2018/2/layout/IconCircleList"/>
    <dgm:cxn modelId="{8E11DE80-7FCD-4F2D-9C29-F0A84CF48A56}" type="presParOf" srcId="{581940A6-43E4-41EF-868B-912660FE774B}" destId="{1AECA874-773E-4942-9023-82467F6B990E}" srcOrd="10" destOrd="0" presId="urn:microsoft.com/office/officeart/2018/2/layout/IconCircleList"/>
    <dgm:cxn modelId="{5D825A15-C3C3-493D-85C2-3BD21AB5D058}" type="presParOf" srcId="{1AECA874-773E-4942-9023-82467F6B990E}" destId="{96342FD5-CB59-486C-BC49-0B20D5D2EC1F}" srcOrd="0" destOrd="0" presId="urn:microsoft.com/office/officeart/2018/2/layout/IconCircleList"/>
    <dgm:cxn modelId="{A6431A5C-AC10-41D3-8C9D-DBD56CC29251}" type="presParOf" srcId="{1AECA874-773E-4942-9023-82467F6B990E}" destId="{8170FFB0-B190-4DEC-8A83-C7521616EF8A}" srcOrd="1" destOrd="0" presId="urn:microsoft.com/office/officeart/2018/2/layout/IconCircleList"/>
    <dgm:cxn modelId="{718960C8-F380-4C4B-9D59-27008A973C0F}" type="presParOf" srcId="{1AECA874-773E-4942-9023-82467F6B990E}" destId="{5E02E28F-36A1-4147-A5AC-146A11616966}" srcOrd="2" destOrd="0" presId="urn:microsoft.com/office/officeart/2018/2/layout/IconCircleList"/>
    <dgm:cxn modelId="{73B0512E-73C5-4BA8-B5FC-5438C90F1781}" type="presParOf" srcId="{1AECA874-773E-4942-9023-82467F6B990E}" destId="{DA76E7D8-B5BA-4A58-926C-2E724F63FAE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4DB851-F130-46F6-B263-B323221D716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F2DFCD9-A404-42F3-9FC3-B07AB91C6E3E}">
      <dgm:prSet/>
      <dgm:spPr/>
      <dgm:t>
        <a:bodyPr/>
        <a:lstStyle/>
        <a:p>
          <a:r>
            <a:rPr lang="en-US"/>
            <a:t>The Patient Management System helps:</a:t>
          </a:r>
        </a:p>
      </dgm:t>
    </dgm:pt>
    <dgm:pt modelId="{5DA53E93-1803-4231-BD15-D4CDDDD553C2}" type="parTrans" cxnId="{FE1B293E-12EC-4059-89C4-35F1BCABBDE2}">
      <dgm:prSet/>
      <dgm:spPr/>
      <dgm:t>
        <a:bodyPr/>
        <a:lstStyle/>
        <a:p>
          <a:endParaRPr lang="en-US"/>
        </a:p>
      </dgm:t>
    </dgm:pt>
    <dgm:pt modelId="{432A1A57-02CC-40A2-BBBF-4EE98EED71CA}" type="sibTrans" cxnId="{FE1B293E-12EC-4059-89C4-35F1BCABBDE2}">
      <dgm:prSet/>
      <dgm:spPr/>
      <dgm:t>
        <a:bodyPr/>
        <a:lstStyle/>
        <a:p>
          <a:endParaRPr lang="en-US"/>
        </a:p>
      </dgm:t>
    </dgm:pt>
    <dgm:pt modelId="{797470BF-242E-4754-8FFF-B70D63D8BBE3}">
      <dgm:prSet/>
      <dgm:spPr/>
      <dgm:t>
        <a:bodyPr/>
        <a:lstStyle/>
        <a:p>
          <a:r>
            <a:rPr lang="en-US"/>
            <a:t>- Streamline hospital operations</a:t>
          </a:r>
        </a:p>
      </dgm:t>
    </dgm:pt>
    <dgm:pt modelId="{9677C71A-CC0A-48AB-BD10-C0B9C46B3BEF}" type="parTrans" cxnId="{ACDA5A48-C2DE-46B1-8675-C263C8A14D74}">
      <dgm:prSet/>
      <dgm:spPr/>
      <dgm:t>
        <a:bodyPr/>
        <a:lstStyle/>
        <a:p>
          <a:endParaRPr lang="en-US"/>
        </a:p>
      </dgm:t>
    </dgm:pt>
    <dgm:pt modelId="{332A078F-2E6F-444D-B0A9-A96EBE2E9468}" type="sibTrans" cxnId="{ACDA5A48-C2DE-46B1-8675-C263C8A14D74}">
      <dgm:prSet/>
      <dgm:spPr/>
      <dgm:t>
        <a:bodyPr/>
        <a:lstStyle/>
        <a:p>
          <a:endParaRPr lang="en-US"/>
        </a:p>
      </dgm:t>
    </dgm:pt>
    <dgm:pt modelId="{26D547CD-537E-4467-A540-891BDA540DBD}">
      <dgm:prSet/>
      <dgm:spPr/>
      <dgm:t>
        <a:bodyPr/>
        <a:lstStyle/>
        <a:p>
          <a:r>
            <a:rPr lang="en-US"/>
            <a:t>- Improve patient care and treatment tracking</a:t>
          </a:r>
        </a:p>
      </dgm:t>
    </dgm:pt>
    <dgm:pt modelId="{32E8B177-7DAF-44DC-8D77-81B5D7CB4263}" type="parTrans" cxnId="{51DBBAF4-2496-462C-A163-9B6944E808E9}">
      <dgm:prSet/>
      <dgm:spPr/>
      <dgm:t>
        <a:bodyPr/>
        <a:lstStyle/>
        <a:p>
          <a:endParaRPr lang="en-US"/>
        </a:p>
      </dgm:t>
    </dgm:pt>
    <dgm:pt modelId="{6E5B8722-CA22-4A59-B812-139EA66EAF3F}" type="sibTrans" cxnId="{51DBBAF4-2496-462C-A163-9B6944E808E9}">
      <dgm:prSet/>
      <dgm:spPr/>
      <dgm:t>
        <a:bodyPr/>
        <a:lstStyle/>
        <a:p>
          <a:endParaRPr lang="en-US"/>
        </a:p>
      </dgm:t>
    </dgm:pt>
    <dgm:pt modelId="{64E9C327-F6AD-4CE8-AEF4-7B70F361CD0B}">
      <dgm:prSet/>
      <dgm:spPr/>
      <dgm:t>
        <a:bodyPr/>
        <a:lstStyle/>
        <a:p>
          <a:r>
            <a:rPr lang="en-US"/>
            <a:t>- Generate insights using SQL for better decision-making</a:t>
          </a:r>
        </a:p>
      </dgm:t>
    </dgm:pt>
    <dgm:pt modelId="{880491C1-D73F-4918-B51E-AFC8118F6EB7}" type="parTrans" cxnId="{103D9578-5CCC-421B-B9B0-67146E9C8DB9}">
      <dgm:prSet/>
      <dgm:spPr/>
      <dgm:t>
        <a:bodyPr/>
        <a:lstStyle/>
        <a:p>
          <a:endParaRPr lang="en-US"/>
        </a:p>
      </dgm:t>
    </dgm:pt>
    <dgm:pt modelId="{E5FC4A9C-10F5-427E-A8B8-9F8E340D7DB0}" type="sibTrans" cxnId="{103D9578-5CCC-421B-B9B0-67146E9C8DB9}">
      <dgm:prSet/>
      <dgm:spPr/>
      <dgm:t>
        <a:bodyPr/>
        <a:lstStyle/>
        <a:p>
          <a:endParaRPr lang="en-US"/>
        </a:p>
      </dgm:t>
    </dgm:pt>
    <dgm:pt modelId="{64DE5149-2CCE-4B67-88CA-48B1A5C916E3}" type="pres">
      <dgm:prSet presAssocID="{0E4DB851-F130-46F6-B263-B323221D7160}" presName="root" presStyleCnt="0">
        <dgm:presLayoutVars>
          <dgm:dir/>
          <dgm:resizeHandles val="exact"/>
        </dgm:presLayoutVars>
      </dgm:prSet>
      <dgm:spPr/>
    </dgm:pt>
    <dgm:pt modelId="{2CBF658B-C210-4C4E-81A3-60025BDC6262}" type="pres">
      <dgm:prSet presAssocID="{0F2DFCD9-A404-42F3-9FC3-B07AB91C6E3E}" presName="compNode" presStyleCnt="0"/>
      <dgm:spPr/>
    </dgm:pt>
    <dgm:pt modelId="{7DA3D720-7042-4B1B-AC4B-4425BC465F25}" type="pres">
      <dgm:prSet presAssocID="{0F2DFCD9-A404-42F3-9FC3-B07AB91C6E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982746B-05F8-4054-ADA7-48C0A4F3B626}" type="pres">
      <dgm:prSet presAssocID="{0F2DFCD9-A404-42F3-9FC3-B07AB91C6E3E}" presName="spaceRect" presStyleCnt="0"/>
      <dgm:spPr/>
    </dgm:pt>
    <dgm:pt modelId="{41D2C3C5-E375-42C5-9B9C-672D9C3DEBDF}" type="pres">
      <dgm:prSet presAssocID="{0F2DFCD9-A404-42F3-9FC3-B07AB91C6E3E}" presName="textRect" presStyleLbl="revTx" presStyleIdx="0" presStyleCnt="4">
        <dgm:presLayoutVars>
          <dgm:chMax val="1"/>
          <dgm:chPref val="1"/>
        </dgm:presLayoutVars>
      </dgm:prSet>
      <dgm:spPr/>
    </dgm:pt>
    <dgm:pt modelId="{D95679C2-3662-4EF6-AC81-2E9FAB8DF095}" type="pres">
      <dgm:prSet presAssocID="{432A1A57-02CC-40A2-BBBF-4EE98EED71CA}" presName="sibTrans" presStyleCnt="0"/>
      <dgm:spPr/>
    </dgm:pt>
    <dgm:pt modelId="{6C0C201B-4F22-48EB-8C26-6FC28E8FCE71}" type="pres">
      <dgm:prSet presAssocID="{797470BF-242E-4754-8FFF-B70D63D8BBE3}" presName="compNode" presStyleCnt="0"/>
      <dgm:spPr/>
    </dgm:pt>
    <dgm:pt modelId="{30D97299-7F47-4F5E-BCA0-4809FF900652}" type="pres">
      <dgm:prSet presAssocID="{797470BF-242E-4754-8FFF-B70D63D8BB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A1A2FAD7-4024-4E5B-83F9-4246C4B065A4}" type="pres">
      <dgm:prSet presAssocID="{797470BF-242E-4754-8FFF-B70D63D8BBE3}" presName="spaceRect" presStyleCnt="0"/>
      <dgm:spPr/>
    </dgm:pt>
    <dgm:pt modelId="{2C3DF6B8-F758-4825-B9EA-70FE52DF455C}" type="pres">
      <dgm:prSet presAssocID="{797470BF-242E-4754-8FFF-B70D63D8BBE3}" presName="textRect" presStyleLbl="revTx" presStyleIdx="1" presStyleCnt="4">
        <dgm:presLayoutVars>
          <dgm:chMax val="1"/>
          <dgm:chPref val="1"/>
        </dgm:presLayoutVars>
      </dgm:prSet>
      <dgm:spPr/>
    </dgm:pt>
    <dgm:pt modelId="{7E38DC4D-CF14-4D10-8DE1-8A55CB8216CD}" type="pres">
      <dgm:prSet presAssocID="{332A078F-2E6F-444D-B0A9-A96EBE2E9468}" presName="sibTrans" presStyleCnt="0"/>
      <dgm:spPr/>
    </dgm:pt>
    <dgm:pt modelId="{9DD7742F-7467-499D-B08F-968798843B6F}" type="pres">
      <dgm:prSet presAssocID="{26D547CD-537E-4467-A540-891BDA540DBD}" presName="compNode" presStyleCnt="0"/>
      <dgm:spPr/>
    </dgm:pt>
    <dgm:pt modelId="{068A4900-15BA-4BCA-8707-73720DDE193C}" type="pres">
      <dgm:prSet presAssocID="{26D547CD-537E-4467-A540-891BDA540D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CDF9C904-87D5-4B5D-A616-BB3E578FB313}" type="pres">
      <dgm:prSet presAssocID="{26D547CD-537E-4467-A540-891BDA540DBD}" presName="spaceRect" presStyleCnt="0"/>
      <dgm:spPr/>
    </dgm:pt>
    <dgm:pt modelId="{D498B487-88F9-47C8-96EE-B10874F886C5}" type="pres">
      <dgm:prSet presAssocID="{26D547CD-537E-4467-A540-891BDA540DBD}" presName="textRect" presStyleLbl="revTx" presStyleIdx="2" presStyleCnt="4">
        <dgm:presLayoutVars>
          <dgm:chMax val="1"/>
          <dgm:chPref val="1"/>
        </dgm:presLayoutVars>
      </dgm:prSet>
      <dgm:spPr/>
    </dgm:pt>
    <dgm:pt modelId="{46BFEC7E-8AD5-48AC-9C66-F84F643A1E95}" type="pres">
      <dgm:prSet presAssocID="{6E5B8722-CA22-4A59-B812-139EA66EAF3F}" presName="sibTrans" presStyleCnt="0"/>
      <dgm:spPr/>
    </dgm:pt>
    <dgm:pt modelId="{B744DE9C-2800-45DB-ADA5-4C30796694EA}" type="pres">
      <dgm:prSet presAssocID="{64E9C327-F6AD-4CE8-AEF4-7B70F361CD0B}" presName="compNode" presStyleCnt="0"/>
      <dgm:spPr/>
    </dgm:pt>
    <dgm:pt modelId="{101BFF3F-9053-43F9-8CDC-B6B8C8858F9E}" type="pres">
      <dgm:prSet presAssocID="{64E9C327-F6AD-4CE8-AEF4-7B70F361CD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3DBC7B-DC9F-4577-97E6-8C0A025C2DBF}" type="pres">
      <dgm:prSet presAssocID="{64E9C327-F6AD-4CE8-AEF4-7B70F361CD0B}" presName="spaceRect" presStyleCnt="0"/>
      <dgm:spPr/>
    </dgm:pt>
    <dgm:pt modelId="{0E402FFA-F8E7-4306-BEAC-44E76C9EA367}" type="pres">
      <dgm:prSet presAssocID="{64E9C327-F6AD-4CE8-AEF4-7B70F361CD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32C918-BCE2-46E0-9299-C92D23B55A1B}" type="presOf" srcId="{64E9C327-F6AD-4CE8-AEF4-7B70F361CD0B}" destId="{0E402FFA-F8E7-4306-BEAC-44E76C9EA367}" srcOrd="0" destOrd="0" presId="urn:microsoft.com/office/officeart/2018/2/layout/IconLabelList"/>
    <dgm:cxn modelId="{FE1B293E-12EC-4059-89C4-35F1BCABBDE2}" srcId="{0E4DB851-F130-46F6-B263-B323221D7160}" destId="{0F2DFCD9-A404-42F3-9FC3-B07AB91C6E3E}" srcOrd="0" destOrd="0" parTransId="{5DA53E93-1803-4231-BD15-D4CDDDD553C2}" sibTransId="{432A1A57-02CC-40A2-BBBF-4EE98EED71CA}"/>
    <dgm:cxn modelId="{ACDA5A48-C2DE-46B1-8675-C263C8A14D74}" srcId="{0E4DB851-F130-46F6-B263-B323221D7160}" destId="{797470BF-242E-4754-8FFF-B70D63D8BBE3}" srcOrd="1" destOrd="0" parTransId="{9677C71A-CC0A-48AB-BD10-C0B9C46B3BEF}" sibTransId="{332A078F-2E6F-444D-B0A9-A96EBE2E9468}"/>
    <dgm:cxn modelId="{103D9578-5CCC-421B-B9B0-67146E9C8DB9}" srcId="{0E4DB851-F130-46F6-B263-B323221D7160}" destId="{64E9C327-F6AD-4CE8-AEF4-7B70F361CD0B}" srcOrd="3" destOrd="0" parTransId="{880491C1-D73F-4918-B51E-AFC8118F6EB7}" sibTransId="{E5FC4A9C-10F5-427E-A8B8-9F8E340D7DB0}"/>
    <dgm:cxn modelId="{DA1F3C80-7BCD-43E1-BE31-FB32F0E7C299}" type="presOf" srcId="{0E4DB851-F130-46F6-B263-B323221D7160}" destId="{64DE5149-2CCE-4B67-88CA-48B1A5C916E3}" srcOrd="0" destOrd="0" presId="urn:microsoft.com/office/officeart/2018/2/layout/IconLabelList"/>
    <dgm:cxn modelId="{247C35CD-CE2B-476F-AF4B-460065AF5B43}" type="presOf" srcId="{0F2DFCD9-A404-42F3-9FC3-B07AB91C6E3E}" destId="{41D2C3C5-E375-42C5-9B9C-672D9C3DEBDF}" srcOrd="0" destOrd="0" presId="urn:microsoft.com/office/officeart/2018/2/layout/IconLabelList"/>
    <dgm:cxn modelId="{CDAEBBEF-FF68-48C3-BC93-E874A16C1FE0}" type="presOf" srcId="{26D547CD-537E-4467-A540-891BDA540DBD}" destId="{D498B487-88F9-47C8-96EE-B10874F886C5}" srcOrd="0" destOrd="0" presId="urn:microsoft.com/office/officeart/2018/2/layout/IconLabelList"/>
    <dgm:cxn modelId="{51DBBAF4-2496-462C-A163-9B6944E808E9}" srcId="{0E4DB851-F130-46F6-B263-B323221D7160}" destId="{26D547CD-537E-4467-A540-891BDA540DBD}" srcOrd="2" destOrd="0" parTransId="{32E8B177-7DAF-44DC-8D77-81B5D7CB4263}" sibTransId="{6E5B8722-CA22-4A59-B812-139EA66EAF3F}"/>
    <dgm:cxn modelId="{821B82FD-2649-4EEE-9DDC-5637D33ECA61}" type="presOf" srcId="{797470BF-242E-4754-8FFF-B70D63D8BBE3}" destId="{2C3DF6B8-F758-4825-B9EA-70FE52DF455C}" srcOrd="0" destOrd="0" presId="urn:microsoft.com/office/officeart/2018/2/layout/IconLabelList"/>
    <dgm:cxn modelId="{A67BDC5C-F49A-4518-B892-4A83FE3E02CE}" type="presParOf" srcId="{64DE5149-2CCE-4B67-88CA-48B1A5C916E3}" destId="{2CBF658B-C210-4C4E-81A3-60025BDC6262}" srcOrd="0" destOrd="0" presId="urn:microsoft.com/office/officeart/2018/2/layout/IconLabelList"/>
    <dgm:cxn modelId="{6BAB1562-D838-4972-8A15-F54CCFE494D8}" type="presParOf" srcId="{2CBF658B-C210-4C4E-81A3-60025BDC6262}" destId="{7DA3D720-7042-4B1B-AC4B-4425BC465F25}" srcOrd="0" destOrd="0" presId="urn:microsoft.com/office/officeart/2018/2/layout/IconLabelList"/>
    <dgm:cxn modelId="{70328625-76D2-414E-81F4-90BD172B749C}" type="presParOf" srcId="{2CBF658B-C210-4C4E-81A3-60025BDC6262}" destId="{A982746B-05F8-4054-ADA7-48C0A4F3B626}" srcOrd="1" destOrd="0" presId="urn:microsoft.com/office/officeart/2018/2/layout/IconLabelList"/>
    <dgm:cxn modelId="{C3A0D79C-1892-427E-80CF-7C621FD5C320}" type="presParOf" srcId="{2CBF658B-C210-4C4E-81A3-60025BDC6262}" destId="{41D2C3C5-E375-42C5-9B9C-672D9C3DEBDF}" srcOrd="2" destOrd="0" presId="urn:microsoft.com/office/officeart/2018/2/layout/IconLabelList"/>
    <dgm:cxn modelId="{019DF1B4-5924-4578-BD2D-BF8266A5F471}" type="presParOf" srcId="{64DE5149-2CCE-4B67-88CA-48B1A5C916E3}" destId="{D95679C2-3662-4EF6-AC81-2E9FAB8DF095}" srcOrd="1" destOrd="0" presId="urn:microsoft.com/office/officeart/2018/2/layout/IconLabelList"/>
    <dgm:cxn modelId="{CE88D45C-FE65-4C65-A808-2BDD8A2B4B0F}" type="presParOf" srcId="{64DE5149-2CCE-4B67-88CA-48B1A5C916E3}" destId="{6C0C201B-4F22-48EB-8C26-6FC28E8FCE71}" srcOrd="2" destOrd="0" presId="urn:microsoft.com/office/officeart/2018/2/layout/IconLabelList"/>
    <dgm:cxn modelId="{0EEBC916-0C8D-4DFE-9602-5F4AEA21CCE6}" type="presParOf" srcId="{6C0C201B-4F22-48EB-8C26-6FC28E8FCE71}" destId="{30D97299-7F47-4F5E-BCA0-4809FF900652}" srcOrd="0" destOrd="0" presId="urn:microsoft.com/office/officeart/2018/2/layout/IconLabelList"/>
    <dgm:cxn modelId="{A029F296-3973-4855-9261-ECE5B7CAAF94}" type="presParOf" srcId="{6C0C201B-4F22-48EB-8C26-6FC28E8FCE71}" destId="{A1A2FAD7-4024-4E5B-83F9-4246C4B065A4}" srcOrd="1" destOrd="0" presId="urn:microsoft.com/office/officeart/2018/2/layout/IconLabelList"/>
    <dgm:cxn modelId="{25F02BB5-144E-43D8-910E-9650BF343FCB}" type="presParOf" srcId="{6C0C201B-4F22-48EB-8C26-6FC28E8FCE71}" destId="{2C3DF6B8-F758-4825-B9EA-70FE52DF455C}" srcOrd="2" destOrd="0" presId="urn:microsoft.com/office/officeart/2018/2/layout/IconLabelList"/>
    <dgm:cxn modelId="{A6BDB5F2-2B32-4CD6-8B0B-ADD4461FCB84}" type="presParOf" srcId="{64DE5149-2CCE-4B67-88CA-48B1A5C916E3}" destId="{7E38DC4D-CF14-4D10-8DE1-8A55CB8216CD}" srcOrd="3" destOrd="0" presId="urn:microsoft.com/office/officeart/2018/2/layout/IconLabelList"/>
    <dgm:cxn modelId="{5D1F7326-3E49-4D78-8D41-3F3A59B14457}" type="presParOf" srcId="{64DE5149-2CCE-4B67-88CA-48B1A5C916E3}" destId="{9DD7742F-7467-499D-B08F-968798843B6F}" srcOrd="4" destOrd="0" presId="urn:microsoft.com/office/officeart/2018/2/layout/IconLabelList"/>
    <dgm:cxn modelId="{D3A2B99D-90A9-4C32-8926-4F60DC19055B}" type="presParOf" srcId="{9DD7742F-7467-499D-B08F-968798843B6F}" destId="{068A4900-15BA-4BCA-8707-73720DDE193C}" srcOrd="0" destOrd="0" presId="urn:microsoft.com/office/officeart/2018/2/layout/IconLabelList"/>
    <dgm:cxn modelId="{CEC0F87C-DB7A-4301-8864-007770952079}" type="presParOf" srcId="{9DD7742F-7467-499D-B08F-968798843B6F}" destId="{CDF9C904-87D5-4B5D-A616-BB3E578FB313}" srcOrd="1" destOrd="0" presId="urn:microsoft.com/office/officeart/2018/2/layout/IconLabelList"/>
    <dgm:cxn modelId="{A4CB07FA-5CA2-442B-9AEC-8A0C8508EAE3}" type="presParOf" srcId="{9DD7742F-7467-499D-B08F-968798843B6F}" destId="{D498B487-88F9-47C8-96EE-B10874F886C5}" srcOrd="2" destOrd="0" presId="urn:microsoft.com/office/officeart/2018/2/layout/IconLabelList"/>
    <dgm:cxn modelId="{8FDA1154-2868-4BE9-BA40-A056820F67E0}" type="presParOf" srcId="{64DE5149-2CCE-4B67-88CA-48B1A5C916E3}" destId="{46BFEC7E-8AD5-48AC-9C66-F84F643A1E95}" srcOrd="5" destOrd="0" presId="urn:microsoft.com/office/officeart/2018/2/layout/IconLabelList"/>
    <dgm:cxn modelId="{42169830-DB53-4BF6-BFBD-56F5D5F07095}" type="presParOf" srcId="{64DE5149-2CCE-4B67-88CA-48B1A5C916E3}" destId="{B744DE9C-2800-45DB-ADA5-4C30796694EA}" srcOrd="6" destOrd="0" presId="urn:microsoft.com/office/officeart/2018/2/layout/IconLabelList"/>
    <dgm:cxn modelId="{62E43D59-8989-4A73-8558-2A60E299BEEA}" type="presParOf" srcId="{B744DE9C-2800-45DB-ADA5-4C30796694EA}" destId="{101BFF3F-9053-43F9-8CDC-B6B8C8858F9E}" srcOrd="0" destOrd="0" presId="urn:microsoft.com/office/officeart/2018/2/layout/IconLabelList"/>
    <dgm:cxn modelId="{95C615EA-6503-4BC1-A15D-B873715EBD2D}" type="presParOf" srcId="{B744DE9C-2800-45DB-ADA5-4C30796694EA}" destId="{1C3DBC7B-DC9F-4577-97E6-8C0A025C2DBF}" srcOrd="1" destOrd="0" presId="urn:microsoft.com/office/officeart/2018/2/layout/IconLabelList"/>
    <dgm:cxn modelId="{AC2D781C-C138-4FA3-AAD6-23F449697458}" type="presParOf" srcId="{B744DE9C-2800-45DB-ADA5-4C30796694EA}" destId="{0E402FFA-F8E7-4306-BEAC-44E76C9EA3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446EC-E4EB-42EF-8858-17C0CC8DEF51}">
      <dsp:nvSpPr>
        <dsp:cNvPr id="0" name=""/>
        <dsp:cNvSpPr/>
      </dsp:nvSpPr>
      <dsp:spPr>
        <a:xfrm>
          <a:off x="788670" y="2762"/>
          <a:ext cx="1971674" cy="1183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Design and implement a relational database system to store:</a:t>
          </a:r>
        </a:p>
      </dsp:txBody>
      <dsp:txXfrm>
        <a:off x="788670" y="2762"/>
        <a:ext cx="1971674" cy="1183005"/>
      </dsp:txXfrm>
    </dsp:sp>
    <dsp:sp modelId="{3C6F91C7-FF92-40F3-89F6-AAB24B59F049}">
      <dsp:nvSpPr>
        <dsp:cNvPr id="0" name=""/>
        <dsp:cNvSpPr/>
      </dsp:nvSpPr>
      <dsp:spPr>
        <a:xfrm>
          <a:off x="2957512" y="2762"/>
          <a:ext cx="1971674" cy="1183005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Patient and doctor information</a:t>
          </a:r>
        </a:p>
      </dsp:txBody>
      <dsp:txXfrm>
        <a:off x="2957512" y="2762"/>
        <a:ext cx="1971674" cy="1183005"/>
      </dsp:txXfrm>
    </dsp:sp>
    <dsp:sp modelId="{8FD7BA64-4E7A-44CE-B7C9-0EA3EBD4E7DA}">
      <dsp:nvSpPr>
        <dsp:cNvPr id="0" name=""/>
        <dsp:cNvSpPr/>
      </dsp:nvSpPr>
      <dsp:spPr>
        <a:xfrm>
          <a:off x="5126355" y="2762"/>
          <a:ext cx="1971674" cy="1183005"/>
        </a:xfrm>
        <a:prstGeom prst="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Medical records and treatment details</a:t>
          </a:r>
        </a:p>
      </dsp:txBody>
      <dsp:txXfrm>
        <a:off x="5126355" y="2762"/>
        <a:ext cx="1971674" cy="1183005"/>
      </dsp:txXfrm>
    </dsp:sp>
    <dsp:sp modelId="{F56AA299-DC33-4911-8E8A-7BAD0A4ADC69}">
      <dsp:nvSpPr>
        <dsp:cNvPr id="0" name=""/>
        <dsp:cNvSpPr/>
      </dsp:nvSpPr>
      <dsp:spPr>
        <a:xfrm>
          <a:off x="788670" y="1382935"/>
          <a:ext cx="1971674" cy="1183005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SQL queries to perform analysis, including:</a:t>
          </a:r>
        </a:p>
      </dsp:txBody>
      <dsp:txXfrm>
        <a:off x="788670" y="1382935"/>
        <a:ext cx="1971674" cy="1183005"/>
      </dsp:txXfrm>
    </dsp:sp>
    <dsp:sp modelId="{38923232-3522-4F8C-8D8A-028CAA5AD286}">
      <dsp:nvSpPr>
        <dsp:cNvPr id="0" name=""/>
        <dsp:cNvSpPr/>
      </dsp:nvSpPr>
      <dsp:spPr>
        <a:xfrm>
          <a:off x="2957512" y="1382935"/>
          <a:ext cx="1971674" cy="1183005"/>
        </a:xfrm>
        <a:prstGeom prst="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Patient demographics</a:t>
          </a:r>
        </a:p>
      </dsp:txBody>
      <dsp:txXfrm>
        <a:off x="2957512" y="1382935"/>
        <a:ext cx="1971674" cy="1183005"/>
      </dsp:txXfrm>
    </dsp:sp>
    <dsp:sp modelId="{E340925C-9737-4B16-8974-F526F64BB9BC}">
      <dsp:nvSpPr>
        <dsp:cNvPr id="0" name=""/>
        <dsp:cNvSpPr/>
      </dsp:nvSpPr>
      <dsp:spPr>
        <a:xfrm>
          <a:off x="5126355" y="1382935"/>
          <a:ext cx="1971674" cy="1183005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Disease prevalence</a:t>
          </a:r>
        </a:p>
      </dsp:txBody>
      <dsp:txXfrm>
        <a:off x="5126355" y="1382935"/>
        <a:ext cx="1971674" cy="1183005"/>
      </dsp:txXfrm>
    </dsp:sp>
    <dsp:sp modelId="{639D8CAC-6570-4BCE-8916-6A6A5644824B}">
      <dsp:nvSpPr>
        <dsp:cNvPr id="0" name=""/>
        <dsp:cNvSpPr/>
      </dsp:nvSpPr>
      <dsp:spPr>
        <a:xfrm>
          <a:off x="1873091" y="2763108"/>
          <a:ext cx="1971674" cy="1183005"/>
        </a:xfrm>
        <a:prstGeom prst="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Treatment outcomes</a:t>
          </a:r>
        </a:p>
      </dsp:txBody>
      <dsp:txXfrm>
        <a:off x="1873091" y="2763108"/>
        <a:ext cx="1971674" cy="1183005"/>
      </dsp:txXfrm>
    </dsp:sp>
    <dsp:sp modelId="{B35D3C2A-C43A-4AE0-9017-37A06520EA09}">
      <dsp:nvSpPr>
        <dsp:cNvPr id="0" name=""/>
        <dsp:cNvSpPr/>
      </dsp:nvSpPr>
      <dsp:spPr>
        <a:xfrm>
          <a:off x="4041933" y="2763108"/>
          <a:ext cx="1971674" cy="11830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Hospital performance metrics</a:t>
          </a:r>
        </a:p>
      </dsp:txBody>
      <dsp:txXfrm>
        <a:off x="4041933" y="2763108"/>
        <a:ext cx="1971674" cy="1183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B5939-E5F9-438A-B9C2-D69FF10579C0}">
      <dsp:nvSpPr>
        <dsp:cNvPr id="0" name=""/>
        <dsp:cNvSpPr/>
      </dsp:nvSpPr>
      <dsp:spPr>
        <a:xfrm>
          <a:off x="0" y="47720"/>
          <a:ext cx="7886700" cy="913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system consists of three main tables:</a:t>
          </a:r>
        </a:p>
      </dsp:txBody>
      <dsp:txXfrm>
        <a:off x="44602" y="92322"/>
        <a:ext cx="7797496" cy="824474"/>
      </dsp:txXfrm>
    </dsp:sp>
    <dsp:sp modelId="{0821B4B0-1DDC-4800-8D27-03036B37C3B3}">
      <dsp:nvSpPr>
        <dsp:cNvPr id="0" name=""/>
        <dsp:cNvSpPr/>
      </dsp:nvSpPr>
      <dsp:spPr>
        <a:xfrm>
          <a:off x="0" y="1027639"/>
          <a:ext cx="7886700" cy="91367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Patients: Stores patient demographics.</a:t>
          </a:r>
        </a:p>
      </dsp:txBody>
      <dsp:txXfrm>
        <a:off x="44602" y="1072241"/>
        <a:ext cx="7797496" cy="824474"/>
      </dsp:txXfrm>
    </dsp:sp>
    <dsp:sp modelId="{9AA9C05C-A174-4EEE-B46E-5E16C5F20633}">
      <dsp:nvSpPr>
        <dsp:cNvPr id="0" name=""/>
        <dsp:cNvSpPr/>
      </dsp:nvSpPr>
      <dsp:spPr>
        <a:xfrm>
          <a:off x="0" y="2007558"/>
          <a:ext cx="7886700" cy="91367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Doctors: Stores doctor information and specialization.</a:t>
          </a:r>
        </a:p>
      </dsp:txBody>
      <dsp:txXfrm>
        <a:off x="44602" y="2052160"/>
        <a:ext cx="7797496" cy="824474"/>
      </dsp:txXfrm>
    </dsp:sp>
    <dsp:sp modelId="{EB899A3F-A3D7-43E8-ADBF-69CEB8C3D7FC}">
      <dsp:nvSpPr>
        <dsp:cNvPr id="0" name=""/>
        <dsp:cNvSpPr/>
      </dsp:nvSpPr>
      <dsp:spPr>
        <a:xfrm>
          <a:off x="0" y="2987476"/>
          <a:ext cx="7886700" cy="91367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MedicalRecords: Stores medical records, including admission and discharge details.</a:t>
          </a:r>
        </a:p>
      </dsp:txBody>
      <dsp:txXfrm>
        <a:off x="44602" y="3032078"/>
        <a:ext cx="7797496" cy="824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B501F-10D3-43CB-84AA-C6015D0141D7}">
      <dsp:nvSpPr>
        <dsp:cNvPr id="0" name=""/>
        <dsp:cNvSpPr/>
      </dsp:nvSpPr>
      <dsp:spPr>
        <a:xfrm>
          <a:off x="0" y="4088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Fields:</a:t>
          </a:r>
        </a:p>
      </dsp:txBody>
      <dsp:txXfrm>
        <a:off x="28100" y="68981"/>
        <a:ext cx="8173400" cy="519439"/>
      </dsp:txXfrm>
    </dsp:sp>
    <dsp:sp modelId="{2FB034A3-F50F-4315-9D80-CA39D48054C9}">
      <dsp:nvSpPr>
        <dsp:cNvPr id="0" name=""/>
        <dsp:cNvSpPr/>
      </dsp:nvSpPr>
      <dsp:spPr>
        <a:xfrm>
          <a:off x="0" y="6856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patient_id (Primary Key)</a:t>
          </a:r>
        </a:p>
      </dsp:txBody>
      <dsp:txXfrm>
        <a:off x="28100" y="713741"/>
        <a:ext cx="8173400" cy="519439"/>
      </dsp:txXfrm>
    </dsp:sp>
    <dsp:sp modelId="{5664720C-5E9B-4460-82F8-7BF74CA45C26}">
      <dsp:nvSpPr>
        <dsp:cNvPr id="0" name=""/>
        <dsp:cNvSpPr/>
      </dsp:nvSpPr>
      <dsp:spPr>
        <a:xfrm>
          <a:off x="0" y="133040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patient_name</a:t>
          </a:r>
        </a:p>
      </dsp:txBody>
      <dsp:txXfrm>
        <a:off x="28100" y="1358501"/>
        <a:ext cx="8173400" cy="519439"/>
      </dsp:txXfrm>
    </dsp:sp>
    <dsp:sp modelId="{4B9117CC-7EA1-439F-B70E-B9EE02026BD5}">
      <dsp:nvSpPr>
        <dsp:cNvPr id="0" name=""/>
        <dsp:cNvSpPr/>
      </dsp:nvSpPr>
      <dsp:spPr>
        <a:xfrm>
          <a:off x="0" y="197516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date_of_birth</a:t>
          </a:r>
        </a:p>
      </dsp:txBody>
      <dsp:txXfrm>
        <a:off x="28100" y="2003261"/>
        <a:ext cx="8173400" cy="519439"/>
      </dsp:txXfrm>
    </dsp:sp>
    <dsp:sp modelId="{0F065974-A833-4050-AB1D-E171CC3A58CB}">
      <dsp:nvSpPr>
        <dsp:cNvPr id="0" name=""/>
        <dsp:cNvSpPr/>
      </dsp:nvSpPr>
      <dsp:spPr>
        <a:xfrm>
          <a:off x="0" y="261992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gender</a:t>
          </a:r>
        </a:p>
      </dsp:txBody>
      <dsp:txXfrm>
        <a:off x="28100" y="2648021"/>
        <a:ext cx="8173400" cy="519439"/>
      </dsp:txXfrm>
    </dsp:sp>
    <dsp:sp modelId="{54BB2960-5D12-43CA-9F7E-48D362327257}">
      <dsp:nvSpPr>
        <dsp:cNvPr id="0" name=""/>
        <dsp:cNvSpPr/>
      </dsp:nvSpPr>
      <dsp:spPr>
        <a:xfrm>
          <a:off x="0" y="326468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address</a:t>
          </a:r>
        </a:p>
      </dsp:txBody>
      <dsp:txXfrm>
        <a:off x="28100" y="3292781"/>
        <a:ext cx="8173400" cy="519439"/>
      </dsp:txXfrm>
    </dsp:sp>
    <dsp:sp modelId="{02E46DD7-086B-4EA4-A122-968112748B2C}">
      <dsp:nvSpPr>
        <dsp:cNvPr id="0" name=""/>
        <dsp:cNvSpPr/>
      </dsp:nvSpPr>
      <dsp:spPr>
        <a:xfrm>
          <a:off x="0" y="39094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phone_number</a:t>
          </a:r>
        </a:p>
      </dsp:txBody>
      <dsp:txXfrm>
        <a:off x="28100" y="3937541"/>
        <a:ext cx="8173400" cy="519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FAE92-8956-4140-919B-DCB6FCD29C35}">
      <dsp:nvSpPr>
        <dsp:cNvPr id="0" name=""/>
        <dsp:cNvSpPr/>
      </dsp:nvSpPr>
      <dsp:spPr>
        <a:xfrm>
          <a:off x="285002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41379-9B52-467C-97A9-246D27605DDC}">
      <dsp:nvSpPr>
        <dsp:cNvPr id="0" name=""/>
        <dsp:cNvSpPr/>
      </dsp:nvSpPr>
      <dsp:spPr>
        <a:xfrm>
          <a:off x="471700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325D7-7CE4-4754-ACA0-0EE8E1224F26}">
      <dsp:nvSpPr>
        <dsp:cNvPr id="0" name=""/>
        <dsp:cNvSpPr/>
      </dsp:nvSpPr>
      <dsp:spPr>
        <a:xfrm>
          <a:off x="4956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Fields:</a:t>
          </a:r>
        </a:p>
      </dsp:txBody>
      <dsp:txXfrm>
        <a:off x="4956" y="2131929"/>
        <a:ext cx="1436132" cy="574453"/>
      </dsp:txXfrm>
    </dsp:sp>
    <dsp:sp modelId="{A29CF4D0-6F67-4E85-82AC-99F1F630F256}">
      <dsp:nvSpPr>
        <dsp:cNvPr id="0" name=""/>
        <dsp:cNvSpPr/>
      </dsp:nvSpPr>
      <dsp:spPr>
        <a:xfrm>
          <a:off x="1972458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80CD1-7F01-49E5-92B4-5CB1A05D6AE3}">
      <dsp:nvSpPr>
        <dsp:cNvPr id="0" name=""/>
        <dsp:cNvSpPr/>
      </dsp:nvSpPr>
      <dsp:spPr>
        <a:xfrm>
          <a:off x="2159156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C0720-8328-4EAE-9F3C-B61FD6B0385E}">
      <dsp:nvSpPr>
        <dsp:cNvPr id="0" name=""/>
        <dsp:cNvSpPr/>
      </dsp:nvSpPr>
      <dsp:spPr>
        <a:xfrm>
          <a:off x="1692413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doctor_id (Primary Key)</a:t>
          </a:r>
        </a:p>
      </dsp:txBody>
      <dsp:txXfrm>
        <a:off x="1692413" y="2131929"/>
        <a:ext cx="1436132" cy="574453"/>
      </dsp:txXfrm>
    </dsp:sp>
    <dsp:sp modelId="{9EB310BA-D1A4-4617-8613-799013FB3687}">
      <dsp:nvSpPr>
        <dsp:cNvPr id="0" name=""/>
        <dsp:cNvSpPr/>
      </dsp:nvSpPr>
      <dsp:spPr>
        <a:xfrm>
          <a:off x="3659914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5EF40-4749-4570-A061-5164435FB7C0}">
      <dsp:nvSpPr>
        <dsp:cNvPr id="0" name=""/>
        <dsp:cNvSpPr/>
      </dsp:nvSpPr>
      <dsp:spPr>
        <a:xfrm>
          <a:off x="3846612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7072D-01B7-48E4-A08C-A64DC7D82D3B}">
      <dsp:nvSpPr>
        <dsp:cNvPr id="0" name=""/>
        <dsp:cNvSpPr/>
      </dsp:nvSpPr>
      <dsp:spPr>
        <a:xfrm>
          <a:off x="3379869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doctor_name</a:t>
          </a:r>
        </a:p>
      </dsp:txBody>
      <dsp:txXfrm>
        <a:off x="3379869" y="2131929"/>
        <a:ext cx="1436132" cy="574453"/>
      </dsp:txXfrm>
    </dsp:sp>
    <dsp:sp modelId="{4CAFD896-DD28-4AF2-8657-777DB65B1011}">
      <dsp:nvSpPr>
        <dsp:cNvPr id="0" name=""/>
        <dsp:cNvSpPr/>
      </dsp:nvSpPr>
      <dsp:spPr>
        <a:xfrm>
          <a:off x="5347371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B6CBC-8395-4082-A242-2D64F2B945CE}">
      <dsp:nvSpPr>
        <dsp:cNvPr id="0" name=""/>
        <dsp:cNvSpPr/>
      </dsp:nvSpPr>
      <dsp:spPr>
        <a:xfrm>
          <a:off x="5534068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6D511-3453-49DA-B9C0-98099913F5B1}">
      <dsp:nvSpPr>
        <dsp:cNvPr id="0" name=""/>
        <dsp:cNvSpPr/>
      </dsp:nvSpPr>
      <dsp:spPr>
        <a:xfrm>
          <a:off x="5067325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specialization</a:t>
          </a:r>
        </a:p>
      </dsp:txBody>
      <dsp:txXfrm>
        <a:off x="5067325" y="2131929"/>
        <a:ext cx="1436132" cy="574453"/>
      </dsp:txXfrm>
    </dsp:sp>
    <dsp:sp modelId="{0092D70E-F133-460D-8732-ADA841741DE8}">
      <dsp:nvSpPr>
        <dsp:cNvPr id="0" name=""/>
        <dsp:cNvSpPr/>
      </dsp:nvSpPr>
      <dsp:spPr>
        <a:xfrm>
          <a:off x="7034827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983D3-499F-4AE9-9E83-B914525863B4}">
      <dsp:nvSpPr>
        <dsp:cNvPr id="0" name=""/>
        <dsp:cNvSpPr/>
      </dsp:nvSpPr>
      <dsp:spPr>
        <a:xfrm>
          <a:off x="7221524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1C7E1-9782-4E4E-9786-6158E5FBC186}">
      <dsp:nvSpPr>
        <dsp:cNvPr id="0" name=""/>
        <dsp:cNvSpPr/>
      </dsp:nvSpPr>
      <dsp:spPr>
        <a:xfrm>
          <a:off x="6754781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department</a:t>
          </a:r>
        </a:p>
      </dsp:txBody>
      <dsp:txXfrm>
        <a:off x="6754781" y="2131929"/>
        <a:ext cx="1436132" cy="574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872B9-D1D2-46D3-80A6-761B55CFA1CB}">
      <dsp:nvSpPr>
        <dsp:cNvPr id="0" name=""/>
        <dsp:cNvSpPr/>
      </dsp:nvSpPr>
      <dsp:spPr>
        <a:xfrm>
          <a:off x="0" y="42362"/>
          <a:ext cx="8195871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Fields:</a:t>
          </a:r>
        </a:p>
      </dsp:txBody>
      <dsp:txXfrm>
        <a:off x="19904" y="62266"/>
        <a:ext cx="8156063" cy="367937"/>
      </dsp:txXfrm>
    </dsp:sp>
    <dsp:sp modelId="{C8E7A67F-E07A-48D2-AE9E-8CCA30ED9856}">
      <dsp:nvSpPr>
        <dsp:cNvPr id="0" name=""/>
        <dsp:cNvSpPr/>
      </dsp:nvSpPr>
      <dsp:spPr>
        <a:xfrm>
          <a:off x="0" y="499067"/>
          <a:ext cx="8195871" cy="407745"/>
        </a:xfrm>
        <a:prstGeom prst="round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record_id (Primary Key)</a:t>
          </a:r>
        </a:p>
      </dsp:txBody>
      <dsp:txXfrm>
        <a:off x="19904" y="518971"/>
        <a:ext cx="8156063" cy="367937"/>
      </dsp:txXfrm>
    </dsp:sp>
    <dsp:sp modelId="{4179DEE2-5279-4B5E-9145-0B01628DC362}">
      <dsp:nvSpPr>
        <dsp:cNvPr id="0" name=""/>
        <dsp:cNvSpPr/>
      </dsp:nvSpPr>
      <dsp:spPr>
        <a:xfrm>
          <a:off x="0" y="955772"/>
          <a:ext cx="8195871" cy="407745"/>
        </a:xfrm>
        <a:prstGeom prst="round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patient_id (Foreign Key referencing Patients)</a:t>
          </a:r>
        </a:p>
      </dsp:txBody>
      <dsp:txXfrm>
        <a:off x="19904" y="975676"/>
        <a:ext cx="8156063" cy="367937"/>
      </dsp:txXfrm>
    </dsp:sp>
    <dsp:sp modelId="{0274F325-3228-47F9-A5B2-8F48C25A26D1}">
      <dsp:nvSpPr>
        <dsp:cNvPr id="0" name=""/>
        <dsp:cNvSpPr/>
      </dsp:nvSpPr>
      <dsp:spPr>
        <a:xfrm>
          <a:off x="0" y="1412477"/>
          <a:ext cx="8195871" cy="407745"/>
        </a:xfrm>
        <a:prstGeom prst="round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admission_date</a:t>
          </a:r>
        </a:p>
      </dsp:txBody>
      <dsp:txXfrm>
        <a:off x="19904" y="1432381"/>
        <a:ext cx="8156063" cy="367937"/>
      </dsp:txXfrm>
    </dsp:sp>
    <dsp:sp modelId="{2857F031-B49E-4D5E-8737-0E5F36DF292C}">
      <dsp:nvSpPr>
        <dsp:cNvPr id="0" name=""/>
        <dsp:cNvSpPr/>
      </dsp:nvSpPr>
      <dsp:spPr>
        <a:xfrm>
          <a:off x="0" y="1869182"/>
          <a:ext cx="8195871" cy="407745"/>
        </a:xfrm>
        <a:prstGeom prst="round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discharge_date</a:t>
          </a:r>
        </a:p>
      </dsp:txBody>
      <dsp:txXfrm>
        <a:off x="19904" y="1889086"/>
        <a:ext cx="8156063" cy="367937"/>
      </dsp:txXfrm>
    </dsp:sp>
    <dsp:sp modelId="{D2397964-A224-42F4-8B08-478AAE8A7927}">
      <dsp:nvSpPr>
        <dsp:cNvPr id="0" name=""/>
        <dsp:cNvSpPr/>
      </dsp:nvSpPr>
      <dsp:spPr>
        <a:xfrm>
          <a:off x="0" y="2325887"/>
          <a:ext cx="8195871" cy="407745"/>
        </a:xfrm>
        <a:prstGeom prst="round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diagnosis</a:t>
          </a:r>
        </a:p>
      </dsp:txBody>
      <dsp:txXfrm>
        <a:off x="19904" y="2345791"/>
        <a:ext cx="8156063" cy="367937"/>
      </dsp:txXfrm>
    </dsp:sp>
    <dsp:sp modelId="{88F40492-7281-41C6-A547-A76AADB1970E}">
      <dsp:nvSpPr>
        <dsp:cNvPr id="0" name=""/>
        <dsp:cNvSpPr/>
      </dsp:nvSpPr>
      <dsp:spPr>
        <a:xfrm>
          <a:off x="0" y="2782592"/>
          <a:ext cx="8195871" cy="407745"/>
        </a:xfrm>
        <a:prstGeom prst="round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treatment</a:t>
          </a:r>
        </a:p>
      </dsp:txBody>
      <dsp:txXfrm>
        <a:off x="19904" y="2802496"/>
        <a:ext cx="8156063" cy="367937"/>
      </dsp:txXfrm>
    </dsp:sp>
    <dsp:sp modelId="{D450D24D-D9AA-4A82-82EC-23BBD123636F}">
      <dsp:nvSpPr>
        <dsp:cNvPr id="0" name=""/>
        <dsp:cNvSpPr/>
      </dsp:nvSpPr>
      <dsp:spPr>
        <a:xfrm>
          <a:off x="0" y="3239297"/>
          <a:ext cx="8195871" cy="40774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doctor_id</a:t>
          </a:r>
        </a:p>
      </dsp:txBody>
      <dsp:txXfrm>
        <a:off x="19904" y="3259201"/>
        <a:ext cx="8156063" cy="3679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E35C4-12B7-4849-8F19-0C33E606E8C4}">
      <dsp:nvSpPr>
        <dsp:cNvPr id="0" name=""/>
        <dsp:cNvSpPr/>
      </dsp:nvSpPr>
      <dsp:spPr>
        <a:xfrm>
          <a:off x="2369600" y="8174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860459"/>
        <a:ext cx="27198" cy="5439"/>
      </dsp:txXfrm>
    </dsp:sp>
    <dsp:sp modelId="{D250F9DA-5CC9-4507-9469-495EF15D8D2B}">
      <dsp:nvSpPr>
        <dsp:cNvPr id="0" name=""/>
        <dsp:cNvSpPr/>
      </dsp:nvSpPr>
      <dsp:spPr>
        <a:xfrm>
          <a:off x="6282" y="153643"/>
          <a:ext cx="2365117" cy="1419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 Queries:</a:t>
          </a:r>
        </a:p>
      </dsp:txBody>
      <dsp:txXfrm>
        <a:off x="6282" y="153643"/>
        <a:ext cx="2365117" cy="1419070"/>
      </dsp:txXfrm>
    </dsp:sp>
    <dsp:sp modelId="{A190922B-36AE-43B8-8D68-78FF46CDC473}">
      <dsp:nvSpPr>
        <dsp:cNvPr id="0" name=""/>
        <dsp:cNvSpPr/>
      </dsp:nvSpPr>
      <dsp:spPr>
        <a:xfrm>
          <a:off x="5278694" y="8174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860459"/>
        <a:ext cx="27198" cy="5439"/>
      </dsp:txXfrm>
    </dsp:sp>
    <dsp:sp modelId="{F86A5465-1D15-4E83-B1AE-E0541F0E41A2}">
      <dsp:nvSpPr>
        <dsp:cNvPr id="0" name=""/>
        <dsp:cNvSpPr/>
      </dsp:nvSpPr>
      <dsp:spPr>
        <a:xfrm>
          <a:off x="2915376" y="153643"/>
          <a:ext cx="2365117" cy="1419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Retrieve names and genders of all patients</a:t>
          </a:r>
        </a:p>
      </dsp:txBody>
      <dsp:txXfrm>
        <a:off x="2915376" y="153643"/>
        <a:ext cx="2365117" cy="1419070"/>
      </dsp:txXfrm>
    </dsp:sp>
    <dsp:sp modelId="{0C119C7C-546D-45A8-BE92-57AC959462F7}">
      <dsp:nvSpPr>
        <dsp:cNvPr id="0" name=""/>
        <dsp:cNvSpPr/>
      </dsp:nvSpPr>
      <dsp:spPr>
        <a:xfrm>
          <a:off x="1188841" y="1570914"/>
          <a:ext cx="5818187" cy="513376"/>
        </a:xfrm>
        <a:custGeom>
          <a:avLst/>
          <a:gdLst/>
          <a:ahLst/>
          <a:cxnLst/>
          <a:rect l="0" t="0" r="0" b="0"/>
          <a:pathLst>
            <a:path>
              <a:moveTo>
                <a:pt x="5818187" y="0"/>
              </a:moveTo>
              <a:lnTo>
                <a:pt x="5818187" y="273788"/>
              </a:lnTo>
              <a:lnTo>
                <a:pt x="0" y="273788"/>
              </a:lnTo>
              <a:lnTo>
                <a:pt x="0" y="51337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846" y="1824882"/>
        <a:ext cx="292178" cy="5439"/>
      </dsp:txXfrm>
    </dsp:sp>
    <dsp:sp modelId="{EFF00713-43F4-476A-B9E4-06349914EE92}">
      <dsp:nvSpPr>
        <dsp:cNvPr id="0" name=""/>
        <dsp:cNvSpPr/>
      </dsp:nvSpPr>
      <dsp:spPr>
        <a:xfrm>
          <a:off x="5824470" y="153643"/>
          <a:ext cx="2365117" cy="1419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Count the total number of patients</a:t>
          </a:r>
        </a:p>
      </dsp:txBody>
      <dsp:txXfrm>
        <a:off x="5824470" y="153643"/>
        <a:ext cx="2365117" cy="1419070"/>
      </dsp:txXfrm>
    </dsp:sp>
    <dsp:sp modelId="{F25A4190-E740-4EE1-883F-AFE163EDD6AC}">
      <dsp:nvSpPr>
        <dsp:cNvPr id="0" name=""/>
        <dsp:cNvSpPr/>
      </dsp:nvSpPr>
      <dsp:spPr>
        <a:xfrm>
          <a:off x="2369600" y="27805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2823506"/>
        <a:ext cx="27198" cy="5439"/>
      </dsp:txXfrm>
    </dsp:sp>
    <dsp:sp modelId="{21DD3932-6014-4A8A-BB8E-0E16F63C5D65}">
      <dsp:nvSpPr>
        <dsp:cNvPr id="0" name=""/>
        <dsp:cNvSpPr/>
      </dsp:nvSpPr>
      <dsp:spPr>
        <a:xfrm>
          <a:off x="6282" y="2116690"/>
          <a:ext cx="2365117" cy="1419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Find the oldest patient in the database</a:t>
          </a:r>
        </a:p>
      </dsp:txBody>
      <dsp:txXfrm>
        <a:off x="6282" y="2116690"/>
        <a:ext cx="2365117" cy="1419070"/>
      </dsp:txXfrm>
    </dsp:sp>
    <dsp:sp modelId="{A2A648D4-0290-4926-88DF-E95AB29F7BB9}">
      <dsp:nvSpPr>
        <dsp:cNvPr id="0" name=""/>
        <dsp:cNvSpPr/>
      </dsp:nvSpPr>
      <dsp:spPr>
        <a:xfrm>
          <a:off x="5278694" y="27805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2823506"/>
        <a:ext cx="27198" cy="5439"/>
      </dsp:txXfrm>
    </dsp:sp>
    <dsp:sp modelId="{107822AB-4D48-4B2B-93B7-C8FBBD4F3108}">
      <dsp:nvSpPr>
        <dsp:cNvPr id="0" name=""/>
        <dsp:cNvSpPr/>
      </dsp:nvSpPr>
      <dsp:spPr>
        <a:xfrm>
          <a:off x="2915376" y="2116690"/>
          <a:ext cx="2365117" cy="1419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Retrieve names and specializations of all doctors</a:t>
          </a:r>
        </a:p>
      </dsp:txBody>
      <dsp:txXfrm>
        <a:off x="2915376" y="2116690"/>
        <a:ext cx="2365117" cy="1419070"/>
      </dsp:txXfrm>
    </dsp:sp>
    <dsp:sp modelId="{A818F08D-170E-4AA2-9448-A23471EE3659}">
      <dsp:nvSpPr>
        <dsp:cNvPr id="0" name=""/>
        <dsp:cNvSpPr/>
      </dsp:nvSpPr>
      <dsp:spPr>
        <a:xfrm>
          <a:off x="5824470" y="2116690"/>
          <a:ext cx="2365117" cy="1419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Calculate the average length of hospital stay</a:t>
          </a:r>
        </a:p>
      </dsp:txBody>
      <dsp:txXfrm>
        <a:off x="5824470" y="2116690"/>
        <a:ext cx="2365117" cy="14190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256C5-C6D7-488B-A9C3-745B2A7C00CC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126AB-72A8-47C8-B6DD-322D65D22C33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84A1C-6596-4014-A699-BF2876687FDB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 Queries:</a:t>
          </a:r>
        </a:p>
      </dsp:txBody>
      <dsp:txXfrm>
        <a:off x="1736122" y="1100"/>
        <a:ext cx="2172539" cy="921683"/>
      </dsp:txXfrm>
    </dsp:sp>
    <dsp:sp modelId="{7155670D-BE89-454B-BB1D-5E2CC8674B3C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37DFC-A6AF-40A3-818B-A578050F7134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BAAA4-DA4A-4170-A206-4AA0A204BF9E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Find the doctor who treated the most patients</a:t>
          </a:r>
        </a:p>
      </dsp:txBody>
      <dsp:txXfrm>
        <a:off x="5406396" y="1100"/>
        <a:ext cx="2172539" cy="921683"/>
      </dsp:txXfrm>
    </dsp:sp>
    <dsp:sp modelId="{09F0B989-96A0-4EEB-AD5B-FC2F9447DE52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0111E-A3F7-44AB-BEEB-051563A4A006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C606F-3FDF-465C-90D8-50992EBDD44A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List patients treated by doctors specializing in Cardiology</a:t>
          </a:r>
        </a:p>
      </dsp:txBody>
      <dsp:txXfrm>
        <a:off x="1736122" y="1635560"/>
        <a:ext cx="2172539" cy="921683"/>
      </dsp:txXfrm>
    </dsp:sp>
    <dsp:sp modelId="{7E968553-B9E1-4124-B06E-D22CEB797CA7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0E29C-6076-4932-9A65-7B2999843446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30E87-453D-4E61-84D5-981D4C315E98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Display doctors who treated patients admitted in January 2023</a:t>
          </a:r>
        </a:p>
      </dsp:txBody>
      <dsp:txXfrm>
        <a:off x="5406396" y="1635560"/>
        <a:ext cx="2172539" cy="921683"/>
      </dsp:txXfrm>
    </dsp:sp>
    <dsp:sp modelId="{32FBFDBB-67E9-4AD2-A601-16A085E224BE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C37CD-86C1-4469-A5C2-D28E8B9E0C35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BFF73-603C-4D1F-A83E-6AF11D4B7DF1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Find the patient with the longest hospital stay duration</a:t>
          </a:r>
        </a:p>
      </dsp:txBody>
      <dsp:txXfrm>
        <a:off x="1736122" y="3270020"/>
        <a:ext cx="2172539" cy="921683"/>
      </dsp:txXfrm>
    </dsp:sp>
    <dsp:sp modelId="{96342FD5-CB59-486C-BC49-0B20D5D2EC1F}">
      <dsp:nvSpPr>
        <dsp:cNvPr id="0" name=""/>
        <dsp:cNvSpPr/>
      </dsp:nvSpPr>
      <dsp:spPr>
        <a:xfrm>
          <a:off x="4287209" y="327002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0FFB0-B190-4DEC-8A83-C7521616EF8A}">
      <dsp:nvSpPr>
        <dsp:cNvPr id="0" name=""/>
        <dsp:cNvSpPr/>
      </dsp:nvSpPr>
      <dsp:spPr>
        <a:xfrm>
          <a:off x="4480763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6E7D8-B5BA-4A58-926C-2E724F63FAE2}">
      <dsp:nvSpPr>
        <dsp:cNvPr id="0" name=""/>
        <dsp:cNvSpPr/>
      </dsp:nvSpPr>
      <dsp:spPr>
        <a:xfrm>
          <a:off x="5406396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Display the top 5 most common diagnoses</a:t>
          </a:r>
        </a:p>
      </dsp:txBody>
      <dsp:txXfrm>
        <a:off x="5406396" y="3270020"/>
        <a:ext cx="2172539" cy="9216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3D720-7042-4B1B-AC4B-4425BC465F25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2C3C5-E375-42C5-9B9C-672D9C3DEBDF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Patient Management System helps:</a:t>
          </a:r>
        </a:p>
      </dsp:txBody>
      <dsp:txXfrm>
        <a:off x="25435" y="2276522"/>
        <a:ext cx="1800000" cy="720000"/>
      </dsp:txXfrm>
    </dsp:sp>
    <dsp:sp modelId="{30D97299-7F47-4F5E-BCA0-4809FF900652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DF6B8-F758-4825-B9EA-70FE52DF455C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Streamline hospital operations</a:t>
          </a:r>
        </a:p>
      </dsp:txBody>
      <dsp:txXfrm>
        <a:off x="2140435" y="2276522"/>
        <a:ext cx="1800000" cy="720000"/>
      </dsp:txXfrm>
    </dsp:sp>
    <dsp:sp modelId="{068A4900-15BA-4BCA-8707-73720DDE193C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8B487-88F9-47C8-96EE-B10874F886C5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Improve patient care and treatment tracking</a:t>
          </a:r>
        </a:p>
      </dsp:txBody>
      <dsp:txXfrm>
        <a:off x="4255435" y="2276522"/>
        <a:ext cx="1800000" cy="720000"/>
      </dsp:txXfrm>
    </dsp:sp>
    <dsp:sp modelId="{101BFF3F-9053-43F9-8CDC-B6B8C8858F9E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02FFA-F8E7-4306-BEAC-44E76C9EA367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Generate insights using SQL for better decision-making</a:t>
          </a:r>
        </a:p>
      </dsp:txBody>
      <dsp:txXfrm>
        <a:off x="6370435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9141714" cy="3490956"/>
            <a:chOff x="651279" y="598259"/>
            <a:chExt cx="10889442" cy="5680742"/>
          </a:xfrm>
        </p:grpSpPr>
        <p:sp>
          <p:nvSpPr>
            <p:cNvPr id="42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1" y="1014574"/>
            <a:ext cx="7294297" cy="2226769"/>
          </a:xfrm>
        </p:spPr>
        <p:txBody>
          <a:bodyPr anchor="ctr">
            <a:normAutofit/>
          </a:bodyPr>
          <a:lstStyle/>
          <a:p>
            <a:pPr algn="l"/>
            <a:r>
              <a:rPr lang="en-IN" sz="4200">
                <a:solidFill>
                  <a:schemeClr val="bg1"/>
                </a:solidFill>
              </a:rPr>
              <a:t>Hospital Patient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5089" y="4233342"/>
            <a:ext cx="3510116" cy="2315840"/>
          </a:xfrm>
        </p:spPr>
        <p:txBody>
          <a:bodyPr anchor="ctr">
            <a:normAutofit/>
          </a:bodyPr>
          <a:lstStyle/>
          <a:p>
            <a:pPr algn="l"/>
            <a:r>
              <a:rPr lang="en-IN">
                <a:solidFill>
                  <a:schemeClr val="tx2"/>
                </a:solidFill>
              </a:rPr>
              <a:t>Ahamed Buhari</a:t>
            </a:r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C13568-6F17-E03A-04A3-E1D58D7BF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92575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80" y="1138265"/>
            <a:ext cx="3408571" cy="1401183"/>
          </a:xfrm>
        </p:spPr>
        <p:txBody>
          <a:bodyPr anchor="t">
            <a:normAutofit/>
          </a:bodyPr>
          <a:lstStyle/>
          <a:p>
            <a:r>
              <a:rPr lang="en-IN" sz="2800"/>
              <a:t>Problem Statement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84" y="1809135"/>
            <a:ext cx="4132016" cy="4581833"/>
          </a:xfrm>
        </p:spPr>
        <p:txBody>
          <a:bodyPr>
            <a:normAutofit/>
          </a:bodyPr>
          <a:lstStyle/>
          <a:p>
            <a:r>
              <a:rPr lang="en-US" sz="2000" dirty="0"/>
              <a:t>A hospital wants to implement a Patient Management System to efficiently manage:</a:t>
            </a:r>
          </a:p>
          <a:p>
            <a:r>
              <a:rPr lang="en-US" sz="2000" dirty="0"/>
              <a:t>Patient records</a:t>
            </a:r>
          </a:p>
          <a:p>
            <a:r>
              <a:rPr lang="en-US" sz="2000" dirty="0"/>
              <a:t>Doctor appointments</a:t>
            </a:r>
          </a:p>
          <a:p>
            <a:r>
              <a:rPr lang="en-US" sz="2000" dirty="0"/>
              <a:t>Treatment history</a:t>
            </a:r>
          </a:p>
          <a:p>
            <a:r>
              <a:rPr lang="en-US" sz="2000" dirty="0"/>
              <a:t>Hospital performance metrics</a:t>
            </a:r>
          </a:p>
          <a:p>
            <a:endParaRPr lang="en-US" sz="2000" dirty="0"/>
          </a:p>
          <a:p>
            <a:r>
              <a:rPr lang="en-US" sz="2000" dirty="0"/>
              <a:t>The system should support analysis of patient demographics, disease prevalence, treatment outcomes, and hospital performance metrics.</a:t>
            </a:r>
          </a:p>
        </p:txBody>
      </p:sp>
      <p:pic>
        <p:nvPicPr>
          <p:cNvPr id="15" name="Picture 14" descr="Pink desk with doctor items">
            <a:extLst>
              <a:ext uri="{FF2B5EF4-FFF2-40B4-BE49-F238E27FC236}">
                <a16:creationId xmlns:a16="http://schemas.microsoft.com/office/drawing/2014/main" id="{F482FFFB-EFC5-A0B4-DA29-6C2A1A628E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043" r="6508" b="-1"/>
          <a:stretch/>
        </p:blipFill>
        <p:spPr>
          <a:xfrm>
            <a:off x="4792387" y="771753"/>
            <a:ext cx="3539967" cy="5316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/>
              <a:t>Solution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3A69DC5-AA46-F535-031C-2852FCAA9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02457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/>
              <a:t>Database Schema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332CBA-25A8-F6A2-5B53-53AB7333F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10494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Patients Table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AA832A-378E-F2B7-4EF5-75F95B02D8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Doctors Table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085C92-C63C-C683-FD98-A1F3AFD52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16099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Medical Records Table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9C554-6FD3-2783-1E26-3517E980E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66459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Basic Level SQL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0A3477-D02A-5473-B6B3-56985BAD02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23063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Medium Level SQL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2D6F37-AACA-3C21-CD0D-4649F5F0D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06871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351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Hospital Patient Management System</vt:lpstr>
      <vt:lpstr>Problem Statement</vt:lpstr>
      <vt:lpstr>Solution Overview</vt:lpstr>
      <vt:lpstr>Database Schema</vt:lpstr>
      <vt:lpstr>Patients Table</vt:lpstr>
      <vt:lpstr>Doctors Table</vt:lpstr>
      <vt:lpstr>Medical Records Table</vt:lpstr>
      <vt:lpstr>Basic Level SQL Analysis</vt:lpstr>
      <vt:lpstr>Medium Level SQL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Ahamed Buhari</cp:lastModifiedBy>
  <cp:revision>4</cp:revision>
  <dcterms:created xsi:type="dcterms:W3CDTF">2013-01-27T09:14:16Z</dcterms:created>
  <dcterms:modified xsi:type="dcterms:W3CDTF">2024-11-30T07:24:08Z</dcterms:modified>
  <cp:category/>
</cp:coreProperties>
</file>