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57" r:id="rId3"/>
    <p:sldId id="266" r:id="rId4"/>
    <p:sldId id="272" r:id="rId5"/>
    <p:sldId id="261" r:id="rId6"/>
    <p:sldId id="262" r:id="rId7"/>
    <p:sldId id="263" r:id="rId8"/>
    <p:sldId id="264" r:id="rId9"/>
    <p:sldId id="259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B71E42"/>
    <a:srgbClr val="FF99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1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462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057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497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1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13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9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5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037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4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ntrest.com/" TargetMode="External"/><Relationship Id="rId2" Type="http://schemas.openxmlformats.org/officeDocument/2006/relationships/hyperlink" Target="http://www.hexanika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9649" y="802298"/>
            <a:ext cx="9325204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Big data programming Project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9649" y="3773576"/>
            <a:ext cx="5255045" cy="2171958"/>
          </a:xfrm>
        </p:spPr>
        <p:txBody>
          <a:bodyPr>
            <a:normAutofit/>
          </a:bodyPr>
          <a:lstStyle/>
          <a:p>
            <a:r>
              <a:rPr lang="en-US" dirty="0" err="1"/>
              <a:t>Bhavaz</a:t>
            </a:r>
            <a:r>
              <a:rPr lang="en-US" dirty="0"/>
              <a:t> AKULA(17282638) </a:t>
            </a:r>
          </a:p>
          <a:p>
            <a:r>
              <a:rPr lang="en-US" dirty="0"/>
              <a:t>Ahamed </a:t>
            </a:r>
            <a:r>
              <a:rPr lang="en-US" dirty="0" err="1"/>
              <a:t>raziuddin</a:t>
            </a:r>
            <a:r>
              <a:rPr lang="en-US" dirty="0"/>
              <a:t>(16275183)</a:t>
            </a:r>
          </a:p>
          <a:p>
            <a:r>
              <a:rPr lang="en-US" dirty="0"/>
              <a:t>Dinesh </a:t>
            </a:r>
            <a:r>
              <a:rPr lang="en-US" dirty="0" err="1"/>
              <a:t>kusam</a:t>
            </a:r>
            <a:endParaRPr lang="en-US" dirty="0"/>
          </a:p>
          <a:p>
            <a:r>
              <a:rPr lang="en-US" dirty="0"/>
              <a:t>Alex </a:t>
            </a:r>
            <a:r>
              <a:rPr lang="en-US" dirty="0" err="1"/>
              <a:t>acsenvil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A6E67A-DF28-454B-AD71-2F196BD8B503}"/>
              </a:ext>
            </a:extLst>
          </p:cNvPr>
          <p:cNvSpPr txBox="1">
            <a:spLocks/>
          </p:cNvSpPr>
          <p:nvPr/>
        </p:nvSpPr>
        <p:spPr>
          <a:xfrm>
            <a:off x="6936955" y="3429000"/>
            <a:ext cx="5255045" cy="2171958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ids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364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51D8-30A3-8641-BFEF-4B9E5C13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649A-203D-A746-8DD3-9EB6F1B5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www.hexanika.com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www.pintrest.com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1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FC2B-324D-9448-B7E9-7AED80BF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0" y="2537460"/>
            <a:ext cx="7145794" cy="8915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83840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805" y="2929911"/>
            <a:ext cx="9404723" cy="140053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Big-Data Benchmarks</a:t>
            </a:r>
          </a:p>
        </p:txBody>
      </p:sp>
    </p:spTree>
    <p:extLst>
      <p:ext uri="{BB962C8B-B14F-4D97-AF65-F5344CB8AC3E}">
        <p14:creationId xmlns:p14="http://schemas.microsoft.com/office/powerpoint/2010/main" val="249224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5648-78FC-184C-B519-B16F9E17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AD78-1909-2A4F-ABFE-00D79981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want to check the run time of queries like ’like’ ,  ‘</a:t>
            </a:r>
            <a:r>
              <a:rPr lang="en-US" dirty="0" err="1"/>
              <a:t>groupby</a:t>
            </a:r>
            <a:r>
              <a:rPr lang="en-US" dirty="0"/>
              <a:t>’ ,’</a:t>
            </a:r>
            <a:r>
              <a:rPr lang="en-US" dirty="0" err="1"/>
              <a:t>orderby</a:t>
            </a:r>
            <a:r>
              <a:rPr lang="en-US" dirty="0"/>
              <a:t>’ , ‘count’ , ‘pattern-match’ , </a:t>
            </a:r>
            <a:r>
              <a:rPr lang="en-US" dirty="0" err="1"/>
              <a:t>etc</a:t>
            </a:r>
            <a:r>
              <a:rPr lang="en-US" dirty="0"/>
              <a:t> and help the users tell which one is best for which query and save their time from selecting which tool to be used.</a:t>
            </a:r>
          </a:p>
          <a:p>
            <a:r>
              <a:rPr lang="en-US" dirty="0"/>
              <a:t>I’m using the flight data set  called ‘data expo 09’</a:t>
            </a:r>
          </a:p>
          <a:p>
            <a:r>
              <a:rPr lang="en-US" dirty="0"/>
              <a:t>I’m setting up hive, spark environment in </a:t>
            </a:r>
            <a:r>
              <a:rPr lang="en-US" dirty="0" err="1"/>
              <a:t>ITversity</a:t>
            </a:r>
            <a:r>
              <a:rPr lang="en-US" dirty="0"/>
              <a:t> labs ( CREDENTIALS :</a:t>
            </a:r>
          </a:p>
          <a:p>
            <a:r>
              <a:rPr lang="en-US" dirty="0"/>
              <a:t>Username : apandit7</a:t>
            </a:r>
          </a:p>
          <a:p>
            <a:r>
              <a:rPr lang="en-US" dirty="0"/>
              <a:t>Password : Ik0i0a6ti4aenguezei2Chie3Eupie0d ) It has around 400 GB of ram and it just costed me around 29$.</a:t>
            </a:r>
          </a:p>
          <a:p>
            <a:r>
              <a:rPr lang="en-US" dirty="0"/>
              <a:t>I have </a:t>
            </a:r>
            <a:r>
              <a:rPr lang="en-US" dirty="0" err="1"/>
              <a:t>runned</a:t>
            </a:r>
            <a:r>
              <a:rPr lang="en-US" dirty="0"/>
              <a:t> the like query in Hive , Hive with </a:t>
            </a:r>
            <a:r>
              <a:rPr lang="en-US" dirty="0" err="1"/>
              <a:t>Tez</a:t>
            </a:r>
            <a:r>
              <a:rPr lang="en-US" dirty="0"/>
              <a:t>, </a:t>
            </a:r>
            <a:r>
              <a:rPr lang="en-US" dirty="0" err="1"/>
              <a:t>SparkDataFrame</a:t>
            </a:r>
            <a:r>
              <a:rPr lang="en-US" dirty="0"/>
              <a:t> , </a:t>
            </a:r>
            <a:r>
              <a:rPr lang="en-US" dirty="0" err="1"/>
              <a:t>SparkSQL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0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87173EF-763C-4773-9F87-51DCBD9D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cs typeface="Calibri"/>
              </a:rPr>
              <a:t>Data analyzed: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114" y="2017830"/>
            <a:ext cx="7417649" cy="32812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85750"/>
            <a:r>
              <a:rPr lang="en-US" sz="1800" dirty="0">
                <a:cs typeface="Calibri"/>
              </a:rPr>
              <a:t>We have used the data set "</a:t>
            </a:r>
            <a:r>
              <a:rPr lang="en-US" sz="1800" dirty="0"/>
              <a:t>Data expo 09" which consist of flight data from year 1987 to year 2019 having the details of year, month, airtime, etc.</a:t>
            </a:r>
            <a:endParaRPr lang="en-US" sz="1800" dirty="0">
              <a:cs typeface="Calibri"/>
            </a:endParaRPr>
          </a:p>
          <a:p>
            <a:pPr marL="285750" indent="-285750"/>
            <a:r>
              <a:rPr lang="en-US" sz="1800" dirty="0">
                <a:solidFill>
                  <a:srgbClr val="000000"/>
                </a:solidFill>
                <a:cs typeface="Calibri"/>
              </a:rPr>
              <a:t>We have worked on the data set which consists of 120 millions of records.</a:t>
            </a:r>
          </a:p>
          <a:p>
            <a:pPr marL="285750" indent="-285750"/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/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/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/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Data engineering has been on this data and anomalies have been removed and the final data we used for Data analysis is around 34GB.</a:t>
            </a:r>
            <a:endParaRPr lang="en-US" sz="1800" dirty="0">
              <a:solidFill>
                <a:srgbClr val="000000"/>
              </a:solidFill>
              <a:cs typeface="Calibri"/>
            </a:endParaRPr>
          </a:p>
          <a:p>
            <a:pPr marL="285750" indent="-285750"/>
            <a:endParaRPr lang="en-US" sz="1800" dirty="0">
              <a:cs typeface="Calibri"/>
            </a:endParaRPr>
          </a:p>
          <a:p>
            <a:pPr marL="285750" indent="-285750"/>
            <a:endParaRPr lang="en-US" sz="18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sz="1800" dirty="0">
              <a:solidFill>
                <a:srgbClr val="000000"/>
              </a:solidFill>
              <a:cs typeface="Calibri"/>
            </a:endParaRPr>
          </a:p>
          <a:p>
            <a:endParaRPr lang="en-US" sz="1800" dirty="0">
              <a:solidFill>
                <a:srgbClr val="000000"/>
              </a:solidFill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11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5758ECD-4932-405E-9821-2B06A238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89" y="3277894"/>
            <a:ext cx="9198565" cy="11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3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90A2-1AD7-2844-86DD-5FFF373D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big data BENCHMARKS?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5CBC-B5CA-0048-A878-65C14775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5970"/>
            <a:ext cx="10740420" cy="4007511"/>
          </a:xfrm>
        </p:spPr>
        <p:txBody>
          <a:bodyPr/>
          <a:lstStyle/>
          <a:p>
            <a:r>
              <a:rPr lang="en-US" dirty="0"/>
              <a:t>Often we are overwhelmed with number of tools available for a purpose.</a:t>
            </a:r>
          </a:p>
          <a:p>
            <a:r>
              <a:rPr lang="en-US" dirty="0"/>
              <a:t>Particularly, Big data ecosystem is exploding along with the data.</a:t>
            </a:r>
          </a:p>
          <a:p>
            <a:r>
              <a:rPr lang="en-US" dirty="0"/>
              <a:t>Companies often tend to have most of them if not all and end up using very few.</a:t>
            </a:r>
          </a:p>
          <a:p>
            <a:r>
              <a:rPr lang="en-US" dirty="0"/>
              <a:t>Big data benchmarks help user to find which tool has to be used for required purpose.</a:t>
            </a:r>
          </a:p>
          <a:p>
            <a:r>
              <a:rPr lang="en-US" dirty="0"/>
              <a:t>It concentrates on evaluating querying tools hive, impala, sparkSQL, </a:t>
            </a:r>
            <a:r>
              <a:rPr lang="en-US" dirty="0" err="1"/>
              <a:t>Hbase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5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DFE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CD97FA-98C9-6846-81AD-36A3CE41C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1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C637-2AE1-DB41-B901-D66D090A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Motivation.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515A-0E67-124F-9394-11FF7715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6" cy="3450613"/>
          </a:xfrm>
        </p:spPr>
        <p:txBody>
          <a:bodyPr/>
          <a:lstStyle/>
          <a:p>
            <a:r>
              <a:rPr lang="en-US" dirty="0"/>
              <a:t>Buried under such a large landscape we want to find ways to breathe easy. </a:t>
            </a:r>
          </a:p>
          <a:p>
            <a:r>
              <a:rPr lang="en-US" dirty="0"/>
              <a:t>Have handful of tools useful for the purpose.</a:t>
            </a:r>
          </a:p>
          <a:p>
            <a:r>
              <a:rPr lang="en-US" dirty="0"/>
              <a:t>We want to come up with a solution. </a:t>
            </a:r>
            <a:r>
              <a:rPr lang="en-US" dirty="0">
                <a:solidFill>
                  <a:srgbClr val="FF0000"/>
                </a:solidFill>
              </a:rPr>
              <a:t>‘Right tool at right time’.</a:t>
            </a:r>
          </a:p>
          <a:p>
            <a:r>
              <a:rPr lang="en-US" dirty="0"/>
              <a:t>To start with we have chosen querying tools that are popular.</a:t>
            </a:r>
          </a:p>
        </p:txBody>
      </p:sp>
    </p:spTree>
    <p:extLst>
      <p:ext uri="{BB962C8B-B14F-4D97-AF65-F5344CB8AC3E}">
        <p14:creationId xmlns:p14="http://schemas.microsoft.com/office/powerpoint/2010/main" val="235049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8CBD-71FA-B24B-8A4A-D8616F6D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9855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Our PATH Towards our GOAL.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D044-F4B8-404D-A38A-42E245C2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6" cy="3450613"/>
          </a:xfrm>
        </p:spPr>
        <p:txBody>
          <a:bodyPr/>
          <a:lstStyle/>
          <a:p>
            <a:r>
              <a:rPr lang="en-US" dirty="0"/>
              <a:t>We would use cloud services to set up Hadoop cluster and running environment for all the tools.</a:t>
            </a:r>
          </a:p>
          <a:p>
            <a:r>
              <a:rPr lang="en-US" dirty="0"/>
              <a:t>Choose  three categories of data based on size.</a:t>
            </a:r>
          </a:p>
          <a:p>
            <a:r>
              <a:rPr lang="en-US" dirty="0"/>
              <a:t>Choose multiple objectives as a user and perform tasks using all the tools we mentioned.</a:t>
            </a:r>
          </a:p>
          <a:p>
            <a:r>
              <a:rPr lang="en-US" dirty="0"/>
              <a:t>Come up with numbers and factors the helps user to choose tool that suits his purpose.</a:t>
            </a:r>
          </a:p>
          <a:p>
            <a:r>
              <a:rPr lang="en-US" dirty="0"/>
              <a:t>This saves user’s time of setting up irrelevant tools. Remind you setting up these tools is a lot involved process at scale which firms use.</a:t>
            </a:r>
          </a:p>
        </p:txBody>
      </p:sp>
    </p:spTree>
    <p:extLst>
      <p:ext uri="{BB962C8B-B14F-4D97-AF65-F5344CB8AC3E}">
        <p14:creationId xmlns:p14="http://schemas.microsoft.com/office/powerpoint/2010/main" val="71037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24BE-437B-344A-B09F-AC82CD35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Intended outcome.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E9AE-2C26-AE4D-8F30-522753D1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more confusion on picking right tool for the purpose.</a:t>
            </a:r>
          </a:p>
          <a:p>
            <a:r>
              <a:rPr lang="en-US" dirty="0"/>
              <a:t>Give us the size of data and most frequent operations that would be performed we would find right tool for you.</a:t>
            </a:r>
          </a:p>
        </p:txBody>
      </p:sp>
    </p:spTree>
    <p:extLst>
      <p:ext uri="{BB962C8B-B14F-4D97-AF65-F5344CB8AC3E}">
        <p14:creationId xmlns:p14="http://schemas.microsoft.com/office/powerpoint/2010/main" val="36651562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505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Big data programming Project Plan</vt:lpstr>
      <vt:lpstr>Big-Data Benchmarks</vt:lpstr>
      <vt:lpstr>Project plan</vt:lpstr>
      <vt:lpstr>Data analyzed:</vt:lpstr>
      <vt:lpstr>Why big data BENCHMARKS?</vt:lpstr>
      <vt:lpstr>PowerPoint Presentation</vt:lpstr>
      <vt:lpstr>Motivation.</vt:lpstr>
      <vt:lpstr>Our PATH Towards our GOAL.</vt:lpstr>
      <vt:lpstr>Intended outcome.</vt:lpstr>
      <vt:lpstr>References.</vt:lpstr>
      <vt:lpstr>   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Project Plan</dc:title>
  <dc:creator>kranthi kiran</dc:creator>
  <cp:lastModifiedBy>Akula, Bhavaz (UMKC-Student)</cp:lastModifiedBy>
  <cp:revision>11</cp:revision>
  <dcterms:created xsi:type="dcterms:W3CDTF">2019-09-26T17:48:13Z</dcterms:created>
  <dcterms:modified xsi:type="dcterms:W3CDTF">2020-04-15T19:25:25Z</dcterms:modified>
</cp:coreProperties>
</file>