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851309"/>
            <a:ext cx="57846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Trends of AI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01776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the exciting advancements and potential of AI technologies, and discover the future applications and opportunities they bring.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497847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7219" y="4986099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86086" y="4983956"/>
            <a:ext cx="306907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Kazi Ahammad Ullah</a:t>
            </a:r>
            <a:endParaRPr lang="en-US" sz="2187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490799" y="138231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in Healthcare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4490799" y="2409944"/>
            <a:ext cx="4542115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4726781" y="2645926"/>
            <a:ext cx="23273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Medical Diagnosis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4726781" y="3215283"/>
            <a:ext cx="407015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AI-powered systems analyze patient data to assist doctors in accurate diagnoses and improve treatment outcomes.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9255085" y="2409944"/>
            <a:ext cx="4542115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9491067" y="264592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Drug Discovery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91067" y="3215283"/>
            <a:ext cx="407015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 algorithms help speed up the process of identifying potential new drugs, leading to more effective treatments.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4490799" y="5095042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4726781" y="53310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Surgical Robotics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4726781" y="5900380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Collaborative robots assist surgeons during complex procedures, enhancing precision and reducing risks.</a:t>
            </a:r>
            <a:endParaRPr lang="en-US" sz="1750" dirty="0"/>
          </a:p>
        </p:txBody>
      </p:sp>
      <p:pic>
        <p:nvPicPr>
          <p:cNvPr id="1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14914"/>
            <a:ext cx="50693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in Transportation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35362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68203"/>
            <a:ext cx="279832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Autonomous Vehicles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37559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Self-driving cars are set to revolutionize transportation, improving safety, efficiency, and accessibility.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35362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Delivery Drones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Unmanned aerial vehicles are transforming the delivery industry, enabling faster and more efficient package transport.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35362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68322"/>
            <a:ext cx="2585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Traffic Management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AI-powered traffic control systems optimize traffic flow, reducing congestion and enhancing transportation networks.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12919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in Education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33041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06347" y="3372088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40673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Personalized Learning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323278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AI-powered adaptive learning platforms provide tailored educational content and personalized learning experiences.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33041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79532" y="337208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406735"/>
            <a:ext cx="2448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Virtual Classrooms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3976092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Virtual reality and AI technologies create immersive learning environments for students around the world.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33041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67957" y="3372088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406735"/>
            <a:ext cx="24013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Intelligent Tutoring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3976092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Virtual tutors equipped with AI capabilities offer personalized guidance and support to students.</a:t>
            </a:r>
            <a:endParaRPr lang="en-US" sz="1750" dirty="0"/>
          </a:p>
        </p:txBody>
      </p:sp>
      <p:pic>
        <p:nvPicPr>
          <p:cNvPr id="1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973818"/>
            <a:ext cx="491073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in Entertainment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23617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Recommendation Systems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27874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algorithms personalize content recommendations, enhancing user experiences on streaming platforms.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23617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Virtual Performances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27874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AI-generated virtual characters and performers add new dimensions to live events and entertainment.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23617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Emotion Recognition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278749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technologies can analyze facial expressions and gestures, enabling more interactive and emotionally engaging experiences.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71258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Future of AI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349103" y="1740218"/>
            <a:ext cx="44410" cy="5776793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2621220" y="2141518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9" name="Shape 6"/>
          <p:cNvSpPr/>
          <p:nvPr/>
        </p:nvSpPr>
        <p:spPr>
          <a:xfrm>
            <a:off x="2121277" y="191381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2289631" y="1955483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3593306" y="1962388"/>
            <a:ext cx="53291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Advances in Natural Language Processing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3593306" y="2531745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systems will continue to understand and process human language, enabling more natural and conversational interactions.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621220" y="4141172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4" name="Shape 11"/>
          <p:cNvSpPr/>
          <p:nvPr/>
        </p:nvSpPr>
        <p:spPr>
          <a:xfrm>
            <a:off x="2121277" y="39134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2270581" y="3955137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593306" y="3962043"/>
            <a:ext cx="32671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Expanded AI Applications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3593306" y="4531400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Fields like finance, agriculture, and cybersecurity will increasingly adopt AI to improve efficiency and decision-making.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2621220" y="6140827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9" name="Shape 16"/>
          <p:cNvSpPr/>
          <p:nvPr/>
        </p:nvSpPr>
        <p:spPr>
          <a:xfrm>
            <a:off x="2121277" y="59131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2266771" y="5954792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3593306" y="5961698"/>
            <a:ext cx="354770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and Human Collaboration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3593306" y="6531054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future lies in harmonious collaboration between humans and AI systems, harnessing the strengths of both for greater innovations.</a:t>
            </a:r>
            <a:endParaRPr lang="en-US" sz="1750" dirty="0"/>
          </a:p>
        </p:txBody>
      </p:sp>
      <p:pic>
        <p:nvPicPr>
          <p:cNvPr id="2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2023-10-23T16:38:43Z</dcterms:created>
  <dcterms:modified xsi:type="dcterms:W3CDTF">2023-10-23T16:38:43Z</dcterms:modified>
</cp:coreProperties>
</file>