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4" r:id="rId12"/>
    <p:sldId id="275" r:id="rId13"/>
    <p:sldId id="277" r:id="rId14"/>
    <p:sldId id="265" r:id="rId15"/>
    <p:sldId id="266" r:id="rId16"/>
    <p:sldId id="269" r:id="rId17"/>
    <p:sldId id="270" r:id="rId18"/>
    <p:sldId id="271" r:id="rId19"/>
    <p:sldId id="272" r:id="rId20"/>
    <p:sldId id="267" r:id="rId21"/>
    <p:sldId id="268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484B-B33B-4CB6-9984-9E4388C3757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B68B-0FED-465F-8AF3-F15AC5D8E1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WELCOME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Level 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7467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vel1.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85800"/>
            <a:ext cx="6553199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evel 1.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1150" y="542925"/>
            <a:ext cx="5981700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vel 1.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295400"/>
            <a:ext cx="7981950" cy="44061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PYTHON</a:t>
            </a:r>
            <a:endParaRPr lang="en-US" dirty="0"/>
          </a:p>
          <a:p>
            <a:r>
              <a:rPr lang="en-US" dirty="0" smtClean="0"/>
              <a:t>ANDROID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G_20220423_134751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2975956" cy="5257800"/>
          </a:xfrm>
          <a:prstGeom prst="rect">
            <a:avLst/>
          </a:prstGeom>
        </p:spPr>
      </p:pic>
      <p:pic>
        <p:nvPicPr>
          <p:cNvPr id="5" name="Picture 4" descr="IMG_20220423_1347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914400"/>
            <a:ext cx="3048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18)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609600"/>
            <a:ext cx="6027018" cy="1676400"/>
          </a:xfrm>
          <a:prstGeom prst="rect">
            <a:avLst/>
          </a:prstGeom>
        </p:spPr>
      </p:pic>
      <p:pic>
        <p:nvPicPr>
          <p:cNvPr id="5" name="Picture 4" descr="Screenshot (46)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602869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3)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723899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r>
              <a:rPr lang="en-US" dirty="0" smtClean="0"/>
              <a:t>BLOCKCHAIN VOTING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1429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take this to next level - For the common </a:t>
            </a:r>
            <a:r>
              <a:rPr lang="en-US" dirty="0" smtClean="0"/>
              <a:t>elections.</a:t>
            </a:r>
          </a:p>
          <a:p>
            <a:r>
              <a:rPr lang="en-US" dirty="0" smtClean="0"/>
              <a:t>All </a:t>
            </a:r>
            <a:r>
              <a:rPr lang="en-US" dirty="0"/>
              <a:t>colleges can implement this voting system in their union </a:t>
            </a:r>
            <a:r>
              <a:rPr lang="en-US" dirty="0" smtClean="0"/>
              <a:t>election.</a:t>
            </a: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dirty="0"/>
              <a:t>We tried to make the system maximum </a:t>
            </a:r>
            <a:r>
              <a:rPr lang="en-US" dirty="0" err="1"/>
              <a:t>efficienct</a:t>
            </a:r>
            <a:r>
              <a:rPr lang="en-US" dirty="0"/>
              <a:t> and user </a:t>
            </a:r>
            <a:r>
              <a:rPr lang="en-US" dirty="0" smtClean="0"/>
              <a:t>friendly.</a:t>
            </a:r>
          </a:p>
          <a:p>
            <a:pPr fontAlgn="t"/>
            <a:r>
              <a:rPr lang="en-US" dirty="0" smtClean="0"/>
              <a:t>The </a:t>
            </a:r>
            <a:r>
              <a:rPr lang="en-US" dirty="0"/>
              <a:t>system is protected from any </a:t>
            </a:r>
            <a:r>
              <a:rPr lang="en-US" dirty="0" err="1"/>
              <a:t>unauthorised</a:t>
            </a:r>
            <a:r>
              <a:rPr lang="en-US" dirty="0"/>
              <a:t> access by giving the username and password </a:t>
            </a:r>
            <a:r>
              <a:rPr lang="en-US" dirty="0" err="1"/>
              <a:t>duing</a:t>
            </a:r>
            <a:r>
              <a:rPr lang="en-US" dirty="0"/>
              <a:t> the login </a:t>
            </a:r>
            <a:r>
              <a:rPr lang="en-US" dirty="0" smtClean="0"/>
              <a:t>process.</a:t>
            </a:r>
            <a:endParaRPr lang="en-US" dirty="0"/>
          </a:p>
          <a:p>
            <a:pPr fontAlgn="t"/>
            <a:r>
              <a:rPr lang="en-US" dirty="0"/>
              <a:t>More designs and decoration should be added to webpage to make them more </a:t>
            </a:r>
            <a:r>
              <a:rPr lang="en-US" dirty="0" smtClean="0"/>
              <a:t>attractive.</a:t>
            </a:r>
            <a:endParaRPr lang="en-US" dirty="0"/>
          </a:p>
          <a:p>
            <a:pPr fontAlgn="t"/>
            <a:r>
              <a:rPr lang="en-US" dirty="0"/>
              <a:t>The time and effort that we take today to cast our vote will be </a:t>
            </a:r>
            <a:r>
              <a:rPr lang="en-US" dirty="0" smtClean="0"/>
              <a:t>reduced.</a:t>
            </a:r>
            <a:endParaRPr lang="en-US" dirty="0"/>
          </a:p>
          <a:p>
            <a:pPr fontAlgn="t"/>
            <a:r>
              <a:rPr lang="en-US" dirty="0"/>
              <a:t>The main objective of the project is to make the voting more secure and to ensure every students get their chance to cast the </a:t>
            </a:r>
            <a:r>
              <a:rPr lang="en-US" dirty="0" smtClean="0"/>
              <a:t>vote.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process of an election and implementing a </a:t>
            </a:r>
            <a:r>
              <a:rPr lang="en-US" dirty="0" err="1" smtClean="0"/>
              <a:t>blockchain</a:t>
            </a:r>
            <a:r>
              <a:rPr lang="en-US" dirty="0" smtClean="0"/>
              <a:t>-based application which improves the security and decrease the cost of hosting a nation wide election.</a:t>
            </a:r>
          </a:p>
          <a:p>
            <a:pPr algn="just"/>
            <a:r>
              <a:rPr lang="en-US" dirty="0" smtClean="0"/>
              <a:t>It is more secure voting environment.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scheme is ideally suited for microprocessor based devices such as smart cards, personal computers and remote control system.</a:t>
            </a:r>
          </a:p>
          <a:p>
            <a:pPr algn="just"/>
            <a:r>
              <a:rPr lang="en-US" dirty="0" smtClean="0"/>
              <a:t>Any one with physical access to such machine can damage the machine, there by effecting all votes cast on the machine.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system proposed a </a:t>
            </a:r>
            <a:r>
              <a:rPr lang="en-US" dirty="0" err="1" smtClean="0"/>
              <a:t>blockchain</a:t>
            </a:r>
            <a:r>
              <a:rPr lang="en-US" dirty="0" smtClean="0"/>
              <a:t>-based e-voting system that uses “</a:t>
            </a:r>
            <a:r>
              <a:rPr lang="en-US" dirty="0" err="1" smtClean="0"/>
              <a:t>permissioned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”.</a:t>
            </a:r>
          </a:p>
          <a:p>
            <a:pPr algn="just"/>
            <a:r>
              <a:rPr lang="en-US" dirty="0" smtClean="0"/>
              <a:t>This needed to </a:t>
            </a:r>
            <a:r>
              <a:rPr lang="en-US" dirty="0" err="1" smtClean="0"/>
              <a:t>fullfill</a:t>
            </a:r>
            <a:r>
              <a:rPr lang="en-US" dirty="0" smtClean="0"/>
              <a:t> voting rights so that voters can cast votes without leading their identity or voting data.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Pycharm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Android studio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HARDWARE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  : Intel Pentium core i3 and above</a:t>
            </a:r>
          </a:p>
          <a:p>
            <a:r>
              <a:rPr lang="en-US" dirty="0" smtClean="0"/>
              <a:t>PRIMARY MEMORY : </a:t>
            </a:r>
            <a:r>
              <a:rPr lang="en-US" dirty="0"/>
              <a:t> 4GB RAM and above</a:t>
            </a:r>
          </a:p>
          <a:p>
            <a:r>
              <a:rPr lang="en-US" dirty="0" smtClean="0"/>
              <a:t>STORAGE  </a:t>
            </a:r>
            <a:r>
              <a:rPr lang="en-US" dirty="0"/>
              <a:t>: </a:t>
            </a:r>
            <a:r>
              <a:rPr lang="en-US" dirty="0" smtClean="0"/>
              <a:t> 320GB </a:t>
            </a:r>
            <a:r>
              <a:rPr lang="en-US" dirty="0" err="1"/>
              <a:t>harddisk</a:t>
            </a:r>
            <a:r>
              <a:rPr lang="en-US" dirty="0"/>
              <a:t> and above</a:t>
            </a:r>
          </a:p>
          <a:p>
            <a:r>
              <a:rPr lang="en-US" dirty="0"/>
              <a:t>KEYBOARD : Windows compatible</a:t>
            </a:r>
          </a:p>
          <a:p>
            <a:r>
              <a:rPr lang="en-US" dirty="0"/>
              <a:t>Mouse : Windows compatible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: Windows 11FRAME 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: Flask</a:t>
            </a:r>
          </a:p>
          <a:p>
            <a:r>
              <a:rPr lang="en-US" dirty="0"/>
              <a:t>SOFTWARE USED :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pycharm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ELECTION </a:t>
            </a:r>
            <a:r>
              <a:rPr lang="en-US" dirty="0"/>
              <a:t>COORDINATOR</a:t>
            </a:r>
          </a:p>
          <a:p>
            <a:r>
              <a:rPr lang="en-US" dirty="0" smtClean="0"/>
              <a:t>STUDENT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286</Words>
  <Application>Microsoft Office PowerPoint</Application>
  <PresentationFormat>On-screen Show (4:3)</PresentationFormat>
  <Paragraphs>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WELCOME</vt:lpstr>
      <vt:lpstr>BLOCKCHAIN VOTING SYSTEM</vt:lpstr>
      <vt:lpstr>ABSTRACT</vt:lpstr>
      <vt:lpstr>EXISTING SYSTEM</vt:lpstr>
      <vt:lpstr>PROPOSED SYSTEM</vt:lpstr>
      <vt:lpstr>SYSTEM REQUIREMENTS</vt:lpstr>
      <vt:lpstr>HARDWARE SPECIFICATION</vt:lpstr>
      <vt:lpstr>SOFTWARE SPECIFICATION</vt:lpstr>
      <vt:lpstr>MODULES</vt:lpstr>
      <vt:lpstr>Slide 10</vt:lpstr>
      <vt:lpstr>Slide 11</vt:lpstr>
      <vt:lpstr>Slide 12</vt:lpstr>
      <vt:lpstr>Slide 13</vt:lpstr>
      <vt:lpstr>FRONT END</vt:lpstr>
      <vt:lpstr>BACK END</vt:lpstr>
      <vt:lpstr>SCREENSHOT</vt:lpstr>
      <vt:lpstr>Slide 17</vt:lpstr>
      <vt:lpstr>Slide 18</vt:lpstr>
      <vt:lpstr>Slide 19</vt:lpstr>
      <vt:lpstr>FUTURE ENHANCEMENT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DELL</dc:creator>
  <cp:lastModifiedBy>DELL</cp:lastModifiedBy>
  <cp:revision>6</cp:revision>
  <dcterms:created xsi:type="dcterms:W3CDTF">2022-04-30T03:27:07Z</dcterms:created>
  <dcterms:modified xsi:type="dcterms:W3CDTF">2022-04-30T04:15:33Z</dcterms:modified>
</cp:coreProperties>
</file>