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seru/one-page-project" TargetMode="External"/><Relationship Id="rId2" Type="http://schemas.openxmlformats.org/officeDocument/2006/relationships/hyperlink" Target="http://ahma0324.web.eadania.dk/Repositories/one-page-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37A8-DC4A-4A36-9642-17BE4ED31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FFFF00"/>
                </a:solidFill>
                <a:latin typeface="Kaushan Script" panose="03060602040705080205" pitchFamily="66" charset="0"/>
              </a:rPr>
              <a:t>Grillin</a:t>
            </a:r>
            <a:r>
              <a:rPr lang="da-DK" dirty="0">
                <a:solidFill>
                  <a:srgbClr val="FFFF00"/>
                </a:solidFill>
                <a:latin typeface="Kaushan Script" panose="03060602040705080205" pitchFamily="66" charset="0"/>
              </a:rPr>
              <a:t> and </a:t>
            </a:r>
            <a:r>
              <a:rPr lang="da-DK" dirty="0" err="1">
                <a:solidFill>
                  <a:srgbClr val="FFFF00"/>
                </a:solidFill>
                <a:latin typeface="Kaushan Script" panose="03060602040705080205" pitchFamily="66" charset="0"/>
              </a:rPr>
              <a:t>Chillin</a:t>
            </a:r>
            <a:endParaRPr lang="da-DK" dirty="0">
              <a:solidFill>
                <a:srgbClr val="FFFF00"/>
              </a:solidFill>
              <a:latin typeface="Kaushan Script" panose="03060602040705080205" pitchFamily="66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8FD770B-00F5-4808-A062-1E399597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Ahmad og Maria</a:t>
            </a:r>
          </a:p>
        </p:txBody>
      </p:sp>
    </p:spTree>
    <p:extLst>
      <p:ext uri="{BB962C8B-B14F-4D97-AF65-F5344CB8AC3E}">
        <p14:creationId xmlns:p14="http://schemas.microsoft.com/office/powerpoint/2010/main" val="3173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5C588-9D6B-4019-AED3-05AD90B2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Produktet</a:t>
            </a:r>
          </a:p>
        </p:txBody>
      </p:sp>
      <p:pic>
        <p:nvPicPr>
          <p:cNvPr id="7" name="Billede 6" descr="Et billede, der indeholder sidder, bord, mad&#10;&#10;Automatisk genereret beskrivelse">
            <a:extLst>
              <a:ext uri="{FF2B5EF4-FFF2-40B4-BE49-F238E27FC236}">
                <a16:creationId xmlns:a16="http://schemas.microsoft.com/office/drawing/2014/main" id="{1D0EDEF4-CD97-4D13-A2B5-598532DF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54" y="2085975"/>
            <a:ext cx="6988291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6CDC2-E9C7-4B95-AD90-F4400C17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Researchfasen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114DEB2-EFEC-41E6-855E-4B73BC21D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4166"/>
            <a:ext cx="5436066" cy="5227976"/>
          </a:xfrm>
        </p:spPr>
      </p:pic>
      <p:pic>
        <p:nvPicPr>
          <p:cNvPr id="7" name="Billede 6" descr="Et billede, der indeholder meter&#10;&#10;Automatisk genereret beskrivelse">
            <a:extLst>
              <a:ext uri="{FF2B5EF4-FFF2-40B4-BE49-F238E27FC236}">
                <a16:creationId xmlns:a16="http://schemas.microsoft.com/office/drawing/2014/main" id="{6AD78997-5275-42B2-A5C7-7681D9EB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66" y="2362200"/>
            <a:ext cx="7124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0F6AC-F214-4620-9B92-E28E431E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Researchfasen (part 2)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6DBF876-FABE-482D-8F02-E6C8445D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3631"/>
            <a:ext cx="5384069" cy="3598863"/>
          </a:xfrm>
        </p:spPr>
      </p:pic>
      <p:pic>
        <p:nvPicPr>
          <p:cNvPr id="7" name="Billede 6" descr="Et billede, der indeholder meter&#10;&#10;Automatisk genereret beskrivelse">
            <a:extLst>
              <a:ext uri="{FF2B5EF4-FFF2-40B4-BE49-F238E27FC236}">
                <a16:creationId xmlns:a16="http://schemas.microsoft.com/office/drawing/2014/main" id="{EACFC0BD-29A3-4185-B177-6899DFFC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2" y="2383631"/>
            <a:ext cx="6200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2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B1D1E-F6D4-4F33-B3A0-2ED044A2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Researchfasen (part 3)</a:t>
            </a:r>
          </a:p>
        </p:txBody>
      </p:sp>
      <p:pic>
        <p:nvPicPr>
          <p:cNvPr id="6" name="Pladsholder til indhold 5" descr="Et billede, der indeholder meter&#10;&#10;Automatisk genereret beskrivelse">
            <a:extLst>
              <a:ext uri="{FF2B5EF4-FFF2-40B4-BE49-F238E27FC236}">
                <a16:creationId xmlns:a16="http://schemas.microsoft.com/office/drawing/2014/main" id="{38DD4D72-9C23-440A-BA3B-3865689D3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0" y="1974055"/>
            <a:ext cx="7853254" cy="4569620"/>
          </a:xfrm>
        </p:spPr>
      </p:pic>
    </p:spTree>
    <p:extLst>
      <p:ext uri="{BB962C8B-B14F-4D97-AF65-F5344CB8AC3E}">
        <p14:creationId xmlns:p14="http://schemas.microsoft.com/office/powerpoint/2010/main" val="41955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F9358-4432-499E-A079-8A3FF4FC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Designfasen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BD97A6D-B7C8-4AF4-B207-F0512C03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Wireframes</a:t>
            </a:r>
          </a:p>
          <a:p>
            <a:endParaRPr lang="da-DK" dirty="0"/>
          </a:p>
          <a:p>
            <a:r>
              <a:rPr lang="da-DK" dirty="0" err="1"/>
              <a:t>Moodboard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390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3BC34-6CBE-4348-8AA6-8319884F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Hjemmeside opbygning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9FF133-BF07-4F9A-A1C0-2D756558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Link: </a:t>
            </a:r>
            <a:r>
              <a:rPr lang="da-DK" dirty="0">
                <a:hlinkClick r:id="rId2"/>
              </a:rPr>
              <a:t>http://ahma0324.web.eadania.dk/Repositories/one-page-project/</a:t>
            </a:r>
            <a:endParaRPr lang="da-DK" dirty="0"/>
          </a:p>
          <a:p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https://github.com/Ahamseru/one-page-project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15442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D968A5005B6D4C94025D20AD99E9D7" ma:contentTypeVersion="2" ma:contentTypeDescription="Opret et nyt dokument." ma:contentTypeScope="" ma:versionID="9b3e1d3d711d7246f5dde8b5ec1d2061">
  <xsd:schema xmlns:xsd="http://www.w3.org/2001/XMLSchema" xmlns:xs="http://www.w3.org/2001/XMLSchema" xmlns:p="http://schemas.microsoft.com/office/2006/metadata/properties" xmlns:ns3="0afc4913-7710-4251-bbb4-c4d59ad8ac07" targetNamespace="http://schemas.microsoft.com/office/2006/metadata/properties" ma:root="true" ma:fieldsID="57877c9918e4a7dd7a36cb3febc9afbf" ns3:_="">
    <xsd:import namespace="0afc4913-7710-4251-bbb4-c4d59ad8a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c4913-7710-4251-bbb4-c4d59ad8a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7B8895-DE5B-45F1-AEA9-0CA042C364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c4913-7710-4251-bbb4-c4d59ad8a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B9B5E1-F095-4317-A39E-42F6B87882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57D8E-26D8-427A-A2CD-ECD6F4E180D0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afc4913-7710-4251-bbb4-c4d59ad8ac07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186</TotalTime>
  <Words>51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Kaushan Script</vt:lpstr>
      <vt:lpstr>Trebuchet MS</vt:lpstr>
      <vt:lpstr>Berlin</vt:lpstr>
      <vt:lpstr>Grillin and Chillin</vt:lpstr>
      <vt:lpstr>Produktet</vt:lpstr>
      <vt:lpstr>Researchfasen</vt:lpstr>
      <vt:lpstr>Researchfasen (part 2)</vt:lpstr>
      <vt:lpstr>Researchfasen (part 3)</vt:lpstr>
      <vt:lpstr>Designfasen</vt:lpstr>
      <vt:lpstr>Hjemmeside opbygning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Grillin and Chillin</dc:title>
  <dc:creator>Ahmad Anwar Azzam</dc:creator>
  <cp:lastModifiedBy>Ahmad Anwar Azzam</cp:lastModifiedBy>
  <cp:revision>7</cp:revision>
  <dcterms:created xsi:type="dcterms:W3CDTF">2019-11-29T07:50:24Z</dcterms:created>
  <dcterms:modified xsi:type="dcterms:W3CDTF">2019-11-29T11:33:21Z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0x010100E3D968A5005B6D4C94025D20AD99E9D7</vt:lpwstr>
  </property>
</Properties>
</file>