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embeddedFontLst>
    <p:embeddedFont>
      <p:font typeface="Kaushan Script"/>
      <p:regular r:id="rId12"/>
    </p:embeddedFont>
    <p:embeddedFont>
      <p:font typeface="Century Gothic"/>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7" roundtripDataSignature="AMtx7mgnpOSMfhBiUvo87ZO9jsmaaFJ1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CenturyGothic-regular.fntdata"/><Relationship Id="rId12" Type="http://schemas.openxmlformats.org/officeDocument/2006/relationships/font" Target="fonts/KaushanScrip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enturyGothic-italic.fntdata"/><Relationship Id="rId14" Type="http://schemas.openxmlformats.org/officeDocument/2006/relationships/font" Target="fonts/CenturyGothic-bold.fntdata"/><Relationship Id="rId17" Type="http://customschemas.google.com/relationships/presentationmetadata" Target="metadata"/><Relationship Id="rId16"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8"/>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0" name="Google Shape;20;p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17"/>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77" name="Google Shape;77;p17"/>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18"/>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19"/>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9"/>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19"/>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19"/>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rgbClr val="86D1D8"/>
                </a:solidFill>
                <a:latin typeface="Arial"/>
                <a:ea typeface="Arial"/>
                <a:cs typeface="Arial"/>
                <a:sym typeface="Arial"/>
              </a:rPr>
              <a:t>“</a:t>
            </a:r>
            <a:endParaRPr/>
          </a:p>
        </p:txBody>
      </p:sp>
      <p:sp>
        <p:nvSpPr>
          <p:cNvPr id="95" name="Google Shape;95;p19"/>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20"/>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2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2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1"/>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21"/>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21"/>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21"/>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21"/>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21"/>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21"/>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21"/>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2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2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2"/>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22"/>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9" name="Google Shape;119;p22"/>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22"/>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22"/>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2" name="Google Shape;122;p22"/>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22"/>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22"/>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5" name="Google Shape;125;p22"/>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22"/>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22"/>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2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2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3"/>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2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24"/>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4"/>
          <p:cNvSpPr txBox="1"/>
          <p:nvPr>
            <p:ph idx="1" type="body"/>
          </p:nvPr>
        </p:nvSpPr>
        <p:spPr>
          <a:xfrm rot="5400000">
            <a:off x="1679576"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2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6" name="Google Shape;26;p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10"/>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2" name="Google Shape;32;p1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1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1"/>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8" name="Google Shape;38;p11"/>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9" name="Google Shape;39;p1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1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5" name="Google Shape;45;p12"/>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6" name="Google Shape;46;p12"/>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7" name="Google Shape;47;p12"/>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8" name="Google Shape;48;p1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1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5"/>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5"/>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15"/>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6"/>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6"/>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0" name="Google Shape;70;p16"/>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2.xml"/><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7.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7"/>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7"/>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7"/>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7"/>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7"/>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7"/>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6" name="Shape 146"/>
        <p:cNvGrpSpPr/>
        <p:nvPr/>
      </p:nvGrpSpPr>
      <p:grpSpPr>
        <a:xfrm>
          <a:off x="0" y="0"/>
          <a:ext cx="0" cy="0"/>
          <a:chOff x="0" y="0"/>
          <a:chExt cx="0" cy="0"/>
        </a:xfrm>
      </p:grpSpPr>
      <p:sp>
        <p:nvSpPr>
          <p:cNvPr id="147" name="Google Shape;147;p1"/>
          <p:cNvSpPr txBox="1"/>
          <p:nvPr/>
        </p:nvSpPr>
        <p:spPr>
          <a:xfrm>
            <a:off x="596350" y="3424392"/>
            <a:ext cx="2835961" cy="455189"/>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	</a:t>
            </a:r>
            <a:endParaRPr/>
          </a:p>
        </p:txBody>
      </p:sp>
      <p:sp>
        <p:nvSpPr>
          <p:cNvPr id="148" name="Google Shape;148;p1"/>
          <p:cNvSpPr txBox="1"/>
          <p:nvPr/>
        </p:nvSpPr>
        <p:spPr>
          <a:xfrm>
            <a:off x="0" y="384314"/>
            <a:ext cx="12192000"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0" i="0" lang="en-US" sz="1800" u="none" cap="none" strike="noStrike">
                <a:solidFill>
                  <a:srgbClr val="C1E9EC"/>
                </a:solidFill>
                <a:latin typeface="Century Gothic"/>
                <a:ea typeface="Century Gothic"/>
                <a:cs typeface="Century Gothic"/>
                <a:sym typeface="Century Gothic"/>
              </a:rPr>
              <a:t>Group</a:t>
            </a:r>
            <a:endParaRPr b="0" i="0" sz="1800" u="none" cap="none" strike="noStrike">
              <a:solidFill>
                <a:srgbClr val="C1E9EC"/>
              </a:solidFill>
              <a:latin typeface="Century Gothic"/>
              <a:ea typeface="Century Gothic"/>
              <a:cs typeface="Century Gothic"/>
              <a:sym typeface="Century Gothic"/>
            </a:endParaRPr>
          </a:p>
          <a:p>
            <a:pPr indent="0" lvl="0" marL="0" marR="0" rtl="0" algn="ctr">
              <a:lnSpc>
                <a:spcPct val="150000"/>
              </a:lnSpc>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Spartan</a:t>
            </a:r>
            <a:endParaRPr b="0" i="0" sz="1800" u="none" cap="none" strike="noStrike">
              <a:solidFill>
                <a:schemeClr val="lt1"/>
              </a:solidFill>
              <a:latin typeface="Century Gothic"/>
              <a:ea typeface="Century Gothic"/>
              <a:cs typeface="Century Gothic"/>
              <a:sym typeface="Century Gothic"/>
            </a:endParaRPr>
          </a:p>
        </p:txBody>
      </p:sp>
      <p:sp>
        <p:nvSpPr>
          <p:cNvPr id="149" name="Google Shape;149;p1"/>
          <p:cNvSpPr txBox="1"/>
          <p:nvPr/>
        </p:nvSpPr>
        <p:spPr>
          <a:xfrm>
            <a:off x="6628" y="1663152"/>
            <a:ext cx="12192000" cy="1262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rgbClr val="C1E9EC"/>
                </a:solidFill>
                <a:latin typeface="Century Gothic"/>
                <a:ea typeface="Century Gothic"/>
                <a:cs typeface="Century Gothic"/>
                <a:sym typeface="Century Gothic"/>
              </a:rPr>
              <a:t>PROJECT</a:t>
            </a:r>
            <a:endParaRPr/>
          </a:p>
          <a:p>
            <a:pPr indent="0" lvl="0" marL="0" marR="0" rtl="0" algn="ctr">
              <a:spcBef>
                <a:spcPts val="0"/>
              </a:spcBef>
              <a:spcAft>
                <a:spcPts val="0"/>
              </a:spcAft>
              <a:buNone/>
            </a:pPr>
            <a:r>
              <a:rPr b="1" lang="en-US" sz="4000">
                <a:solidFill>
                  <a:schemeClr val="lt1"/>
                </a:solidFill>
                <a:latin typeface="Balthazar"/>
                <a:ea typeface="Balthazar"/>
                <a:cs typeface="Balthazar"/>
                <a:sym typeface="Balthazar"/>
              </a:rPr>
              <a:t>Shop </a:t>
            </a:r>
            <a:r>
              <a:rPr b="1" i="0" lang="en-US" sz="4000" u="none" cap="none" strike="noStrike">
                <a:solidFill>
                  <a:schemeClr val="lt1"/>
                </a:solidFill>
                <a:latin typeface="Balthazar"/>
                <a:ea typeface="Balthazar"/>
                <a:cs typeface="Balthazar"/>
                <a:sym typeface="Balthazar"/>
              </a:rPr>
              <a:t>System(</a:t>
            </a:r>
            <a:r>
              <a:rPr b="1" lang="en-US" sz="4000">
                <a:solidFill>
                  <a:schemeClr val="lt1"/>
                </a:solidFill>
                <a:latin typeface="Balthazar"/>
                <a:ea typeface="Balthazar"/>
                <a:cs typeface="Balthazar"/>
                <a:sym typeface="Balthazar"/>
              </a:rPr>
              <a:t>Ecommerce)</a:t>
            </a:r>
            <a:endParaRPr b="1" sz="4000">
              <a:solidFill>
                <a:schemeClr val="lt1"/>
              </a:solidFill>
              <a:latin typeface="Balthazar"/>
              <a:ea typeface="Balthazar"/>
              <a:cs typeface="Balthazar"/>
              <a:sym typeface="Balthazar"/>
            </a:endParaRPr>
          </a:p>
          <a:p>
            <a:pPr indent="0" lvl="0" marL="0" marR="0" rtl="0" algn="ctr">
              <a:lnSpc>
                <a:spcPct val="150000"/>
              </a:lnSpc>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using C console program</a:t>
            </a:r>
            <a:endParaRPr/>
          </a:p>
        </p:txBody>
      </p:sp>
      <p:sp>
        <p:nvSpPr>
          <p:cNvPr id="150" name="Google Shape;150;p1"/>
          <p:cNvSpPr txBox="1"/>
          <p:nvPr/>
        </p:nvSpPr>
        <p:spPr>
          <a:xfrm>
            <a:off x="3896607" y="5735003"/>
            <a:ext cx="4398785"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0" i="0" lang="en-US" sz="1600" u="none" cap="none" strike="noStrike">
                <a:solidFill>
                  <a:srgbClr val="C1E9EC"/>
                </a:solidFill>
                <a:latin typeface="Century Gothic"/>
                <a:ea typeface="Century Gothic"/>
                <a:cs typeface="Century Gothic"/>
                <a:sym typeface="Century Gothic"/>
              </a:rPr>
              <a:t>SUBMITTED TO</a:t>
            </a:r>
            <a:endParaRPr/>
          </a:p>
          <a:p>
            <a:pPr indent="0" lvl="0" marL="0" marR="0" rtl="0" algn="ctr">
              <a:spcBef>
                <a:spcPts val="0"/>
              </a:spcBef>
              <a:spcAft>
                <a:spcPts val="0"/>
              </a:spcAft>
              <a:buNone/>
            </a:pPr>
            <a:r>
              <a:rPr b="0" i="0" lang="en-US" sz="1600" u="none" cap="none" strike="noStrike">
                <a:solidFill>
                  <a:schemeClr val="lt1"/>
                </a:solidFill>
                <a:latin typeface="Century Gothic"/>
                <a:ea typeface="Century Gothic"/>
                <a:cs typeface="Century Gothic"/>
                <a:sym typeface="Century Gothic"/>
              </a:rPr>
              <a:t>Jamil As-ad</a:t>
            </a:r>
            <a:endParaRPr b="0" i="0" sz="1600" u="none" cap="none" strike="noStrike">
              <a:solidFill>
                <a:schemeClr val="lt1"/>
              </a:solidFill>
              <a:latin typeface="Century Gothic"/>
              <a:ea typeface="Century Gothic"/>
              <a:cs typeface="Century Gothic"/>
              <a:sym typeface="Century Gothic"/>
            </a:endParaRPr>
          </a:p>
          <a:p>
            <a:pPr indent="0" lvl="0" marL="0" marR="0" rtl="0" algn="ctr">
              <a:spcBef>
                <a:spcPts val="0"/>
              </a:spcBef>
              <a:spcAft>
                <a:spcPts val="0"/>
              </a:spcAft>
              <a:buNone/>
            </a:pPr>
            <a:r>
              <a:rPr b="0" i="0" lang="en-US" sz="1600" u="none" cap="none" strike="noStrike">
                <a:solidFill>
                  <a:schemeClr val="lt1"/>
                </a:solidFill>
                <a:latin typeface="Century Gothic"/>
                <a:ea typeface="Century Gothic"/>
                <a:cs typeface="Century Gothic"/>
                <a:sym typeface="Century Gothic"/>
              </a:rPr>
              <a:t>( Lecturer in Department of CSE ) </a:t>
            </a:r>
            <a:endParaRPr/>
          </a:p>
        </p:txBody>
      </p:sp>
      <p:cxnSp>
        <p:nvCxnSpPr>
          <p:cNvPr id="151" name="Google Shape;151;p1"/>
          <p:cNvCxnSpPr/>
          <p:nvPr/>
        </p:nvCxnSpPr>
        <p:spPr>
          <a:xfrm rot="10800000">
            <a:off x="2" y="5607108"/>
            <a:ext cx="12198626" cy="38060"/>
          </a:xfrm>
          <a:prstGeom prst="straightConnector1">
            <a:avLst/>
          </a:prstGeom>
          <a:noFill/>
          <a:ln cap="flat" cmpd="sng" w="28575">
            <a:solidFill>
              <a:schemeClr val="lt1"/>
            </a:solidFill>
            <a:prstDash val="dash"/>
            <a:round/>
            <a:headEnd len="sm" w="sm" type="none"/>
            <a:tailEnd len="sm" w="sm" type="none"/>
          </a:ln>
        </p:spPr>
      </p:cxnSp>
      <p:cxnSp>
        <p:nvCxnSpPr>
          <p:cNvPr id="152" name="Google Shape;152;p1"/>
          <p:cNvCxnSpPr/>
          <p:nvPr/>
        </p:nvCxnSpPr>
        <p:spPr>
          <a:xfrm>
            <a:off x="12811633" y="5954798"/>
            <a:ext cx="0" cy="1212832"/>
          </a:xfrm>
          <a:prstGeom prst="straightConnector1">
            <a:avLst/>
          </a:prstGeom>
          <a:noFill/>
          <a:ln cap="flat" cmpd="sng" w="28575">
            <a:solidFill>
              <a:schemeClr val="lt1"/>
            </a:solidFill>
            <a:prstDash val="dash"/>
            <a:round/>
            <a:headEnd len="sm" w="sm" type="none"/>
            <a:tailEnd len="sm" w="sm" type="none"/>
          </a:ln>
        </p:spPr>
      </p:cxnSp>
      <p:sp>
        <p:nvSpPr>
          <p:cNvPr id="153" name="Google Shape;153;p1"/>
          <p:cNvSpPr txBox="1"/>
          <p:nvPr/>
        </p:nvSpPr>
        <p:spPr>
          <a:xfrm>
            <a:off x="3214462" y="3424392"/>
            <a:ext cx="2611469" cy="1615827"/>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t/>
            </a:r>
            <a:endParaRPr b="0" i="0" sz="1800" u="none" cap="none" strike="noStrike">
              <a:solidFill>
                <a:srgbClr val="C1E9EC"/>
              </a:solidFill>
              <a:latin typeface="Century Gothic"/>
              <a:ea typeface="Century Gothic"/>
              <a:cs typeface="Century Gothic"/>
              <a:sym typeface="Century Gothic"/>
            </a:endParaRPr>
          </a:p>
          <a:p>
            <a:pPr indent="0" lvl="0" marL="0" marR="0" rtl="0" algn="ctr">
              <a:lnSpc>
                <a:spcPct val="150000"/>
              </a:lnSpc>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	</a:t>
            </a:r>
            <a:endParaRPr/>
          </a:p>
          <a:p>
            <a:pPr indent="0" lvl="0" marL="0" marR="0" rtl="0" algn="ctr">
              <a:lnSpc>
                <a:spcPct val="150000"/>
              </a:lnSpc>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Mohammad Irtisum</a:t>
            </a:r>
            <a:endParaRPr b="0" i="0" sz="1800" u="none" cap="none" strike="noStrike">
              <a:solidFill>
                <a:schemeClr val="lt1"/>
              </a:solidFill>
              <a:latin typeface="Century Gothic"/>
              <a:ea typeface="Century Gothic"/>
              <a:cs typeface="Century Gothic"/>
              <a:sym typeface="Century Gothic"/>
            </a:endParaRPr>
          </a:p>
          <a:p>
            <a:pPr indent="0" lvl="0" marL="0" marR="0" rtl="0" algn="ctr">
              <a:spcBef>
                <a:spcPts val="0"/>
              </a:spcBef>
              <a:spcAft>
                <a:spcPts val="0"/>
              </a:spcAft>
              <a:buNone/>
            </a:pPr>
            <a:r>
              <a:rPr b="0" i="0" lang="en-US" sz="1600" u="none" cap="none" strike="noStrike">
                <a:solidFill>
                  <a:schemeClr val="lt1"/>
                </a:solidFill>
                <a:latin typeface="Century Gothic"/>
                <a:ea typeface="Century Gothic"/>
                <a:cs typeface="Century Gothic"/>
                <a:sym typeface="Century Gothic"/>
              </a:rPr>
              <a:t>C223091</a:t>
            </a:r>
            <a:endParaRPr b="0" i="0" sz="1600" u="none" cap="none" strike="noStrike">
              <a:solidFill>
                <a:schemeClr val="lt1"/>
              </a:solidFill>
              <a:latin typeface="Century Gothic"/>
              <a:ea typeface="Century Gothic"/>
              <a:cs typeface="Century Gothic"/>
              <a:sym typeface="Century Gothic"/>
            </a:endParaRPr>
          </a:p>
        </p:txBody>
      </p:sp>
      <p:pic>
        <p:nvPicPr>
          <p:cNvPr descr="User" id="154" name="Google Shape;154;p1"/>
          <p:cNvPicPr preferRelativeResize="0"/>
          <p:nvPr/>
        </p:nvPicPr>
        <p:blipFill rotWithShape="1">
          <a:blip r:embed="rId3">
            <a:alphaModFix/>
          </a:blip>
          <a:srcRect b="0" l="0" r="0" t="0"/>
          <a:stretch/>
        </p:blipFill>
        <p:spPr>
          <a:xfrm>
            <a:off x="4097321" y="3671576"/>
            <a:ext cx="727270" cy="727270"/>
          </a:xfrm>
          <a:prstGeom prst="rect">
            <a:avLst/>
          </a:prstGeom>
          <a:noFill/>
          <a:ln>
            <a:noFill/>
          </a:ln>
        </p:spPr>
      </p:pic>
      <p:sp>
        <p:nvSpPr>
          <p:cNvPr id="155" name="Google Shape;155;p1"/>
          <p:cNvSpPr txBox="1"/>
          <p:nvPr/>
        </p:nvSpPr>
        <p:spPr>
          <a:xfrm>
            <a:off x="6349397" y="3419043"/>
            <a:ext cx="2835961" cy="1615827"/>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t/>
            </a:r>
            <a:endParaRPr b="0" i="0" sz="1800" u="none" cap="none" strike="noStrike">
              <a:solidFill>
                <a:srgbClr val="C1E9EC"/>
              </a:solidFill>
              <a:latin typeface="Century Gothic"/>
              <a:ea typeface="Century Gothic"/>
              <a:cs typeface="Century Gothic"/>
              <a:sym typeface="Century Gothic"/>
            </a:endParaRPr>
          </a:p>
          <a:p>
            <a:pPr indent="0" lvl="0" marL="0" marR="0" rtl="0" algn="ctr">
              <a:lnSpc>
                <a:spcPct val="150000"/>
              </a:lnSpc>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	</a:t>
            </a:r>
            <a:endParaRPr/>
          </a:p>
          <a:p>
            <a:pPr indent="0" lvl="0" marL="0" marR="0" rtl="0" algn="ctr">
              <a:lnSpc>
                <a:spcPct val="150000"/>
              </a:lnSpc>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Ahanaf Tahmid</a:t>
            </a:r>
            <a:endParaRPr b="0" i="0" sz="1800" u="none" cap="none" strike="noStrike">
              <a:solidFill>
                <a:schemeClr val="lt1"/>
              </a:solidFill>
              <a:latin typeface="Century Gothic"/>
              <a:ea typeface="Century Gothic"/>
              <a:cs typeface="Century Gothic"/>
              <a:sym typeface="Century Gothic"/>
            </a:endParaRPr>
          </a:p>
          <a:p>
            <a:pPr indent="0" lvl="0" marL="0" marR="0" rtl="0" algn="ctr">
              <a:spcBef>
                <a:spcPts val="0"/>
              </a:spcBef>
              <a:spcAft>
                <a:spcPts val="0"/>
              </a:spcAft>
              <a:buNone/>
            </a:pPr>
            <a:r>
              <a:rPr b="0" i="0" lang="en-US" sz="1600" u="none" cap="none" strike="noStrike">
                <a:solidFill>
                  <a:schemeClr val="lt1"/>
                </a:solidFill>
                <a:latin typeface="Century Gothic"/>
                <a:ea typeface="Century Gothic"/>
                <a:cs typeface="Century Gothic"/>
                <a:sym typeface="Century Gothic"/>
              </a:rPr>
              <a:t>C223101</a:t>
            </a:r>
            <a:endParaRPr b="0" i="0" sz="1600" u="none" cap="none" strike="noStrike">
              <a:solidFill>
                <a:schemeClr val="lt1"/>
              </a:solidFill>
              <a:latin typeface="Century Gothic"/>
              <a:ea typeface="Century Gothic"/>
              <a:cs typeface="Century Gothic"/>
              <a:sym typeface="Century Gothic"/>
            </a:endParaRPr>
          </a:p>
        </p:txBody>
      </p:sp>
      <p:sp>
        <p:nvSpPr>
          <p:cNvPr id="156" name="Google Shape;156;p1"/>
          <p:cNvSpPr txBox="1"/>
          <p:nvPr/>
        </p:nvSpPr>
        <p:spPr>
          <a:xfrm>
            <a:off x="8958473" y="3419043"/>
            <a:ext cx="2835961" cy="1169551"/>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t/>
            </a:r>
            <a:endParaRPr b="0" i="0" sz="1800" u="none" cap="none" strike="noStrike">
              <a:solidFill>
                <a:srgbClr val="C1E9EC"/>
              </a:solidFill>
              <a:latin typeface="Century Gothic"/>
              <a:ea typeface="Century Gothic"/>
              <a:cs typeface="Century Gothic"/>
              <a:sym typeface="Century Gothic"/>
            </a:endParaRPr>
          </a:p>
          <a:p>
            <a:pPr indent="0" lvl="0" marL="0" marR="0" rtl="0" algn="ctr">
              <a:lnSpc>
                <a:spcPct val="150000"/>
              </a:lnSpc>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	</a:t>
            </a:r>
            <a:endParaRPr/>
          </a:p>
          <a:p>
            <a:pPr indent="0" lvl="0" marL="0" marR="0" rtl="0" algn="ctr">
              <a:spcBef>
                <a:spcPts val="0"/>
              </a:spcBef>
              <a:spcAft>
                <a:spcPts val="0"/>
              </a:spcAft>
              <a:buNone/>
            </a:pPr>
            <a:r>
              <a:t/>
            </a:r>
            <a:endParaRPr b="0" i="0" sz="1600" u="none" cap="none" strike="noStrike">
              <a:solidFill>
                <a:schemeClr val="lt1"/>
              </a:solidFill>
              <a:latin typeface="Century Gothic"/>
              <a:ea typeface="Century Gothic"/>
              <a:cs typeface="Century Gothic"/>
              <a:sym typeface="Century Gothic"/>
            </a:endParaRPr>
          </a:p>
        </p:txBody>
      </p:sp>
      <p:pic>
        <p:nvPicPr>
          <p:cNvPr descr="User" id="157" name="Google Shape;157;p1"/>
          <p:cNvPicPr preferRelativeResize="0"/>
          <p:nvPr/>
        </p:nvPicPr>
        <p:blipFill rotWithShape="1">
          <a:blip r:embed="rId3">
            <a:alphaModFix/>
          </a:blip>
          <a:srcRect b="0" l="0" r="0" t="0"/>
          <a:stretch/>
        </p:blipFill>
        <p:spPr>
          <a:xfrm>
            <a:off x="7328340" y="3671576"/>
            <a:ext cx="727270" cy="727270"/>
          </a:xfrm>
          <a:prstGeom prst="rect">
            <a:avLst/>
          </a:prstGeom>
          <a:noFill/>
          <a:ln>
            <a:noFill/>
          </a:ln>
        </p:spPr>
      </p:pic>
      <p:sp>
        <p:nvSpPr>
          <p:cNvPr id="158" name="Google Shape;158;p1"/>
          <p:cNvSpPr txBox="1"/>
          <p:nvPr/>
        </p:nvSpPr>
        <p:spPr>
          <a:xfrm>
            <a:off x="4412974" y="3392555"/>
            <a:ext cx="329979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rgbClr val="C1E9EC"/>
                </a:solidFill>
                <a:latin typeface="Century Gothic"/>
                <a:ea typeface="Century Gothic"/>
                <a:cs typeface="Century Gothic"/>
                <a:sym typeface="Century Gothic"/>
              </a:rPr>
              <a:t>MEMBERS</a:t>
            </a:r>
            <a:endParaRPr/>
          </a:p>
        </p:txBody>
      </p:sp>
      <p:sp>
        <p:nvSpPr>
          <p:cNvPr id="159" name="Google Shape;159;p1"/>
          <p:cNvSpPr/>
          <p:nvPr/>
        </p:nvSpPr>
        <p:spPr>
          <a:xfrm>
            <a:off x="10442714" y="-13252"/>
            <a:ext cx="662608" cy="1166191"/>
          </a:xfrm>
          <a:prstGeom prst="rect">
            <a:avLst/>
          </a:prstGeom>
          <a:gradFill>
            <a:gsLst>
              <a:gs pos="0">
                <a:srgbClr val="407D6A"/>
              </a:gs>
              <a:gs pos="100000">
                <a:srgbClr val="25404E"/>
              </a:gs>
            </a:gsLst>
            <a:path path="circle">
              <a:fillToRect b="100%" r="100%"/>
            </a:path>
            <a:tileRect l="-100%" t="-100%"/>
          </a:gradFill>
          <a:ln cap="rnd" cmpd="sng" w="19050">
            <a:solidFill>
              <a:srgbClr val="C1E9E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lt1"/>
                </a:solidFill>
                <a:latin typeface="Kaushan Script"/>
                <a:ea typeface="Kaushan Script"/>
                <a:cs typeface="Kaushan Script"/>
                <a:sym typeface="Kaushan Script"/>
              </a:rPr>
              <a:t>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3" name="Shape 163"/>
        <p:cNvGrpSpPr/>
        <p:nvPr/>
      </p:nvGrpSpPr>
      <p:grpSpPr>
        <a:xfrm>
          <a:off x="0" y="0"/>
          <a:ext cx="0" cy="0"/>
          <a:chOff x="0" y="0"/>
          <a:chExt cx="0" cy="0"/>
        </a:xfrm>
      </p:grpSpPr>
      <p:sp>
        <p:nvSpPr>
          <p:cNvPr id="164" name="Google Shape;164;p2"/>
          <p:cNvSpPr/>
          <p:nvPr/>
        </p:nvSpPr>
        <p:spPr>
          <a:xfrm>
            <a:off x="-19877" y="-13252"/>
            <a:ext cx="12304641" cy="669681"/>
          </a:xfrm>
          <a:prstGeom prst="rect">
            <a:avLst/>
          </a:prstGeom>
          <a:gradFill>
            <a:gsLst>
              <a:gs pos="0">
                <a:srgbClr val="407D6A"/>
              </a:gs>
              <a:gs pos="100000">
                <a:srgbClr val="25404E"/>
              </a:gs>
            </a:gsLst>
            <a:path path="circle">
              <a:fillToRect b="100%" r="100%"/>
            </a:path>
            <a:tileRect l="-100%" t="-100%"/>
          </a:gradFill>
          <a:ln cap="rnd" cmpd="sng" w="19050">
            <a:solidFill>
              <a:srgbClr val="C1E9E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Balthazar"/>
              <a:ea typeface="Balthazar"/>
              <a:cs typeface="Balthazar"/>
              <a:sym typeface="Balthazar"/>
            </a:endParaRPr>
          </a:p>
        </p:txBody>
      </p:sp>
      <p:sp>
        <p:nvSpPr>
          <p:cNvPr id="165" name="Google Shape;165;p2"/>
          <p:cNvSpPr/>
          <p:nvPr/>
        </p:nvSpPr>
        <p:spPr>
          <a:xfrm>
            <a:off x="-19876" y="6194030"/>
            <a:ext cx="12304640" cy="669681"/>
          </a:xfrm>
          <a:prstGeom prst="rect">
            <a:avLst/>
          </a:prstGeom>
          <a:gradFill>
            <a:gsLst>
              <a:gs pos="0">
                <a:srgbClr val="407D6A"/>
              </a:gs>
              <a:gs pos="100000">
                <a:srgbClr val="25404E"/>
              </a:gs>
            </a:gsLst>
            <a:path path="circle">
              <a:fillToRect b="100%" r="100%"/>
            </a:path>
            <a:tileRect l="-100%" t="-100%"/>
          </a:gradFill>
          <a:ln cap="rnd" cmpd="sng" w="19050">
            <a:solidFill>
              <a:srgbClr val="C1E9E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Balthazar"/>
              <a:ea typeface="Balthazar"/>
              <a:cs typeface="Balthazar"/>
              <a:sym typeface="Balthazar"/>
            </a:endParaRPr>
          </a:p>
        </p:txBody>
      </p:sp>
      <p:sp>
        <p:nvSpPr>
          <p:cNvPr id="166" name="Google Shape;166;p2"/>
          <p:cNvSpPr/>
          <p:nvPr/>
        </p:nvSpPr>
        <p:spPr>
          <a:xfrm>
            <a:off x="10442714" y="-13252"/>
            <a:ext cx="662608" cy="1166191"/>
          </a:xfrm>
          <a:prstGeom prst="rect">
            <a:avLst/>
          </a:prstGeom>
          <a:gradFill>
            <a:gsLst>
              <a:gs pos="0">
                <a:srgbClr val="407D6A"/>
              </a:gs>
              <a:gs pos="100000">
                <a:srgbClr val="25404E"/>
              </a:gs>
            </a:gsLst>
            <a:path path="circle">
              <a:fillToRect b="100%" r="100%"/>
            </a:path>
            <a:tileRect l="-100%" t="-100%"/>
          </a:gradFill>
          <a:ln cap="rnd" cmpd="sng" w="19050">
            <a:solidFill>
              <a:srgbClr val="C1E9E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lt1"/>
                </a:solidFill>
                <a:latin typeface="Kaushan Script"/>
                <a:ea typeface="Kaushan Script"/>
                <a:cs typeface="Kaushan Script"/>
                <a:sym typeface="Kaushan Script"/>
              </a:rPr>
              <a:t>2</a:t>
            </a:r>
            <a:endParaRPr b="0" i="0" sz="4000" u="none" cap="none" strike="noStrike">
              <a:solidFill>
                <a:schemeClr val="lt1"/>
              </a:solidFill>
              <a:latin typeface="Kaushan Script"/>
              <a:ea typeface="Kaushan Script"/>
              <a:cs typeface="Kaushan Script"/>
              <a:sym typeface="Kaushan Script"/>
            </a:endParaRPr>
          </a:p>
        </p:txBody>
      </p:sp>
      <p:sp>
        <p:nvSpPr>
          <p:cNvPr id="167" name="Google Shape;167;p2"/>
          <p:cNvSpPr txBox="1"/>
          <p:nvPr/>
        </p:nvSpPr>
        <p:spPr>
          <a:xfrm>
            <a:off x="1" y="1166191"/>
            <a:ext cx="1219199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000" u="none" cap="none" strike="noStrike">
                <a:solidFill>
                  <a:srgbClr val="C1E9EC"/>
                </a:solidFill>
                <a:latin typeface="Balthazar"/>
                <a:ea typeface="Balthazar"/>
                <a:cs typeface="Balthazar"/>
                <a:sym typeface="Balthazar"/>
              </a:rPr>
              <a:t>Introduction</a:t>
            </a:r>
            <a:endParaRPr/>
          </a:p>
        </p:txBody>
      </p:sp>
      <p:cxnSp>
        <p:nvCxnSpPr>
          <p:cNvPr id="168" name="Google Shape;168;p2"/>
          <p:cNvCxnSpPr/>
          <p:nvPr/>
        </p:nvCxnSpPr>
        <p:spPr>
          <a:xfrm flipH="1" rot="10800000">
            <a:off x="1855303" y="1789043"/>
            <a:ext cx="8269356" cy="1"/>
          </a:xfrm>
          <a:prstGeom prst="straightConnector1">
            <a:avLst/>
          </a:prstGeom>
          <a:noFill/>
          <a:ln cap="rnd" cmpd="sng" w="9525">
            <a:solidFill>
              <a:srgbClr val="C1E9EC"/>
            </a:solidFill>
            <a:prstDash val="solid"/>
            <a:round/>
            <a:headEnd len="sm" w="sm" type="none"/>
            <a:tailEnd len="sm" w="sm" type="none"/>
          </a:ln>
        </p:spPr>
      </p:cxnSp>
      <p:sp>
        <p:nvSpPr>
          <p:cNvPr id="169" name="Google Shape;169;p2"/>
          <p:cNvSpPr txBox="1"/>
          <p:nvPr/>
        </p:nvSpPr>
        <p:spPr>
          <a:xfrm>
            <a:off x="1113183" y="2504661"/>
            <a:ext cx="9992139"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lt1"/>
                </a:solidFill>
                <a:latin typeface="Century Gothic"/>
                <a:ea typeface="Century Gothic"/>
                <a:cs typeface="Century Gothic"/>
                <a:sym typeface="Century Gothic"/>
              </a:rPr>
              <a:t>To Make a system for a shop where shopper can add products,add price for the customer. The Customer can search for the product, buy any product they like, and calculation will be on the screen after the customer buys all the products. Afterwards, they can purchase through a payment gateway(like bkash,nagad etc).</a:t>
            </a:r>
            <a:endParaRPr sz="2400">
              <a:solidFill>
                <a:schemeClr val="lt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3" name="Shape 173"/>
        <p:cNvGrpSpPr/>
        <p:nvPr/>
      </p:nvGrpSpPr>
      <p:grpSpPr>
        <a:xfrm>
          <a:off x="0" y="0"/>
          <a:ext cx="0" cy="0"/>
          <a:chOff x="0" y="0"/>
          <a:chExt cx="0" cy="0"/>
        </a:xfrm>
      </p:grpSpPr>
      <p:sp>
        <p:nvSpPr>
          <p:cNvPr id="174" name="Google Shape;174;p3"/>
          <p:cNvSpPr/>
          <p:nvPr/>
        </p:nvSpPr>
        <p:spPr>
          <a:xfrm>
            <a:off x="-19877" y="-13252"/>
            <a:ext cx="12304641" cy="669681"/>
          </a:xfrm>
          <a:prstGeom prst="rect">
            <a:avLst/>
          </a:prstGeom>
          <a:gradFill>
            <a:gsLst>
              <a:gs pos="0">
                <a:srgbClr val="407D6A"/>
              </a:gs>
              <a:gs pos="100000">
                <a:srgbClr val="25404E"/>
              </a:gs>
            </a:gsLst>
            <a:path path="circle">
              <a:fillToRect b="100%" r="100%"/>
            </a:path>
            <a:tileRect l="-100%" t="-100%"/>
          </a:gradFill>
          <a:ln cap="rnd" cmpd="sng" w="19050">
            <a:solidFill>
              <a:srgbClr val="C1E9E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Balthazar"/>
              <a:ea typeface="Balthazar"/>
              <a:cs typeface="Balthazar"/>
              <a:sym typeface="Balthazar"/>
            </a:endParaRPr>
          </a:p>
        </p:txBody>
      </p:sp>
      <p:sp>
        <p:nvSpPr>
          <p:cNvPr id="175" name="Google Shape;175;p3"/>
          <p:cNvSpPr/>
          <p:nvPr/>
        </p:nvSpPr>
        <p:spPr>
          <a:xfrm>
            <a:off x="-19876" y="6194030"/>
            <a:ext cx="12304640" cy="669681"/>
          </a:xfrm>
          <a:prstGeom prst="rect">
            <a:avLst/>
          </a:prstGeom>
          <a:gradFill>
            <a:gsLst>
              <a:gs pos="0">
                <a:srgbClr val="407D6A"/>
              </a:gs>
              <a:gs pos="100000">
                <a:srgbClr val="25404E"/>
              </a:gs>
            </a:gsLst>
            <a:path path="circle">
              <a:fillToRect b="100%" r="100%"/>
            </a:path>
            <a:tileRect l="-100%" t="-100%"/>
          </a:gradFill>
          <a:ln cap="rnd" cmpd="sng" w="19050">
            <a:solidFill>
              <a:srgbClr val="C1E9E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Balthazar"/>
              <a:ea typeface="Balthazar"/>
              <a:cs typeface="Balthazar"/>
              <a:sym typeface="Balthazar"/>
            </a:endParaRPr>
          </a:p>
        </p:txBody>
      </p:sp>
      <p:sp>
        <p:nvSpPr>
          <p:cNvPr id="176" name="Google Shape;176;p3"/>
          <p:cNvSpPr/>
          <p:nvPr/>
        </p:nvSpPr>
        <p:spPr>
          <a:xfrm>
            <a:off x="10442714" y="-13252"/>
            <a:ext cx="662608" cy="1166191"/>
          </a:xfrm>
          <a:prstGeom prst="rect">
            <a:avLst/>
          </a:prstGeom>
          <a:gradFill>
            <a:gsLst>
              <a:gs pos="0">
                <a:srgbClr val="407D6A"/>
              </a:gs>
              <a:gs pos="100000">
                <a:srgbClr val="25404E"/>
              </a:gs>
            </a:gsLst>
            <a:path path="circle">
              <a:fillToRect b="100%" r="100%"/>
            </a:path>
            <a:tileRect l="-100%" t="-100%"/>
          </a:gradFill>
          <a:ln cap="rnd" cmpd="sng" w="19050">
            <a:solidFill>
              <a:srgbClr val="C1E9E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0">
                <a:solidFill>
                  <a:schemeClr val="lt1"/>
                </a:solidFill>
                <a:latin typeface="Kaushan Script"/>
                <a:ea typeface="Kaushan Script"/>
                <a:cs typeface="Kaushan Script"/>
                <a:sym typeface="Kaushan Script"/>
              </a:rPr>
              <a:t>3</a:t>
            </a:r>
            <a:endParaRPr sz="4000">
              <a:solidFill>
                <a:schemeClr val="lt1"/>
              </a:solidFill>
              <a:latin typeface="Kaushan Script"/>
              <a:ea typeface="Kaushan Script"/>
              <a:cs typeface="Kaushan Script"/>
              <a:sym typeface="Kaushan Script"/>
            </a:endParaRPr>
          </a:p>
        </p:txBody>
      </p:sp>
      <p:sp>
        <p:nvSpPr>
          <p:cNvPr id="177" name="Google Shape;177;p3"/>
          <p:cNvSpPr txBox="1"/>
          <p:nvPr/>
        </p:nvSpPr>
        <p:spPr>
          <a:xfrm>
            <a:off x="1" y="1166191"/>
            <a:ext cx="1219199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C1E9EC"/>
                </a:solidFill>
                <a:latin typeface="Balthazar"/>
                <a:ea typeface="Balthazar"/>
                <a:cs typeface="Balthazar"/>
                <a:sym typeface="Balthazar"/>
              </a:rPr>
              <a:t>Features</a:t>
            </a:r>
            <a:endParaRPr/>
          </a:p>
        </p:txBody>
      </p:sp>
      <p:cxnSp>
        <p:nvCxnSpPr>
          <p:cNvPr id="178" name="Google Shape;178;p3"/>
          <p:cNvCxnSpPr/>
          <p:nvPr/>
        </p:nvCxnSpPr>
        <p:spPr>
          <a:xfrm flipH="1" rot="10800000">
            <a:off x="1855303" y="1789043"/>
            <a:ext cx="8269356" cy="1"/>
          </a:xfrm>
          <a:prstGeom prst="straightConnector1">
            <a:avLst/>
          </a:prstGeom>
          <a:noFill/>
          <a:ln cap="rnd" cmpd="sng" w="9525">
            <a:solidFill>
              <a:srgbClr val="C1E9EC"/>
            </a:solidFill>
            <a:prstDash val="solid"/>
            <a:round/>
            <a:headEnd len="sm" w="sm" type="none"/>
            <a:tailEnd len="sm" w="sm" type="none"/>
          </a:ln>
        </p:spPr>
      </p:cxnSp>
      <p:grpSp>
        <p:nvGrpSpPr>
          <p:cNvPr id="179" name="Google Shape;179;p3"/>
          <p:cNvGrpSpPr/>
          <p:nvPr/>
        </p:nvGrpSpPr>
        <p:grpSpPr>
          <a:xfrm>
            <a:off x="1858129" y="2646456"/>
            <a:ext cx="8299044" cy="2380096"/>
            <a:chOff x="2826" y="592369"/>
            <a:chExt cx="8299044" cy="2380096"/>
          </a:xfrm>
        </p:grpSpPr>
        <p:sp>
          <p:nvSpPr>
            <p:cNvPr id="180" name="Google Shape;180;p3"/>
            <p:cNvSpPr/>
            <p:nvPr/>
          </p:nvSpPr>
          <p:spPr>
            <a:xfrm>
              <a:off x="4152348" y="1259242"/>
              <a:ext cx="2336348" cy="1046349"/>
            </a:xfrm>
            <a:custGeom>
              <a:rect b="b" l="l" r="r" t="t"/>
              <a:pathLst>
                <a:path extrusionOk="0" h="120000" w="120000">
                  <a:moveTo>
                    <a:pt x="0" y="0"/>
                  </a:moveTo>
                  <a:lnTo>
                    <a:pt x="0" y="60000"/>
                  </a:lnTo>
                  <a:lnTo>
                    <a:pt x="120000" y="60000"/>
                  </a:lnTo>
                  <a:lnTo>
                    <a:pt x="120000" y="120000"/>
                  </a:lnTo>
                </a:path>
              </a:pathLst>
            </a:custGeom>
            <a:noFill/>
            <a:ln cap="rnd" cmpd="sng" w="19050">
              <a:solidFill>
                <a:srgbClr val="C1E9EC"/>
              </a:solidFill>
              <a:prstDash val="solid"/>
              <a:round/>
              <a:headEnd len="sm" w="sm" type="none"/>
              <a:tailEnd len="sm" w="sm" type="none"/>
            </a:ln>
          </p:spPr>
        </p:sp>
        <p:sp>
          <p:nvSpPr>
            <p:cNvPr id="181" name="Google Shape;181;p3"/>
            <p:cNvSpPr/>
            <p:nvPr/>
          </p:nvSpPr>
          <p:spPr>
            <a:xfrm>
              <a:off x="1816000" y="1259242"/>
              <a:ext cx="2336348" cy="1046349"/>
            </a:xfrm>
            <a:custGeom>
              <a:rect b="b" l="l" r="r" t="t"/>
              <a:pathLst>
                <a:path extrusionOk="0" h="120000" w="120000">
                  <a:moveTo>
                    <a:pt x="120000" y="0"/>
                  </a:moveTo>
                  <a:lnTo>
                    <a:pt x="120000" y="60000"/>
                  </a:lnTo>
                  <a:lnTo>
                    <a:pt x="0" y="60000"/>
                  </a:lnTo>
                  <a:lnTo>
                    <a:pt x="0" y="120000"/>
                  </a:lnTo>
                </a:path>
              </a:pathLst>
            </a:custGeom>
            <a:noFill/>
            <a:ln cap="rnd" cmpd="sng" w="19050">
              <a:solidFill>
                <a:srgbClr val="C1E9EC"/>
              </a:solidFill>
              <a:prstDash val="solid"/>
              <a:round/>
              <a:headEnd len="sm" w="sm" type="none"/>
              <a:tailEnd len="sm" w="sm" type="none"/>
            </a:ln>
          </p:spPr>
        </p:sp>
        <p:sp>
          <p:nvSpPr>
            <p:cNvPr id="182" name="Google Shape;182;p3"/>
            <p:cNvSpPr/>
            <p:nvPr/>
          </p:nvSpPr>
          <p:spPr>
            <a:xfrm>
              <a:off x="2339174" y="592369"/>
              <a:ext cx="3626347" cy="666873"/>
            </a:xfrm>
            <a:prstGeom prst="rect">
              <a:avLst/>
            </a:prstGeom>
            <a:noFill/>
            <a:ln cap="rnd" cmpd="sng" w="19050">
              <a:solidFill>
                <a:srgbClr val="C1E9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txBox="1"/>
            <p:nvPr/>
          </p:nvSpPr>
          <p:spPr>
            <a:xfrm>
              <a:off x="2339174" y="592369"/>
              <a:ext cx="3626347" cy="666873"/>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None/>
              </a:pPr>
              <a:r>
                <a:rPr lang="en-US" sz="2000">
                  <a:solidFill>
                    <a:schemeClr val="lt1"/>
                  </a:solidFill>
                  <a:latin typeface="Century Gothic"/>
                  <a:ea typeface="Century Gothic"/>
                  <a:cs typeface="Century Gothic"/>
                  <a:sym typeface="Century Gothic"/>
                </a:rPr>
                <a:t>Sign in</a:t>
              </a:r>
              <a:endParaRPr sz="2000">
                <a:solidFill>
                  <a:schemeClr val="lt1"/>
                </a:solidFill>
                <a:latin typeface="Century Gothic"/>
                <a:ea typeface="Century Gothic"/>
                <a:cs typeface="Century Gothic"/>
                <a:sym typeface="Century Gothic"/>
              </a:endParaRPr>
            </a:p>
          </p:txBody>
        </p:sp>
        <p:sp>
          <p:nvSpPr>
            <p:cNvPr id="184" name="Google Shape;184;p3"/>
            <p:cNvSpPr/>
            <p:nvPr/>
          </p:nvSpPr>
          <p:spPr>
            <a:xfrm>
              <a:off x="2826" y="2305592"/>
              <a:ext cx="3626347" cy="666873"/>
            </a:xfrm>
            <a:prstGeom prst="rect">
              <a:avLst/>
            </a:prstGeom>
            <a:noFill/>
            <a:ln cap="rnd" cmpd="sng" w="19050">
              <a:solidFill>
                <a:srgbClr val="C1E9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txBox="1"/>
            <p:nvPr/>
          </p:nvSpPr>
          <p:spPr>
            <a:xfrm>
              <a:off x="2826" y="2305592"/>
              <a:ext cx="3626347" cy="666873"/>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None/>
              </a:pPr>
              <a:r>
                <a:rPr lang="en-US" sz="2000">
                  <a:solidFill>
                    <a:schemeClr val="lt1"/>
                  </a:solidFill>
                  <a:latin typeface="Century Gothic"/>
                  <a:ea typeface="Century Gothic"/>
                  <a:cs typeface="Century Gothic"/>
                  <a:sym typeface="Century Gothic"/>
                </a:rPr>
                <a:t>Shopper </a:t>
              </a:r>
              <a:r>
                <a:rPr lang="en-US" sz="2000">
                  <a:solidFill>
                    <a:schemeClr val="lt1"/>
                  </a:solidFill>
                  <a:latin typeface="Century Gothic"/>
                  <a:ea typeface="Century Gothic"/>
                  <a:cs typeface="Century Gothic"/>
                  <a:sym typeface="Century Gothic"/>
                </a:rPr>
                <a:t>Panel</a:t>
              </a:r>
              <a:endParaRPr/>
            </a:p>
          </p:txBody>
        </p:sp>
        <p:sp>
          <p:nvSpPr>
            <p:cNvPr id="186" name="Google Shape;186;p3"/>
            <p:cNvSpPr/>
            <p:nvPr/>
          </p:nvSpPr>
          <p:spPr>
            <a:xfrm>
              <a:off x="4675523" y="2305592"/>
              <a:ext cx="3626347" cy="666873"/>
            </a:xfrm>
            <a:prstGeom prst="rect">
              <a:avLst/>
            </a:prstGeom>
            <a:noFill/>
            <a:ln cap="rnd" cmpd="sng" w="19050">
              <a:solidFill>
                <a:srgbClr val="C1E9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txBox="1"/>
            <p:nvPr/>
          </p:nvSpPr>
          <p:spPr>
            <a:xfrm>
              <a:off x="4675523" y="2305592"/>
              <a:ext cx="3626347" cy="666873"/>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None/>
              </a:pPr>
              <a:r>
                <a:rPr lang="en-US" sz="2000">
                  <a:solidFill>
                    <a:schemeClr val="lt1"/>
                  </a:solidFill>
                  <a:latin typeface="Century Gothic"/>
                  <a:ea typeface="Century Gothic"/>
                  <a:cs typeface="Century Gothic"/>
                  <a:sym typeface="Century Gothic"/>
                </a:rPr>
                <a:t>Customer Panel</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1" name="Shape 191"/>
        <p:cNvGrpSpPr/>
        <p:nvPr/>
      </p:nvGrpSpPr>
      <p:grpSpPr>
        <a:xfrm>
          <a:off x="0" y="0"/>
          <a:ext cx="0" cy="0"/>
          <a:chOff x="0" y="0"/>
          <a:chExt cx="0" cy="0"/>
        </a:xfrm>
      </p:grpSpPr>
      <p:sp>
        <p:nvSpPr>
          <p:cNvPr id="192" name="Google Shape;192;p4"/>
          <p:cNvSpPr/>
          <p:nvPr/>
        </p:nvSpPr>
        <p:spPr>
          <a:xfrm>
            <a:off x="-19877" y="-13252"/>
            <a:ext cx="12304641" cy="669681"/>
          </a:xfrm>
          <a:prstGeom prst="rect">
            <a:avLst/>
          </a:prstGeom>
          <a:gradFill>
            <a:gsLst>
              <a:gs pos="0">
                <a:srgbClr val="407D6A"/>
              </a:gs>
              <a:gs pos="100000">
                <a:srgbClr val="25404E"/>
              </a:gs>
            </a:gsLst>
            <a:path path="circle">
              <a:fillToRect b="100%" r="100%"/>
            </a:path>
            <a:tileRect l="-100%" t="-100%"/>
          </a:gradFill>
          <a:ln cap="rnd" cmpd="sng" w="19050">
            <a:solidFill>
              <a:srgbClr val="C1E9E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Balthazar"/>
              <a:ea typeface="Balthazar"/>
              <a:cs typeface="Balthazar"/>
              <a:sym typeface="Balthazar"/>
            </a:endParaRPr>
          </a:p>
        </p:txBody>
      </p:sp>
      <p:sp>
        <p:nvSpPr>
          <p:cNvPr id="193" name="Google Shape;193;p4"/>
          <p:cNvSpPr/>
          <p:nvPr/>
        </p:nvSpPr>
        <p:spPr>
          <a:xfrm>
            <a:off x="-19876" y="6194030"/>
            <a:ext cx="12304640" cy="669681"/>
          </a:xfrm>
          <a:prstGeom prst="rect">
            <a:avLst/>
          </a:prstGeom>
          <a:gradFill>
            <a:gsLst>
              <a:gs pos="0">
                <a:srgbClr val="407D6A"/>
              </a:gs>
              <a:gs pos="100000">
                <a:srgbClr val="25404E"/>
              </a:gs>
            </a:gsLst>
            <a:path path="circle">
              <a:fillToRect b="100%" r="100%"/>
            </a:path>
            <a:tileRect l="-100%" t="-100%"/>
          </a:gradFill>
          <a:ln cap="rnd" cmpd="sng" w="19050">
            <a:solidFill>
              <a:srgbClr val="C1E9E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Balthazar"/>
              <a:ea typeface="Balthazar"/>
              <a:cs typeface="Balthazar"/>
              <a:sym typeface="Balthazar"/>
            </a:endParaRPr>
          </a:p>
        </p:txBody>
      </p:sp>
      <p:sp>
        <p:nvSpPr>
          <p:cNvPr id="194" name="Google Shape;194;p4"/>
          <p:cNvSpPr/>
          <p:nvPr/>
        </p:nvSpPr>
        <p:spPr>
          <a:xfrm>
            <a:off x="10442714" y="-13252"/>
            <a:ext cx="662608" cy="1166191"/>
          </a:xfrm>
          <a:prstGeom prst="rect">
            <a:avLst/>
          </a:prstGeom>
          <a:gradFill>
            <a:gsLst>
              <a:gs pos="0">
                <a:srgbClr val="407D6A"/>
              </a:gs>
              <a:gs pos="100000">
                <a:srgbClr val="25404E"/>
              </a:gs>
            </a:gsLst>
            <a:path path="circle">
              <a:fillToRect b="100%" r="100%"/>
            </a:path>
            <a:tileRect l="-100%" t="-100%"/>
          </a:gradFill>
          <a:ln cap="rnd" cmpd="sng" w="19050">
            <a:solidFill>
              <a:srgbClr val="C1E9E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0">
                <a:solidFill>
                  <a:schemeClr val="lt1"/>
                </a:solidFill>
                <a:latin typeface="Kaushan Script"/>
                <a:ea typeface="Kaushan Script"/>
                <a:cs typeface="Kaushan Script"/>
                <a:sym typeface="Kaushan Script"/>
              </a:rPr>
              <a:t>4</a:t>
            </a:r>
            <a:endParaRPr sz="4000">
              <a:solidFill>
                <a:schemeClr val="lt1"/>
              </a:solidFill>
              <a:latin typeface="Kaushan Script"/>
              <a:ea typeface="Kaushan Script"/>
              <a:cs typeface="Kaushan Script"/>
              <a:sym typeface="Kaushan Script"/>
            </a:endParaRPr>
          </a:p>
        </p:txBody>
      </p:sp>
      <p:sp>
        <p:nvSpPr>
          <p:cNvPr id="195" name="Google Shape;195;p4"/>
          <p:cNvSpPr txBox="1"/>
          <p:nvPr/>
        </p:nvSpPr>
        <p:spPr>
          <a:xfrm>
            <a:off x="1" y="1166191"/>
            <a:ext cx="1219199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C1E9EC"/>
                </a:solidFill>
                <a:latin typeface="Balthazar"/>
                <a:ea typeface="Balthazar"/>
                <a:cs typeface="Balthazar"/>
                <a:sym typeface="Balthazar"/>
              </a:rPr>
              <a:t>Features</a:t>
            </a:r>
            <a:endParaRPr/>
          </a:p>
        </p:txBody>
      </p:sp>
      <p:cxnSp>
        <p:nvCxnSpPr>
          <p:cNvPr id="196" name="Google Shape;196;p4"/>
          <p:cNvCxnSpPr/>
          <p:nvPr/>
        </p:nvCxnSpPr>
        <p:spPr>
          <a:xfrm flipH="1" rot="10800000">
            <a:off x="1855303" y="1789043"/>
            <a:ext cx="8269356" cy="1"/>
          </a:xfrm>
          <a:prstGeom prst="straightConnector1">
            <a:avLst/>
          </a:prstGeom>
          <a:noFill/>
          <a:ln cap="rnd" cmpd="sng" w="9525">
            <a:solidFill>
              <a:srgbClr val="C1E9EC"/>
            </a:solidFill>
            <a:prstDash val="solid"/>
            <a:round/>
            <a:headEnd len="sm" w="sm" type="none"/>
            <a:tailEnd len="sm" w="sm" type="none"/>
          </a:ln>
        </p:spPr>
      </p:cxnSp>
      <p:grpSp>
        <p:nvGrpSpPr>
          <p:cNvPr id="197" name="Google Shape;197;p4"/>
          <p:cNvGrpSpPr/>
          <p:nvPr/>
        </p:nvGrpSpPr>
        <p:grpSpPr>
          <a:xfrm>
            <a:off x="1858622" y="2597970"/>
            <a:ext cx="8262716" cy="2569837"/>
            <a:chOff x="3319" y="542"/>
            <a:chExt cx="8262716" cy="2569837"/>
          </a:xfrm>
        </p:grpSpPr>
        <p:sp>
          <p:nvSpPr>
            <p:cNvPr id="198" name="Google Shape;198;p4"/>
            <p:cNvSpPr/>
            <p:nvPr/>
          </p:nvSpPr>
          <p:spPr>
            <a:xfrm>
              <a:off x="3319" y="542"/>
              <a:ext cx="8262716" cy="1178757"/>
            </a:xfrm>
            <a:prstGeom prst="roundRect">
              <a:avLst>
                <a:gd fmla="val 10000" name="adj"/>
              </a:avLst>
            </a:prstGeom>
            <a:noFill/>
            <a:ln cap="rnd" cmpd="sng" w="19050">
              <a:solidFill>
                <a:srgbClr val="C1E9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txBox="1"/>
            <p:nvPr/>
          </p:nvSpPr>
          <p:spPr>
            <a:xfrm>
              <a:off x="37844" y="35067"/>
              <a:ext cx="8193666" cy="1109707"/>
            </a:xfrm>
            <a:prstGeom prst="rect">
              <a:avLst/>
            </a:prstGeom>
            <a:noFill/>
            <a:ln>
              <a:noFill/>
            </a:ln>
          </p:spPr>
          <p:txBody>
            <a:bodyPr anchorCtr="0" anchor="ctr" bIns="121900" lIns="121900" spcFirstLastPara="1" rIns="121900" wrap="square" tIns="121900">
              <a:noAutofit/>
            </a:bodyPr>
            <a:lstStyle/>
            <a:p>
              <a:pPr indent="0" lvl="0" marL="0" marR="0" rtl="0" algn="ctr">
                <a:lnSpc>
                  <a:spcPct val="90000"/>
                </a:lnSpc>
                <a:spcBef>
                  <a:spcPts val="0"/>
                </a:spcBef>
                <a:spcAft>
                  <a:spcPts val="0"/>
                </a:spcAft>
                <a:buNone/>
              </a:pPr>
              <a:r>
                <a:rPr lang="en-US" sz="3200">
                  <a:solidFill>
                    <a:schemeClr val="lt1"/>
                  </a:solidFill>
                  <a:latin typeface="Century Gothic"/>
                  <a:ea typeface="Century Gothic"/>
                  <a:cs typeface="Century Gothic"/>
                  <a:sym typeface="Century Gothic"/>
                </a:rPr>
                <a:t>Shopper Panel</a:t>
              </a:r>
              <a:endParaRPr/>
            </a:p>
          </p:txBody>
        </p:sp>
        <p:sp>
          <p:nvSpPr>
            <p:cNvPr id="200" name="Google Shape;200;p4"/>
            <p:cNvSpPr/>
            <p:nvPr/>
          </p:nvSpPr>
          <p:spPr>
            <a:xfrm>
              <a:off x="3319" y="1391622"/>
              <a:ext cx="1548485" cy="1178757"/>
            </a:xfrm>
            <a:prstGeom prst="roundRect">
              <a:avLst>
                <a:gd fmla="val 10000" name="adj"/>
              </a:avLst>
            </a:prstGeom>
            <a:noFill/>
            <a:ln cap="rnd" cmpd="sng" w="19050">
              <a:solidFill>
                <a:srgbClr val="C1E9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txBox="1"/>
            <p:nvPr/>
          </p:nvSpPr>
          <p:spPr>
            <a:xfrm>
              <a:off x="37844" y="1426147"/>
              <a:ext cx="1479435" cy="1109707"/>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None/>
              </a:pPr>
              <a:r>
                <a:rPr lang="en-US" sz="1600">
                  <a:solidFill>
                    <a:schemeClr val="lt1"/>
                  </a:solidFill>
                  <a:latin typeface="Century Gothic"/>
                  <a:ea typeface="Century Gothic"/>
                  <a:cs typeface="Century Gothic"/>
                  <a:sym typeface="Century Gothic"/>
                </a:rPr>
                <a:t>Sign Up</a:t>
              </a:r>
              <a:endParaRPr sz="1600">
                <a:solidFill>
                  <a:schemeClr val="lt1"/>
                </a:solidFill>
                <a:latin typeface="Century Gothic"/>
                <a:ea typeface="Century Gothic"/>
                <a:cs typeface="Century Gothic"/>
                <a:sym typeface="Century Gothic"/>
              </a:endParaRPr>
            </a:p>
          </p:txBody>
        </p:sp>
        <p:sp>
          <p:nvSpPr>
            <p:cNvPr id="202" name="Google Shape;202;p4"/>
            <p:cNvSpPr/>
            <p:nvPr/>
          </p:nvSpPr>
          <p:spPr>
            <a:xfrm>
              <a:off x="1681876" y="1391622"/>
              <a:ext cx="1548485" cy="1178757"/>
            </a:xfrm>
            <a:prstGeom prst="roundRect">
              <a:avLst>
                <a:gd fmla="val 10000" name="adj"/>
              </a:avLst>
            </a:prstGeom>
            <a:noFill/>
            <a:ln cap="rnd" cmpd="sng" w="19050">
              <a:solidFill>
                <a:srgbClr val="C1E9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txBox="1"/>
            <p:nvPr/>
          </p:nvSpPr>
          <p:spPr>
            <a:xfrm>
              <a:off x="1716401" y="1426147"/>
              <a:ext cx="1479435" cy="1109707"/>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None/>
              </a:pPr>
              <a:r>
                <a:rPr lang="en-US" sz="1600">
                  <a:solidFill>
                    <a:schemeClr val="lt1"/>
                  </a:solidFill>
                  <a:latin typeface="Century Gothic"/>
                  <a:ea typeface="Century Gothic"/>
                  <a:cs typeface="Century Gothic"/>
                  <a:sym typeface="Century Gothic"/>
                </a:rPr>
                <a:t>Login</a:t>
              </a:r>
              <a:endParaRPr sz="1600">
                <a:solidFill>
                  <a:schemeClr val="lt1"/>
                </a:solidFill>
                <a:latin typeface="Century Gothic"/>
                <a:ea typeface="Century Gothic"/>
                <a:cs typeface="Century Gothic"/>
                <a:sym typeface="Century Gothic"/>
              </a:endParaRPr>
            </a:p>
          </p:txBody>
        </p:sp>
        <p:sp>
          <p:nvSpPr>
            <p:cNvPr id="204" name="Google Shape;204;p4"/>
            <p:cNvSpPr/>
            <p:nvPr/>
          </p:nvSpPr>
          <p:spPr>
            <a:xfrm>
              <a:off x="3360434" y="1391622"/>
              <a:ext cx="1548485" cy="1178757"/>
            </a:xfrm>
            <a:prstGeom prst="roundRect">
              <a:avLst>
                <a:gd fmla="val 10000" name="adj"/>
              </a:avLst>
            </a:prstGeom>
            <a:noFill/>
            <a:ln cap="rnd" cmpd="sng" w="19050">
              <a:solidFill>
                <a:srgbClr val="C1E9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txBox="1"/>
            <p:nvPr/>
          </p:nvSpPr>
          <p:spPr>
            <a:xfrm>
              <a:off x="3394959" y="1426147"/>
              <a:ext cx="1479435" cy="1109707"/>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None/>
              </a:pPr>
              <a:r>
                <a:rPr lang="en-US" sz="1600">
                  <a:solidFill>
                    <a:schemeClr val="lt1"/>
                  </a:solidFill>
                  <a:latin typeface="Century Gothic"/>
                  <a:ea typeface="Century Gothic"/>
                  <a:cs typeface="Century Gothic"/>
                  <a:sym typeface="Century Gothic"/>
                </a:rPr>
                <a:t>Add Products</a:t>
              </a:r>
              <a:endParaRPr sz="1600">
                <a:solidFill>
                  <a:schemeClr val="lt1"/>
                </a:solidFill>
                <a:latin typeface="Century Gothic"/>
                <a:ea typeface="Century Gothic"/>
                <a:cs typeface="Century Gothic"/>
                <a:sym typeface="Century Gothic"/>
              </a:endParaRPr>
            </a:p>
          </p:txBody>
        </p:sp>
        <p:sp>
          <p:nvSpPr>
            <p:cNvPr id="206" name="Google Shape;206;p4"/>
            <p:cNvSpPr/>
            <p:nvPr/>
          </p:nvSpPr>
          <p:spPr>
            <a:xfrm>
              <a:off x="5038992" y="1391622"/>
              <a:ext cx="1548485" cy="1178757"/>
            </a:xfrm>
            <a:prstGeom prst="roundRect">
              <a:avLst>
                <a:gd fmla="val 10000" name="adj"/>
              </a:avLst>
            </a:prstGeom>
            <a:noFill/>
            <a:ln cap="rnd" cmpd="sng" w="19050">
              <a:solidFill>
                <a:srgbClr val="C1E9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txBox="1"/>
            <p:nvPr/>
          </p:nvSpPr>
          <p:spPr>
            <a:xfrm>
              <a:off x="5073517" y="1426147"/>
              <a:ext cx="1479435" cy="1109707"/>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None/>
              </a:pPr>
              <a:r>
                <a:rPr lang="en-US" sz="1600">
                  <a:solidFill>
                    <a:schemeClr val="lt1"/>
                  </a:solidFill>
                  <a:latin typeface="Century Gothic"/>
                  <a:ea typeface="Century Gothic"/>
                  <a:cs typeface="Century Gothic"/>
                  <a:sym typeface="Century Gothic"/>
                </a:rPr>
                <a:t>Update </a:t>
              </a:r>
              <a:r>
                <a:rPr lang="en-US" sz="1600">
                  <a:solidFill>
                    <a:schemeClr val="lt1"/>
                  </a:solidFill>
                  <a:latin typeface="Century Gothic"/>
                  <a:ea typeface="Century Gothic"/>
                  <a:cs typeface="Century Gothic"/>
                  <a:sym typeface="Century Gothic"/>
                </a:rPr>
                <a:t>Pricing</a:t>
              </a:r>
              <a:endParaRPr sz="1600">
                <a:solidFill>
                  <a:schemeClr val="lt1"/>
                </a:solidFill>
                <a:latin typeface="Century Gothic"/>
                <a:ea typeface="Century Gothic"/>
                <a:cs typeface="Century Gothic"/>
                <a:sym typeface="Century Gothic"/>
              </a:endParaRPr>
            </a:p>
          </p:txBody>
        </p:sp>
        <p:sp>
          <p:nvSpPr>
            <p:cNvPr id="208" name="Google Shape;208;p4"/>
            <p:cNvSpPr/>
            <p:nvPr/>
          </p:nvSpPr>
          <p:spPr>
            <a:xfrm>
              <a:off x="6717550" y="1391622"/>
              <a:ext cx="1548485" cy="1178757"/>
            </a:xfrm>
            <a:prstGeom prst="roundRect">
              <a:avLst>
                <a:gd fmla="val 10000" name="adj"/>
              </a:avLst>
            </a:prstGeom>
            <a:noFill/>
            <a:ln cap="rnd" cmpd="sng" w="19050">
              <a:solidFill>
                <a:srgbClr val="C1E9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txBox="1"/>
            <p:nvPr/>
          </p:nvSpPr>
          <p:spPr>
            <a:xfrm>
              <a:off x="6752075" y="1426147"/>
              <a:ext cx="1479435" cy="1109707"/>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None/>
              </a:pPr>
              <a:r>
                <a:rPr lang="en-US" sz="1600">
                  <a:solidFill>
                    <a:schemeClr val="lt1"/>
                  </a:solidFill>
                  <a:latin typeface="Century Gothic"/>
                  <a:ea typeface="Century Gothic"/>
                  <a:cs typeface="Century Gothic"/>
                  <a:sym typeface="Century Gothic"/>
                </a:rPr>
                <a:t>Delete Product</a:t>
              </a:r>
              <a:endParaRPr sz="1600">
                <a:solidFill>
                  <a:schemeClr val="lt1"/>
                </a:solidFill>
                <a:latin typeface="Century Gothic"/>
                <a:ea typeface="Century Gothic"/>
                <a:cs typeface="Century Gothic"/>
                <a:sym typeface="Century Gothic"/>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3" name="Shape 213"/>
        <p:cNvGrpSpPr/>
        <p:nvPr/>
      </p:nvGrpSpPr>
      <p:grpSpPr>
        <a:xfrm>
          <a:off x="0" y="0"/>
          <a:ext cx="0" cy="0"/>
          <a:chOff x="0" y="0"/>
          <a:chExt cx="0" cy="0"/>
        </a:xfrm>
      </p:grpSpPr>
      <p:sp>
        <p:nvSpPr>
          <p:cNvPr id="214" name="Google Shape;214;p5"/>
          <p:cNvSpPr/>
          <p:nvPr/>
        </p:nvSpPr>
        <p:spPr>
          <a:xfrm>
            <a:off x="-19877" y="-13252"/>
            <a:ext cx="12304641" cy="669681"/>
          </a:xfrm>
          <a:prstGeom prst="rect">
            <a:avLst/>
          </a:prstGeom>
          <a:gradFill>
            <a:gsLst>
              <a:gs pos="0">
                <a:srgbClr val="407D6A"/>
              </a:gs>
              <a:gs pos="100000">
                <a:srgbClr val="25404E"/>
              </a:gs>
            </a:gsLst>
            <a:path path="circle">
              <a:fillToRect b="100%" r="100%"/>
            </a:path>
            <a:tileRect l="-100%" t="-100%"/>
          </a:gradFill>
          <a:ln cap="rnd" cmpd="sng" w="19050">
            <a:solidFill>
              <a:srgbClr val="C1E9E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Balthazar"/>
              <a:ea typeface="Balthazar"/>
              <a:cs typeface="Balthazar"/>
              <a:sym typeface="Balthazar"/>
            </a:endParaRPr>
          </a:p>
        </p:txBody>
      </p:sp>
      <p:sp>
        <p:nvSpPr>
          <p:cNvPr id="215" name="Google Shape;215;p5"/>
          <p:cNvSpPr/>
          <p:nvPr/>
        </p:nvSpPr>
        <p:spPr>
          <a:xfrm>
            <a:off x="-19876" y="6194030"/>
            <a:ext cx="12304640" cy="669681"/>
          </a:xfrm>
          <a:prstGeom prst="rect">
            <a:avLst/>
          </a:prstGeom>
          <a:gradFill>
            <a:gsLst>
              <a:gs pos="0">
                <a:srgbClr val="407D6A"/>
              </a:gs>
              <a:gs pos="100000">
                <a:srgbClr val="25404E"/>
              </a:gs>
            </a:gsLst>
            <a:path path="circle">
              <a:fillToRect b="100%" r="100%"/>
            </a:path>
            <a:tileRect l="-100%" t="-100%"/>
          </a:gradFill>
          <a:ln cap="rnd" cmpd="sng" w="19050">
            <a:solidFill>
              <a:srgbClr val="C1E9E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Balthazar"/>
              <a:ea typeface="Balthazar"/>
              <a:cs typeface="Balthazar"/>
              <a:sym typeface="Balthazar"/>
            </a:endParaRPr>
          </a:p>
        </p:txBody>
      </p:sp>
      <p:sp>
        <p:nvSpPr>
          <p:cNvPr id="216" name="Google Shape;216;p5"/>
          <p:cNvSpPr/>
          <p:nvPr/>
        </p:nvSpPr>
        <p:spPr>
          <a:xfrm>
            <a:off x="10442714" y="-13252"/>
            <a:ext cx="662608" cy="1166191"/>
          </a:xfrm>
          <a:prstGeom prst="rect">
            <a:avLst/>
          </a:prstGeom>
          <a:gradFill>
            <a:gsLst>
              <a:gs pos="0">
                <a:srgbClr val="407D6A"/>
              </a:gs>
              <a:gs pos="100000">
                <a:srgbClr val="25404E"/>
              </a:gs>
            </a:gsLst>
            <a:path path="circle">
              <a:fillToRect b="100%" r="100%"/>
            </a:path>
            <a:tileRect l="-100%" t="-100%"/>
          </a:gradFill>
          <a:ln cap="rnd" cmpd="sng" w="19050">
            <a:solidFill>
              <a:srgbClr val="C1E9E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0">
                <a:solidFill>
                  <a:schemeClr val="lt1"/>
                </a:solidFill>
                <a:latin typeface="Kaushan Script"/>
                <a:ea typeface="Kaushan Script"/>
                <a:cs typeface="Kaushan Script"/>
                <a:sym typeface="Kaushan Script"/>
              </a:rPr>
              <a:t>5</a:t>
            </a:r>
            <a:endParaRPr sz="4000">
              <a:solidFill>
                <a:schemeClr val="lt1"/>
              </a:solidFill>
              <a:latin typeface="Kaushan Script"/>
              <a:ea typeface="Kaushan Script"/>
              <a:cs typeface="Kaushan Script"/>
              <a:sym typeface="Kaushan Script"/>
            </a:endParaRPr>
          </a:p>
        </p:txBody>
      </p:sp>
      <p:sp>
        <p:nvSpPr>
          <p:cNvPr id="217" name="Google Shape;217;p5"/>
          <p:cNvSpPr txBox="1"/>
          <p:nvPr/>
        </p:nvSpPr>
        <p:spPr>
          <a:xfrm>
            <a:off x="1" y="1166191"/>
            <a:ext cx="1219199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C1E9EC"/>
                </a:solidFill>
                <a:latin typeface="Balthazar"/>
                <a:ea typeface="Balthazar"/>
                <a:cs typeface="Balthazar"/>
                <a:sym typeface="Balthazar"/>
              </a:rPr>
              <a:t>Features</a:t>
            </a:r>
            <a:endParaRPr/>
          </a:p>
        </p:txBody>
      </p:sp>
      <p:cxnSp>
        <p:nvCxnSpPr>
          <p:cNvPr id="218" name="Google Shape;218;p5"/>
          <p:cNvCxnSpPr/>
          <p:nvPr/>
        </p:nvCxnSpPr>
        <p:spPr>
          <a:xfrm flipH="1" rot="10800000">
            <a:off x="1855303" y="1789043"/>
            <a:ext cx="8269356" cy="1"/>
          </a:xfrm>
          <a:prstGeom prst="straightConnector1">
            <a:avLst/>
          </a:prstGeom>
          <a:noFill/>
          <a:ln cap="rnd" cmpd="sng" w="9525">
            <a:solidFill>
              <a:srgbClr val="C1E9EC"/>
            </a:solidFill>
            <a:prstDash val="solid"/>
            <a:round/>
            <a:headEnd len="sm" w="sm" type="none"/>
            <a:tailEnd len="sm" w="sm" type="none"/>
          </a:ln>
        </p:spPr>
      </p:cxnSp>
      <p:grpSp>
        <p:nvGrpSpPr>
          <p:cNvPr id="219" name="Google Shape;219;p5"/>
          <p:cNvGrpSpPr/>
          <p:nvPr/>
        </p:nvGrpSpPr>
        <p:grpSpPr>
          <a:xfrm>
            <a:off x="1861683" y="2598518"/>
            <a:ext cx="8256704" cy="2581856"/>
            <a:chOff x="6379" y="1092"/>
            <a:chExt cx="8256704" cy="2581856"/>
          </a:xfrm>
        </p:grpSpPr>
        <p:sp>
          <p:nvSpPr>
            <p:cNvPr id="220" name="Google Shape;220;p5"/>
            <p:cNvSpPr/>
            <p:nvPr/>
          </p:nvSpPr>
          <p:spPr>
            <a:xfrm>
              <a:off x="6379" y="1092"/>
              <a:ext cx="8256600" cy="1184700"/>
            </a:xfrm>
            <a:prstGeom prst="roundRect">
              <a:avLst>
                <a:gd fmla="val 10000" name="adj"/>
              </a:avLst>
            </a:prstGeom>
            <a:noFill/>
            <a:ln cap="rnd" cmpd="sng" w="19050">
              <a:solidFill>
                <a:srgbClr val="C1E9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txBox="1"/>
            <p:nvPr/>
          </p:nvSpPr>
          <p:spPr>
            <a:xfrm>
              <a:off x="41082" y="35795"/>
              <a:ext cx="8187300" cy="1115400"/>
            </a:xfrm>
            <a:prstGeom prst="rect">
              <a:avLst/>
            </a:prstGeom>
            <a:noFill/>
            <a:ln>
              <a:noFill/>
            </a:ln>
          </p:spPr>
          <p:txBody>
            <a:bodyPr anchorCtr="0" anchor="ctr" bIns="121900" lIns="121900" spcFirstLastPara="1" rIns="121900" wrap="square" tIns="121900">
              <a:noAutofit/>
            </a:bodyPr>
            <a:lstStyle/>
            <a:p>
              <a:pPr indent="0" lvl="0" marL="0" marR="0" rtl="0" algn="ctr">
                <a:lnSpc>
                  <a:spcPct val="90000"/>
                </a:lnSpc>
                <a:spcBef>
                  <a:spcPts val="0"/>
                </a:spcBef>
                <a:spcAft>
                  <a:spcPts val="0"/>
                </a:spcAft>
                <a:buNone/>
              </a:pPr>
              <a:r>
                <a:rPr lang="en-US" sz="3200">
                  <a:solidFill>
                    <a:schemeClr val="lt1"/>
                  </a:solidFill>
                  <a:latin typeface="Century Gothic"/>
                  <a:ea typeface="Century Gothic"/>
                  <a:cs typeface="Century Gothic"/>
                  <a:sym typeface="Century Gothic"/>
                </a:rPr>
                <a:t>Customer Panel</a:t>
              </a:r>
              <a:endParaRPr/>
            </a:p>
          </p:txBody>
        </p:sp>
        <p:sp>
          <p:nvSpPr>
            <p:cNvPr id="222" name="Google Shape;222;p5"/>
            <p:cNvSpPr/>
            <p:nvPr/>
          </p:nvSpPr>
          <p:spPr>
            <a:xfrm>
              <a:off x="6379" y="1398248"/>
              <a:ext cx="1100400" cy="1184700"/>
            </a:xfrm>
            <a:prstGeom prst="roundRect">
              <a:avLst>
                <a:gd fmla="val 10000" name="adj"/>
              </a:avLst>
            </a:prstGeom>
            <a:noFill/>
            <a:ln cap="rnd" cmpd="sng" w="19050">
              <a:solidFill>
                <a:srgbClr val="C1E9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txBox="1"/>
            <p:nvPr/>
          </p:nvSpPr>
          <p:spPr>
            <a:xfrm>
              <a:off x="38605" y="1430474"/>
              <a:ext cx="1035900" cy="11205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None/>
              </a:pPr>
              <a:r>
                <a:rPr lang="en-US" sz="1500">
                  <a:solidFill>
                    <a:schemeClr val="lt1"/>
                  </a:solidFill>
                  <a:latin typeface="Century Gothic"/>
                  <a:ea typeface="Century Gothic"/>
                  <a:cs typeface="Century Gothic"/>
                  <a:sym typeface="Century Gothic"/>
                </a:rPr>
                <a:t>Signup</a:t>
              </a:r>
              <a:endParaRPr sz="1500">
                <a:solidFill>
                  <a:schemeClr val="lt1"/>
                </a:solidFill>
                <a:latin typeface="Century Gothic"/>
                <a:ea typeface="Century Gothic"/>
                <a:cs typeface="Century Gothic"/>
                <a:sym typeface="Century Gothic"/>
              </a:endParaRPr>
            </a:p>
          </p:txBody>
        </p:sp>
        <p:sp>
          <p:nvSpPr>
            <p:cNvPr id="224" name="Google Shape;224;p5"/>
            <p:cNvSpPr/>
            <p:nvPr/>
          </p:nvSpPr>
          <p:spPr>
            <a:xfrm>
              <a:off x="1199096" y="1398248"/>
              <a:ext cx="1100400" cy="1184700"/>
            </a:xfrm>
            <a:prstGeom prst="roundRect">
              <a:avLst>
                <a:gd fmla="val 10000" name="adj"/>
              </a:avLst>
            </a:prstGeom>
            <a:noFill/>
            <a:ln cap="rnd" cmpd="sng" w="19050">
              <a:solidFill>
                <a:srgbClr val="C1E9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txBox="1"/>
            <p:nvPr/>
          </p:nvSpPr>
          <p:spPr>
            <a:xfrm>
              <a:off x="1231322" y="1430474"/>
              <a:ext cx="1035900" cy="11205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None/>
              </a:pPr>
              <a:r>
                <a:rPr lang="en-US" sz="1500">
                  <a:solidFill>
                    <a:schemeClr val="lt1"/>
                  </a:solidFill>
                  <a:latin typeface="Century Gothic"/>
                  <a:ea typeface="Century Gothic"/>
                  <a:cs typeface="Century Gothic"/>
                  <a:sym typeface="Century Gothic"/>
                </a:rPr>
                <a:t>Login</a:t>
              </a:r>
              <a:endParaRPr sz="1500">
                <a:solidFill>
                  <a:schemeClr val="lt1"/>
                </a:solidFill>
                <a:latin typeface="Century Gothic"/>
                <a:ea typeface="Century Gothic"/>
                <a:cs typeface="Century Gothic"/>
                <a:sym typeface="Century Gothic"/>
              </a:endParaRPr>
            </a:p>
          </p:txBody>
        </p:sp>
        <p:sp>
          <p:nvSpPr>
            <p:cNvPr id="226" name="Google Shape;226;p5"/>
            <p:cNvSpPr/>
            <p:nvPr/>
          </p:nvSpPr>
          <p:spPr>
            <a:xfrm>
              <a:off x="2391814" y="1398248"/>
              <a:ext cx="1100400" cy="1184700"/>
            </a:xfrm>
            <a:prstGeom prst="roundRect">
              <a:avLst>
                <a:gd fmla="val 10000" name="adj"/>
              </a:avLst>
            </a:prstGeom>
            <a:noFill/>
            <a:ln cap="rnd" cmpd="sng" w="19050">
              <a:solidFill>
                <a:srgbClr val="C1E9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txBox="1"/>
            <p:nvPr/>
          </p:nvSpPr>
          <p:spPr>
            <a:xfrm>
              <a:off x="2424040" y="1430474"/>
              <a:ext cx="1035900" cy="11205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None/>
              </a:pPr>
              <a:r>
                <a:rPr lang="en-US" sz="1500">
                  <a:solidFill>
                    <a:schemeClr val="lt1"/>
                  </a:solidFill>
                  <a:latin typeface="Century Gothic"/>
                  <a:ea typeface="Century Gothic"/>
                  <a:cs typeface="Century Gothic"/>
                  <a:sym typeface="Century Gothic"/>
                </a:rPr>
                <a:t>Search Products</a:t>
              </a:r>
              <a:endParaRPr sz="1500">
                <a:solidFill>
                  <a:schemeClr val="lt1"/>
                </a:solidFill>
                <a:latin typeface="Century Gothic"/>
                <a:ea typeface="Century Gothic"/>
                <a:cs typeface="Century Gothic"/>
                <a:sym typeface="Century Gothic"/>
              </a:endParaRPr>
            </a:p>
          </p:txBody>
        </p:sp>
        <p:sp>
          <p:nvSpPr>
            <p:cNvPr id="228" name="Google Shape;228;p5"/>
            <p:cNvSpPr/>
            <p:nvPr/>
          </p:nvSpPr>
          <p:spPr>
            <a:xfrm>
              <a:off x="3584531" y="1398248"/>
              <a:ext cx="1100400" cy="1184700"/>
            </a:xfrm>
            <a:prstGeom prst="roundRect">
              <a:avLst>
                <a:gd fmla="val 10000" name="adj"/>
              </a:avLst>
            </a:prstGeom>
            <a:noFill/>
            <a:ln cap="rnd" cmpd="sng" w="19050">
              <a:solidFill>
                <a:srgbClr val="C1E9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txBox="1"/>
            <p:nvPr/>
          </p:nvSpPr>
          <p:spPr>
            <a:xfrm>
              <a:off x="3616757" y="1430474"/>
              <a:ext cx="1035900" cy="11205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None/>
              </a:pPr>
              <a:r>
                <a:rPr lang="en-US" sz="1500">
                  <a:solidFill>
                    <a:schemeClr val="lt1"/>
                  </a:solidFill>
                  <a:latin typeface="Century Gothic"/>
                  <a:ea typeface="Century Gothic"/>
                  <a:cs typeface="Century Gothic"/>
                  <a:sym typeface="Century Gothic"/>
                </a:rPr>
                <a:t>Select Products</a:t>
              </a:r>
              <a:endParaRPr sz="1500">
                <a:solidFill>
                  <a:schemeClr val="lt1"/>
                </a:solidFill>
                <a:latin typeface="Century Gothic"/>
                <a:ea typeface="Century Gothic"/>
                <a:cs typeface="Century Gothic"/>
                <a:sym typeface="Century Gothic"/>
              </a:endParaRPr>
            </a:p>
          </p:txBody>
        </p:sp>
        <p:sp>
          <p:nvSpPr>
            <p:cNvPr id="230" name="Google Shape;230;p5"/>
            <p:cNvSpPr/>
            <p:nvPr/>
          </p:nvSpPr>
          <p:spPr>
            <a:xfrm>
              <a:off x="4777248" y="1398248"/>
              <a:ext cx="1100400" cy="1184700"/>
            </a:xfrm>
            <a:prstGeom prst="roundRect">
              <a:avLst>
                <a:gd fmla="val 10000" name="adj"/>
              </a:avLst>
            </a:prstGeom>
            <a:noFill/>
            <a:ln cap="rnd" cmpd="sng" w="19050">
              <a:solidFill>
                <a:srgbClr val="C1E9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969966" y="1398248"/>
              <a:ext cx="1100400" cy="1184700"/>
            </a:xfrm>
            <a:prstGeom prst="roundRect">
              <a:avLst>
                <a:gd fmla="val 10000" name="adj"/>
              </a:avLst>
            </a:prstGeom>
            <a:noFill/>
            <a:ln cap="rnd" cmpd="sng" w="19050">
              <a:solidFill>
                <a:srgbClr val="C1E9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txBox="1"/>
            <p:nvPr/>
          </p:nvSpPr>
          <p:spPr>
            <a:xfrm>
              <a:off x="6002192" y="1430474"/>
              <a:ext cx="1035900" cy="11205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None/>
              </a:pPr>
              <a:r>
                <a:rPr lang="en-US" sz="1500">
                  <a:solidFill>
                    <a:schemeClr val="lt1"/>
                  </a:solidFill>
                  <a:latin typeface="Century Gothic"/>
                  <a:ea typeface="Century Gothic"/>
                  <a:cs typeface="Century Gothic"/>
                  <a:sym typeface="Century Gothic"/>
                </a:rPr>
                <a:t>Total pricing</a:t>
              </a:r>
              <a:endParaRPr sz="1500">
                <a:solidFill>
                  <a:schemeClr val="lt1"/>
                </a:solidFill>
                <a:latin typeface="Century Gothic"/>
                <a:ea typeface="Century Gothic"/>
                <a:cs typeface="Century Gothic"/>
                <a:sym typeface="Century Gothic"/>
              </a:endParaRPr>
            </a:p>
          </p:txBody>
        </p:sp>
        <p:sp>
          <p:nvSpPr>
            <p:cNvPr id="233" name="Google Shape;233;p5"/>
            <p:cNvSpPr/>
            <p:nvPr/>
          </p:nvSpPr>
          <p:spPr>
            <a:xfrm>
              <a:off x="7162683" y="1398248"/>
              <a:ext cx="1100400" cy="1184700"/>
            </a:xfrm>
            <a:prstGeom prst="roundRect">
              <a:avLst>
                <a:gd fmla="val 10000" name="adj"/>
              </a:avLst>
            </a:prstGeom>
            <a:noFill/>
            <a:ln cap="rnd" cmpd="sng" w="19050">
              <a:solidFill>
                <a:srgbClr val="C1E9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txBox="1"/>
            <p:nvPr/>
          </p:nvSpPr>
          <p:spPr>
            <a:xfrm>
              <a:off x="7194909" y="1430474"/>
              <a:ext cx="1035900" cy="11205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None/>
              </a:pPr>
              <a:r>
                <a:rPr lang="en-US" sz="1500">
                  <a:solidFill>
                    <a:schemeClr val="lt1"/>
                  </a:solidFill>
                  <a:latin typeface="Century Gothic"/>
                  <a:ea typeface="Century Gothic"/>
                  <a:cs typeface="Century Gothic"/>
                  <a:sym typeface="Century Gothic"/>
                </a:rPr>
                <a:t>Payment</a:t>
              </a:r>
              <a:endParaRPr/>
            </a:p>
          </p:txBody>
        </p:sp>
        <p:sp>
          <p:nvSpPr>
            <p:cNvPr id="235" name="Google Shape;235;p5"/>
            <p:cNvSpPr txBox="1"/>
            <p:nvPr/>
          </p:nvSpPr>
          <p:spPr>
            <a:xfrm>
              <a:off x="4809474" y="1430474"/>
              <a:ext cx="1035900" cy="1120500"/>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None/>
              </a:pPr>
              <a:r>
                <a:rPr lang="en-US" sz="1500">
                  <a:solidFill>
                    <a:schemeClr val="lt1"/>
                  </a:solidFill>
                  <a:latin typeface="Century Gothic"/>
                  <a:ea typeface="Century Gothic"/>
                  <a:cs typeface="Century Gothic"/>
                  <a:sym typeface="Century Gothic"/>
                </a:rPr>
                <a:t>Checkout</a:t>
              </a:r>
              <a:endParaRPr sz="1500">
                <a:solidFill>
                  <a:schemeClr val="lt1"/>
                </a:solidFill>
                <a:latin typeface="Century Gothic"/>
                <a:ea typeface="Century Gothic"/>
                <a:cs typeface="Century Gothic"/>
                <a:sym typeface="Century Gothic"/>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9" name="Shape 239"/>
        <p:cNvGrpSpPr/>
        <p:nvPr/>
      </p:nvGrpSpPr>
      <p:grpSpPr>
        <a:xfrm>
          <a:off x="0" y="0"/>
          <a:ext cx="0" cy="0"/>
          <a:chOff x="0" y="0"/>
          <a:chExt cx="0" cy="0"/>
        </a:xfrm>
      </p:grpSpPr>
      <p:sp>
        <p:nvSpPr>
          <p:cNvPr id="240" name="Google Shape;240;p6"/>
          <p:cNvSpPr/>
          <p:nvPr/>
        </p:nvSpPr>
        <p:spPr>
          <a:xfrm>
            <a:off x="-19877" y="-13252"/>
            <a:ext cx="12304641" cy="669681"/>
          </a:xfrm>
          <a:prstGeom prst="rect">
            <a:avLst/>
          </a:prstGeom>
          <a:gradFill>
            <a:gsLst>
              <a:gs pos="0">
                <a:srgbClr val="407D6A"/>
              </a:gs>
              <a:gs pos="100000">
                <a:srgbClr val="25404E"/>
              </a:gs>
            </a:gsLst>
            <a:path path="circle">
              <a:fillToRect b="100%" r="100%"/>
            </a:path>
            <a:tileRect l="-100%" t="-100%"/>
          </a:gradFill>
          <a:ln cap="rnd" cmpd="sng" w="19050">
            <a:solidFill>
              <a:srgbClr val="C1E9E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Balthazar"/>
              <a:ea typeface="Balthazar"/>
              <a:cs typeface="Balthazar"/>
              <a:sym typeface="Balthazar"/>
            </a:endParaRPr>
          </a:p>
        </p:txBody>
      </p:sp>
      <p:sp>
        <p:nvSpPr>
          <p:cNvPr id="241" name="Google Shape;241;p6"/>
          <p:cNvSpPr/>
          <p:nvPr/>
        </p:nvSpPr>
        <p:spPr>
          <a:xfrm>
            <a:off x="-19876" y="6194030"/>
            <a:ext cx="12304640" cy="669681"/>
          </a:xfrm>
          <a:prstGeom prst="rect">
            <a:avLst/>
          </a:prstGeom>
          <a:gradFill>
            <a:gsLst>
              <a:gs pos="0">
                <a:srgbClr val="407D6A"/>
              </a:gs>
              <a:gs pos="100000">
                <a:srgbClr val="25404E"/>
              </a:gs>
            </a:gsLst>
            <a:path path="circle">
              <a:fillToRect b="100%" r="100%"/>
            </a:path>
            <a:tileRect l="-100%" t="-100%"/>
          </a:gradFill>
          <a:ln cap="rnd" cmpd="sng" w="19050">
            <a:solidFill>
              <a:srgbClr val="C1E9E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Balthazar"/>
              <a:ea typeface="Balthazar"/>
              <a:cs typeface="Balthazar"/>
              <a:sym typeface="Balthazar"/>
            </a:endParaRPr>
          </a:p>
        </p:txBody>
      </p:sp>
      <p:sp>
        <p:nvSpPr>
          <p:cNvPr id="242" name="Google Shape;242;p6"/>
          <p:cNvSpPr/>
          <p:nvPr/>
        </p:nvSpPr>
        <p:spPr>
          <a:xfrm>
            <a:off x="10442714" y="-39756"/>
            <a:ext cx="662608" cy="1166191"/>
          </a:xfrm>
          <a:prstGeom prst="rect">
            <a:avLst/>
          </a:prstGeom>
          <a:gradFill>
            <a:gsLst>
              <a:gs pos="0">
                <a:srgbClr val="407D6A"/>
              </a:gs>
              <a:gs pos="100000">
                <a:srgbClr val="25404E"/>
              </a:gs>
            </a:gsLst>
            <a:path path="circle">
              <a:fillToRect b="100%" r="100%"/>
            </a:path>
            <a:tileRect l="-100%" t="-100%"/>
          </a:gradFill>
          <a:ln cap="rnd" cmpd="sng" w="19050">
            <a:solidFill>
              <a:srgbClr val="C1E9E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Kaushan Script"/>
                <a:ea typeface="Kaushan Script"/>
                <a:cs typeface="Kaushan Script"/>
                <a:sym typeface="Kaushan Script"/>
              </a:rPr>
              <a:t>6</a:t>
            </a:r>
            <a:endParaRPr sz="3600">
              <a:solidFill>
                <a:schemeClr val="lt1"/>
              </a:solidFill>
              <a:latin typeface="Kaushan Script"/>
              <a:ea typeface="Kaushan Script"/>
              <a:cs typeface="Kaushan Script"/>
              <a:sym typeface="Kaushan Script"/>
            </a:endParaRPr>
          </a:p>
        </p:txBody>
      </p:sp>
      <p:sp>
        <p:nvSpPr>
          <p:cNvPr id="243" name="Google Shape;243;p6"/>
          <p:cNvSpPr txBox="1"/>
          <p:nvPr/>
        </p:nvSpPr>
        <p:spPr>
          <a:xfrm>
            <a:off x="1" y="2359867"/>
            <a:ext cx="12191998"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000">
                <a:solidFill>
                  <a:srgbClr val="C1E9EC"/>
                </a:solidFill>
                <a:latin typeface="Balthazar"/>
                <a:ea typeface="Balthazar"/>
                <a:cs typeface="Balthazar"/>
                <a:sym typeface="Balthazar"/>
              </a:rPr>
              <a:t>Thank you</a:t>
            </a:r>
            <a:endParaRPr sz="6000">
              <a:solidFill>
                <a:srgbClr val="C1E9EC"/>
              </a:solidFill>
              <a:latin typeface="Balthazar"/>
              <a:ea typeface="Balthazar"/>
              <a:cs typeface="Balthazar"/>
              <a:sym typeface="Balthazar"/>
            </a:endParaRPr>
          </a:p>
        </p:txBody>
      </p:sp>
    </p:spTree>
  </p:cSld>
  <p:clrMapOvr>
    <a:masterClrMapping/>
  </p:clrMapOvr>
  <mc:AlternateContent>
    <mc:Choice Requires="p14">
      <p:transition spd="slow" p14:dur="1500">
        <p14:window dir="vert"/>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2017-06-11T08:03:05Z</dcterms:created>
  <dc:creator>Ai Rocky</dc:creator>
</cp:coreProperties>
</file>