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4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0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4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7B8B-1092-4ADF-A08B-1F34848D90C9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430E-5EA3-4B6C-AFE2-7A82856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7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Minru Li</dc:creator>
  <cp:lastModifiedBy>Minru Li</cp:lastModifiedBy>
  <cp:revision>1</cp:revision>
  <dcterms:created xsi:type="dcterms:W3CDTF">2016-02-19T23:37:12Z</dcterms:created>
  <dcterms:modified xsi:type="dcterms:W3CDTF">2016-02-19T23:40:10Z</dcterms:modified>
</cp:coreProperties>
</file>