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04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5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161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8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12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90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5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57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163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80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0162E-8B64-4349-98CD-98CE8FA71413}" type="datetimeFigureOut">
              <a:rPr lang="en-US" smtClean="0"/>
              <a:t>2/20/16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1601C-70BD-A64E-B289-FE0DB67B5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36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16-02-20 at 2.00.53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9400"/>
            <a:ext cx="9144000" cy="628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854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75769" y="1986053"/>
            <a:ext cx="5683467" cy="30264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4000" dirty="0" smtClean="0">
                <a:solidFill>
                  <a:srgbClr val="FF0000"/>
                </a:solidFill>
              </a:rPr>
              <a:t>30min         9:00          9:30</a:t>
            </a:r>
          </a:p>
          <a:p>
            <a:pPr>
              <a:lnSpc>
                <a:spcPct val="1200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>10min         9:30          9:40</a:t>
            </a:r>
          </a:p>
          <a:p>
            <a:pPr>
              <a:lnSpc>
                <a:spcPct val="1200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>90min         9:40         10:40</a:t>
            </a:r>
          </a:p>
          <a:p>
            <a:pPr>
              <a:lnSpc>
                <a:spcPct val="120000"/>
              </a:lnSpc>
            </a:pPr>
            <a:r>
              <a:rPr lang="en-US" sz="4000" dirty="0" smtClean="0">
                <a:solidFill>
                  <a:srgbClr val="FF0000"/>
                </a:solidFill>
              </a:rPr>
              <a:t>30min        10:40        11:20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718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28</Words>
  <Application>Microsoft Macintosh PowerPoint</Application>
  <PresentationFormat>On-screen Show (4:3)</PresentationFormat>
  <Paragraphs>4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OSU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Hanning Chen</dc:creator>
  <cp:lastModifiedBy>Hanning Chen</cp:lastModifiedBy>
  <cp:revision>2</cp:revision>
  <dcterms:created xsi:type="dcterms:W3CDTF">2016-02-21T01:59:40Z</dcterms:created>
  <dcterms:modified xsi:type="dcterms:W3CDTF">2016-02-21T02:24:19Z</dcterms:modified>
</cp:coreProperties>
</file>