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5290-EC09-4F7E-9164-4C0997485F98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973D-2C95-4E5C-AB5B-3C554CAC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Ohmstick</a:t>
            </a:r>
            <a:r>
              <a:rPr lang="en-US" dirty="0" smtClean="0"/>
              <a:t> </a:t>
            </a:r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Maynard</a:t>
            </a:r>
          </a:p>
          <a:p>
            <a:r>
              <a:rPr lang="en-US" dirty="0" smtClean="0"/>
              <a:t>JRH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Stick</a:t>
            </a:r>
          </a:p>
          <a:p>
            <a:pPr lvl="1"/>
            <a:r>
              <a:rPr lang="en-US" dirty="0" smtClean="0"/>
              <a:t>3’ stick / </a:t>
            </a:r>
            <a:r>
              <a:rPr lang="en-US" dirty="0" err="1" smtClean="0"/>
              <a:t>Sensorlink</a:t>
            </a:r>
            <a:r>
              <a:rPr lang="en-US" dirty="0" smtClean="0"/>
              <a:t> standard operation</a:t>
            </a:r>
          </a:p>
          <a:p>
            <a:r>
              <a:rPr lang="en-US" dirty="0" smtClean="0"/>
              <a:t>Long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6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Stick Gimbal Assist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24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Ohmstick Project Plan</vt:lpstr>
      <vt:lpstr>Problem Statement</vt:lpstr>
      <vt:lpstr>Hot Stick Gimbal Assist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Verde Green</dc:creator>
  <cp:lastModifiedBy>Verde Green</cp:lastModifiedBy>
  <cp:revision>4</cp:revision>
  <dcterms:created xsi:type="dcterms:W3CDTF">2011-11-17T03:42:05Z</dcterms:created>
  <dcterms:modified xsi:type="dcterms:W3CDTF">2011-11-17T21:15:08Z</dcterms:modified>
</cp:coreProperties>
</file>