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304" y="1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18AB-C7FB-436C-814C-1AFF8B64E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7EAA7-EFA5-4891-B1BD-A4AE84781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E1B5-5E72-49D6-9FDF-578C521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1AF3-E544-4640-A994-7767F02C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2954-68D6-4072-BF86-18B4DAE9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151A-CB16-4B3D-A582-9170EFAF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E76B4-144B-4893-AC34-9A901823B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ABBC9-D104-4361-921E-42BC41FE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685E-B8F6-4904-BCFB-A759A030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72C2-F7F8-4559-8989-2094B4E2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C953D-7921-4FA0-913D-7C2B8B17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21061-D880-4A1F-933F-EA9B168B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8555-65DA-425F-9A28-EBAB78F6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07A5-4D81-42E9-91BA-90197BBF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A294-69F0-4282-A573-2C0F4D23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DAEE-11FF-460B-BF1E-8E4B0952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899A-CA57-46A7-9029-7FC8F54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BEB1-6E64-4E5F-BD78-7BDC5A44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C0DE-9DC4-4A93-9848-F4282CF7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B881-CA34-40B4-99D3-58B7B93D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628E-3223-45F4-A586-5520DFC3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232E6-CF3A-4A1F-9EC4-2132A74F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16CB2-C0DD-4850-BDBD-30C53893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F07B-E40F-478E-AA12-4067B973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5AAE-9738-457A-82F7-A5DA83C0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B80B-2E92-49BA-B23C-B8D4162E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1C41-EF71-4D1C-B510-7D5917429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C861-4F05-4112-93CB-1D7621B78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53F15-3529-4BC5-8215-78A33B2F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3B78C-66AD-48F7-BC78-8CF59080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1047E-8E50-42BC-947F-7C6B4190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6B06-78EF-4701-96A4-5811CAA9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AB2CF-910A-41D8-8DC5-10CCD989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704F5-AB3B-4427-B36E-A6F0B09E4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0B0FD-71C1-4D30-B727-E102A61B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08DAD-08CD-4761-9E07-585D8526F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4C2B6-EF66-4743-9D46-0D2896F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9F391-8628-4291-8699-7894FAA2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26DF4-9FEC-4B00-BDC8-D2F7E224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C906-6B7D-4889-8875-628D9C2B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40EA2-C5D5-4798-BC59-2ABA27F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34ABE-C037-4FEE-B493-A0C61FA7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92B30-C80A-4488-92FC-812E6039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4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22977-5878-464F-AF14-655019B0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A966F-8378-4D14-AF32-63B28FB1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0A668-8C68-494B-8240-AE33CE9C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2990-0711-4BA8-A7A1-16C1826B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834D-5683-4BFE-80FC-D3D35933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744CF-D841-41FE-8461-9EBA5A19C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9A0C-AEB2-4F7E-ABAE-FECDD7FE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F7B8-D6B6-4889-9A9A-3823F972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6D2E3-EAF3-4405-992E-58656D0F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C22B-065C-4452-8C76-68E497D4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A91F5-7991-4ABA-B360-A347611A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802A7-750F-43BE-A8B6-BFEABDC68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D5439-4492-479A-A516-492C1092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A445-557C-420B-BB37-A6716B0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B48A1-579A-439E-AC21-24BFC4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B443A-1FFC-4182-92DB-47315861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FBE7B-C7B2-4167-AEAB-74F07A37A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3A0B-6DB1-4256-A8B1-71A1EDF0C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3740-D7D8-47BF-93EB-F3F6C70DDAC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2D6C-6EB6-4C37-B08D-99A9474BB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984C-1618-495F-81CD-DE7DDB269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38A3-7ECD-4414-919D-9D66184D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7F0A3-E083-4A35-B41C-1B3512754193}"/>
              </a:ext>
            </a:extLst>
          </p:cNvPr>
          <p:cNvGrpSpPr/>
          <p:nvPr/>
        </p:nvGrpSpPr>
        <p:grpSpPr>
          <a:xfrm>
            <a:off x="2771423" y="575734"/>
            <a:ext cx="22184978" cy="5093758"/>
            <a:chOff x="2771423" y="575734"/>
            <a:chExt cx="22184978" cy="5093758"/>
          </a:xfrm>
        </p:grpSpPr>
        <p:pic>
          <p:nvPicPr>
            <p:cNvPr id="5" name="Picture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4B3B0787-6D2E-4163-A7FD-0C8BFA729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423" y="2243825"/>
              <a:ext cx="4005750" cy="3355466"/>
            </a:xfrm>
            <a:prstGeom prst="rect">
              <a:avLst/>
            </a:prstGeom>
          </p:spPr>
        </p:pic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BABDD468-A2C8-497B-8886-9A4AF8ACD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25" y="1062535"/>
              <a:ext cx="5210175" cy="4600575"/>
            </a:xfrm>
            <a:prstGeom prst="rect">
              <a:avLst/>
            </a:prstGeom>
          </p:spPr>
        </p:pic>
        <p:pic>
          <p:nvPicPr>
            <p:cNvPr id="9" name="Picture 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39BE26D1-D914-4A10-AC70-7CB412B35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0" y="1719760"/>
              <a:ext cx="5419725" cy="3943350"/>
            </a:xfrm>
            <a:prstGeom prst="rect">
              <a:avLst/>
            </a:prstGeom>
          </p:spPr>
        </p:pic>
        <p:pic>
          <p:nvPicPr>
            <p:cNvPr id="11" name="Picture 10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B209D03-6681-4EAD-B55B-414CC7E0F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8937" y="575734"/>
              <a:ext cx="6787464" cy="5093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55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Changliang</dc:creator>
  <cp:lastModifiedBy>Guo, Changliang</cp:lastModifiedBy>
  <cp:revision>1</cp:revision>
  <dcterms:created xsi:type="dcterms:W3CDTF">2021-11-13T04:30:54Z</dcterms:created>
  <dcterms:modified xsi:type="dcterms:W3CDTF">2021-11-13T04:32:52Z</dcterms:modified>
</cp:coreProperties>
</file>