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0" y="2391670"/>
            <a:ext cx="1222037" cy="21394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54" y="1539532"/>
            <a:ext cx="3256693" cy="3941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8597" y="3150551"/>
            <a:ext cx="3742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6" y="134191"/>
            <a:ext cx="115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smtClean="0"/>
              <a:t>micro-service </a:t>
            </a:r>
            <a:r>
              <a:rPr lang="en-US" dirty="0"/>
              <a:t>oriented architecture implementation with multiple autonomous </a:t>
            </a:r>
            <a:r>
              <a:rPr lang="en-US" dirty="0" smtClean="0"/>
              <a:t>micro-services </a:t>
            </a:r>
            <a:r>
              <a:rPr lang="en-US" dirty="0"/>
              <a:t>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smtClean="0"/>
              <a:t>micro-service </a:t>
            </a:r>
            <a:r>
              <a:rPr lang="en-US" dirty="0"/>
              <a:t>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smtClean="0"/>
              <a:t>micro-services.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3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05893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85" y="4695043"/>
            <a:ext cx="5972175" cy="133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80610" y="422542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Expressiveness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3339" y="4225421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Provides</a:t>
            </a:r>
            <a:r>
              <a:rPr lang="bg-BG" dirty="0" smtClean="0"/>
              <a:t> </a:t>
            </a:r>
            <a:r>
              <a:rPr lang="en-US" dirty="0" smtClean="0"/>
              <a:t>hypermedia </a:t>
            </a:r>
            <a:r>
              <a:rPr lang="en-US" dirty="0"/>
              <a:t>links in the response contents </a:t>
            </a:r>
            <a:r>
              <a:rPr lang="en-US" dirty="0" smtClean="0"/>
              <a:t>so </a:t>
            </a:r>
            <a:r>
              <a:rPr lang="en-US" dirty="0"/>
              <a:t>that the client can dynamically navigate to the </a:t>
            </a:r>
            <a:r>
              <a:rPr lang="en-US" dirty="0" smtClean="0"/>
              <a:t>appropriate </a:t>
            </a:r>
            <a:r>
              <a:rPr lang="en-US" dirty="0"/>
              <a:t>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30" y="2250607"/>
            <a:ext cx="812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39</cp:revision>
  <dcterms:created xsi:type="dcterms:W3CDTF">2019-11-27T09:22:56Z</dcterms:created>
  <dcterms:modified xsi:type="dcterms:W3CDTF">2019-12-03T13:51:01Z</dcterms:modified>
</cp:coreProperties>
</file>