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6694" y="10318002"/>
            <a:ext cx="5138420" cy="24765"/>
          </a:xfrm>
          <a:custGeom>
            <a:avLst/>
            <a:gdLst/>
            <a:ahLst/>
            <a:cxnLst/>
            <a:rect l="l" t="t" r="r" b="b"/>
            <a:pathLst>
              <a:path w="5138420" h="24765">
                <a:moveTo>
                  <a:pt x="5137965" y="0"/>
                </a:moveTo>
                <a:lnTo>
                  <a:pt x="0" y="0"/>
                </a:lnTo>
                <a:lnTo>
                  <a:pt x="0" y="24508"/>
                </a:lnTo>
                <a:lnTo>
                  <a:pt x="5137965" y="24508"/>
                </a:lnTo>
                <a:lnTo>
                  <a:pt x="5137965" y="0"/>
                </a:lnTo>
                <a:close/>
              </a:path>
            </a:pathLst>
          </a:custGeom>
          <a:solidFill>
            <a:srgbClr val="224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4103" y="10177075"/>
            <a:ext cx="750556" cy="6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0619" y="10177075"/>
            <a:ext cx="860391" cy="84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2605" y="10083950"/>
            <a:ext cx="665167" cy="273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384" y="10068014"/>
            <a:ext cx="346710" cy="304165"/>
          </a:xfrm>
          <a:custGeom>
            <a:avLst/>
            <a:gdLst/>
            <a:ahLst/>
            <a:cxnLst/>
            <a:rect l="l" t="t" r="r" b="b"/>
            <a:pathLst>
              <a:path w="346709" h="304165">
                <a:moveTo>
                  <a:pt x="147672" y="0"/>
                </a:moveTo>
                <a:lnTo>
                  <a:pt x="0" y="78434"/>
                </a:lnTo>
                <a:lnTo>
                  <a:pt x="0" y="115193"/>
                </a:lnTo>
                <a:lnTo>
                  <a:pt x="47595" y="139699"/>
                </a:lnTo>
                <a:lnTo>
                  <a:pt x="47595" y="240187"/>
                </a:lnTo>
                <a:lnTo>
                  <a:pt x="174516" y="303908"/>
                </a:lnTo>
                <a:lnTo>
                  <a:pt x="263232" y="259793"/>
                </a:lnTo>
                <a:lnTo>
                  <a:pt x="174516" y="259793"/>
                </a:lnTo>
                <a:lnTo>
                  <a:pt x="86648" y="216903"/>
                </a:lnTo>
                <a:lnTo>
                  <a:pt x="86648" y="159307"/>
                </a:lnTo>
                <a:lnTo>
                  <a:pt x="147672" y="159307"/>
                </a:lnTo>
                <a:lnTo>
                  <a:pt x="147672" y="145830"/>
                </a:lnTo>
                <a:lnTo>
                  <a:pt x="52478" y="96808"/>
                </a:lnTo>
                <a:lnTo>
                  <a:pt x="147672" y="45348"/>
                </a:lnTo>
                <a:lnTo>
                  <a:pt x="147672" y="0"/>
                </a:lnTo>
                <a:close/>
              </a:path>
              <a:path w="346709" h="304165">
                <a:moveTo>
                  <a:pt x="302661" y="159307"/>
                </a:moveTo>
                <a:lnTo>
                  <a:pt x="262384" y="159307"/>
                </a:lnTo>
                <a:lnTo>
                  <a:pt x="262384" y="216903"/>
                </a:lnTo>
                <a:lnTo>
                  <a:pt x="174516" y="259793"/>
                </a:lnTo>
                <a:lnTo>
                  <a:pt x="263232" y="259793"/>
                </a:lnTo>
                <a:lnTo>
                  <a:pt x="302661" y="240187"/>
                </a:lnTo>
                <a:lnTo>
                  <a:pt x="302661" y="159307"/>
                </a:lnTo>
                <a:close/>
              </a:path>
              <a:path w="346709" h="304165">
                <a:moveTo>
                  <a:pt x="147672" y="159307"/>
                </a:moveTo>
                <a:lnTo>
                  <a:pt x="86648" y="159307"/>
                </a:lnTo>
                <a:lnTo>
                  <a:pt x="147672" y="189945"/>
                </a:lnTo>
                <a:lnTo>
                  <a:pt x="147672" y="159307"/>
                </a:lnTo>
                <a:close/>
              </a:path>
              <a:path w="346709" h="304165">
                <a:moveTo>
                  <a:pt x="201371" y="0"/>
                </a:moveTo>
                <a:lnTo>
                  <a:pt x="201371" y="45348"/>
                </a:lnTo>
                <a:lnTo>
                  <a:pt x="297784" y="96808"/>
                </a:lnTo>
                <a:lnTo>
                  <a:pt x="201371" y="145830"/>
                </a:lnTo>
                <a:lnTo>
                  <a:pt x="201371" y="189945"/>
                </a:lnTo>
                <a:lnTo>
                  <a:pt x="262384" y="159307"/>
                </a:lnTo>
                <a:lnTo>
                  <a:pt x="302661" y="159307"/>
                </a:lnTo>
                <a:lnTo>
                  <a:pt x="302661" y="139699"/>
                </a:lnTo>
                <a:lnTo>
                  <a:pt x="346595" y="116417"/>
                </a:lnTo>
                <a:lnTo>
                  <a:pt x="346595" y="77210"/>
                </a:lnTo>
                <a:lnTo>
                  <a:pt x="201371" y="0"/>
                </a:lnTo>
                <a:close/>
              </a:path>
            </a:pathLst>
          </a:custGeom>
          <a:solidFill>
            <a:srgbClr val="F89F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7554" y="3807459"/>
            <a:ext cx="3505835" cy="3074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_petrova@abv.bg" TargetMode="External"/><Relationship Id="rId2" Type="http://schemas.openxmlformats.org/officeDocument/2006/relationships/hyperlink" Target="mailto:ivan.ivanov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YanaSlavcheva/SoftUni-Work/tree/master/JavaScript/Teamwork-Game" TargetMode="External"/><Relationship Id="rId4" Type="http://schemas.openxmlformats.org/officeDocument/2006/relationships/hyperlink" Target="https://goo.gl/v3Ob1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1001013"/>
            <a:ext cx="5759450" cy="288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Заглавие </a:t>
            </a:r>
            <a:r>
              <a:rPr sz="2000" b="1" i="1" spc="-110" dirty="0">
                <a:solidFill>
                  <a:srgbClr val="FF9F00"/>
                </a:solidFill>
                <a:latin typeface="Trebuchet MS"/>
                <a:cs typeface="Trebuchet MS"/>
              </a:rPr>
              <a:t>на</a:t>
            </a:r>
            <a:r>
              <a:rPr sz="2000" b="1" i="1" spc="-19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2000" b="1" i="1" spc="-220" dirty="0">
                <a:solidFill>
                  <a:srgbClr val="FF9F00"/>
                </a:solidFill>
                <a:latin typeface="Trebuchet MS"/>
                <a:cs typeface="Trebuchet MS"/>
              </a:rPr>
              <a:t>проекта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60" dirty="0">
                <a:latin typeface="Arial"/>
                <a:cs typeface="Arial"/>
              </a:rPr>
              <a:t>Два </a:t>
            </a:r>
            <a:r>
              <a:rPr sz="1100" spc="-55" dirty="0">
                <a:latin typeface="Arial"/>
                <a:cs typeface="Arial"/>
              </a:rPr>
              <a:t>реда </a:t>
            </a:r>
            <a:r>
              <a:rPr sz="1100" spc="-45" dirty="0">
                <a:latin typeface="Arial"/>
                <a:cs typeface="Arial"/>
              </a:rPr>
              <a:t>резюме (1-2 изречения </a:t>
            </a:r>
            <a:r>
              <a:rPr sz="1100" spc="-65" dirty="0">
                <a:latin typeface="Arial"/>
                <a:cs typeface="Arial"/>
              </a:rPr>
              <a:t>за </a:t>
            </a:r>
            <a:r>
              <a:rPr sz="1100" spc="-25" dirty="0">
                <a:latin typeface="Arial"/>
                <a:cs typeface="Arial"/>
              </a:rPr>
              <a:t>какво </a:t>
            </a:r>
            <a:r>
              <a:rPr sz="1100" spc="-80" dirty="0">
                <a:latin typeface="Arial"/>
                <a:cs typeface="Arial"/>
              </a:rPr>
              <a:t>става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дума).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Категория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60" dirty="0">
                <a:latin typeface="Arial"/>
                <a:cs typeface="Arial"/>
              </a:rPr>
              <a:t>Изберете </a:t>
            </a:r>
            <a:r>
              <a:rPr sz="1100" spc="-45" dirty="0">
                <a:latin typeface="Arial"/>
                <a:cs typeface="Arial"/>
              </a:rPr>
              <a:t>категория: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уеб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приложение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/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мобилно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приложение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настолно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приложение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/</a:t>
            </a:r>
            <a:r>
              <a:rPr sz="1100" spc="-55" dirty="0">
                <a:latin typeface="Arial"/>
                <a:cs typeface="Arial"/>
              </a:rPr>
              <a:t> хардуер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120" dirty="0">
                <a:latin typeface="Arial"/>
                <a:cs typeface="Arial"/>
              </a:rPr>
              <a:t>/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друго.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80" dirty="0">
                <a:solidFill>
                  <a:srgbClr val="FF9F00"/>
                </a:solidFill>
                <a:latin typeface="Trebuchet MS"/>
                <a:cs typeface="Trebuchet MS"/>
              </a:rPr>
              <a:t>Възрастова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група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35" dirty="0">
                <a:latin typeface="Arial"/>
                <a:cs typeface="Arial"/>
              </a:rPr>
              <a:t>До </a:t>
            </a:r>
            <a:r>
              <a:rPr sz="1100" spc="-60" dirty="0">
                <a:latin typeface="Arial"/>
                <a:cs typeface="Arial"/>
              </a:rPr>
              <a:t>16 </a:t>
            </a:r>
            <a:r>
              <a:rPr sz="1100" spc="-25" dirty="0">
                <a:latin typeface="Arial"/>
                <a:cs typeface="Arial"/>
              </a:rPr>
              <a:t>години </a:t>
            </a:r>
            <a:r>
              <a:rPr sz="1100" spc="120" dirty="0">
                <a:latin typeface="Arial"/>
                <a:cs typeface="Arial"/>
              </a:rPr>
              <a:t>/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над </a:t>
            </a:r>
            <a:r>
              <a:rPr sz="1100" spc="-55" dirty="0">
                <a:latin typeface="Arial"/>
                <a:cs typeface="Arial"/>
              </a:rPr>
              <a:t>16 </a:t>
            </a:r>
            <a:r>
              <a:rPr sz="1100" spc="-25" dirty="0">
                <a:latin typeface="Arial"/>
                <a:cs typeface="Arial"/>
              </a:rPr>
              <a:t>години.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80" dirty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90" dirty="0">
                <a:latin typeface="Arial"/>
                <a:cs typeface="Arial"/>
              </a:rPr>
              <a:t>Следва </a:t>
            </a:r>
            <a:r>
              <a:rPr sz="1100" spc="-35" dirty="0">
                <a:latin typeface="Arial"/>
                <a:cs typeface="Arial"/>
              </a:rPr>
              <a:t>кратко </a:t>
            </a:r>
            <a:r>
              <a:rPr sz="1100" spc="-45" dirty="0">
                <a:latin typeface="Arial"/>
                <a:cs typeface="Arial"/>
              </a:rPr>
              <a:t>описание </a:t>
            </a:r>
            <a:r>
              <a:rPr sz="1100" spc="-55" dirty="0">
                <a:latin typeface="Arial"/>
                <a:cs typeface="Arial"/>
              </a:rPr>
              <a:t>на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проекта.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5364" y="3938752"/>
            <a:ext cx="3562350" cy="840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50" dirty="0">
                <a:latin typeface="Arial"/>
                <a:cs typeface="Arial"/>
              </a:rPr>
              <a:t>Какъв </a:t>
            </a:r>
            <a:r>
              <a:rPr sz="1100" spc="-45" dirty="0">
                <a:latin typeface="Arial"/>
                <a:cs typeface="Arial"/>
              </a:rPr>
              <a:t>проблем </a:t>
            </a:r>
            <a:r>
              <a:rPr sz="1100" spc="-75" dirty="0">
                <a:latin typeface="Arial"/>
                <a:cs typeface="Arial"/>
              </a:rPr>
              <a:t>решава </a:t>
            </a:r>
            <a:r>
              <a:rPr sz="1100" spc="-60" dirty="0">
                <a:latin typeface="Arial"/>
                <a:cs typeface="Arial"/>
              </a:rPr>
              <a:t>(с </a:t>
            </a:r>
            <a:r>
              <a:rPr sz="1100" spc="-50" dirty="0">
                <a:latin typeface="Arial"/>
                <a:cs typeface="Arial"/>
              </a:rPr>
              <a:t>5-10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изречения)?</a:t>
            </a:r>
            <a:endParaRPr sz="11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114" dirty="0">
                <a:latin typeface="Arial"/>
                <a:cs typeface="Arial"/>
              </a:rPr>
              <a:t>За </a:t>
            </a:r>
            <a:r>
              <a:rPr sz="1100" spc="-20" dirty="0">
                <a:latin typeface="Arial"/>
                <a:cs typeface="Arial"/>
              </a:rPr>
              <a:t>кого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50" dirty="0">
                <a:latin typeface="Arial"/>
                <a:cs typeface="Arial"/>
              </a:rPr>
              <a:t>предназначен проектът </a:t>
            </a:r>
            <a:r>
              <a:rPr sz="1100" spc="-15" dirty="0">
                <a:latin typeface="Arial"/>
                <a:cs typeface="Arial"/>
              </a:rPr>
              <a:t>(кой </a:t>
            </a:r>
            <a:r>
              <a:rPr sz="1100" spc="-65" dirty="0">
                <a:latin typeface="Arial"/>
                <a:cs typeface="Arial"/>
              </a:rPr>
              <a:t>е потребителят)?</a:t>
            </a:r>
            <a:endParaRPr sz="11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210" dirty="0">
                <a:latin typeface="Arial"/>
                <a:cs typeface="Arial"/>
              </a:rPr>
              <a:t>С </a:t>
            </a:r>
            <a:r>
              <a:rPr sz="1100" spc="-25" dirty="0">
                <a:latin typeface="Arial"/>
                <a:cs typeface="Arial"/>
              </a:rPr>
              <a:t>какво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40" dirty="0">
                <a:latin typeface="Arial"/>
                <a:cs typeface="Arial"/>
              </a:rPr>
              <a:t>уникален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проектът?</a:t>
            </a:r>
            <a:endParaRPr sz="11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75" dirty="0">
                <a:latin typeface="Arial"/>
                <a:cs typeface="Arial"/>
              </a:rPr>
              <a:t>Завършен </a:t>
            </a:r>
            <a:r>
              <a:rPr sz="1100" spc="-55" dirty="0">
                <a:latin typeface="Arial"/>
                <a:cs typeface="Arial"/>
              </a:rPr>
              <a:t>ли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50" dirty="0">
                <a:latin typeface="Arial"/>
                <a:cs typeface="Arial"/>
              </a:rPr>
              <a:t>проектът </a:t>
            </a:r>
            <a:r>
              <a:rPr sz="1100" spc="-45" dirty="0">
                <a:latin typeface="Arial"/>
                <a:cs typeface="Arial"/>
              </a:rPr>
              <a:t>или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60" dirty="0">
                <a:latin typeface="Arial"/>
                <a:cs typeface="Arial"/>
              </a:rPr>
              <a:t>само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прототип?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4694079"/>
            <a:ext cx="5335270" cy="92519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0" dirty="0">
                <a:solidFill>
                  <a:srgbClr val="FF9F00"/>
                </a:solidFill>
                <a:latin typeface="Trebuchet MS"/>
                <a:cs typeface="Trebuchet MS"/>
              </a:rPr>
              <a:t>Screenshots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75" dirty="0">
                <a:latin typeface="Arial"/>
                <a:cs typeface="Arial"/>
              </a:rPr>
              <a:t>Силно </a:t>
            </a:r>
            <a:r>
              <a:rPr sz="1100" spc="-50" dirty="0">
                <a:latin typeface="Arial"/>
                <a:cs typeface="Arial"/>
              </a:rPr>
              <a:t>препоръчително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60" dirty="0">
                <a:latin typeface="Arial"/>
                <a:cs typeface="Arial"/>
              </a:rPr>
              <a:t>да </a:t>
            </a:r>
            <a:r>
              <a:rPr sz="1100" spc="-40" dirty="0">
                <a:latin typeface="Arial"/>
                <a:cs typeface="Arial"/>
              </a:rPr>
              <a:t>приложите </a:t>
            </a:r>
            <a:r>
              <a:rPr sz="1100" spc="-50" dirty="0">
                <a:latin typeface="Arial"/>
                <a:cs typeface="Arial"/>
              </a:rPr>
              <a:t>подходящи </a:t>
            </a:r>
            <a:r>
              <a:rPr sz="1100" b="1" spc="-65" dirty="0">
                <a:latin typeface="Trebuchet MS"/>
                <a:cs typeface="Trebuchet MS"/>
              </a:rPr>
              <a:t>screenshots </a:t>
            </a:r>
            <a:r>
              <a:rPr sz="1100" spc="-55" dirty="0">
                <a:latin typeface="Arial"/>
                <a:cs typeface="Arial"/>
              </a:rPr>
              <a:t>от </a:t>
            </a:r>
            <a:r>
              <a:rPr sz="1100" spc="-70" dirty="0">
                <a:latin typeface="Arial"/>
                <a:cs typeface="Arial"/>
              </a:rPr>
              <a:t>вашето </a:t>
            </a:r>
            <a:r>
              <a:rPr sz="1100" spc="-35" dirty="0">
                <a:latin typeface="Arial"/>
                <a:cs typeface="Arial"/>
              </a:rPr>
              <a:t>приложение </a:t>
            </a:r>
            <a:r>
              <a:rPr sz="1100" spc="-60" dirty="0">
                <a:latin typeface="Arial"/>
                <a:cs typeface="Arial"/>
              </a:rPr>
              <a:t>в  </a:t>
            </a:r>
            <a:r>
              <a:rPr sz="1100" spc="-50" dirty="0">
                <a:latin typeface="Arial"/>
                <a:cs typeface="Arial"/>
              </a:rPr>
              <a:t>действие.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764" y="5747384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Ек</a:t>
            </a:r>
            <a:r>
              <a:rPr sz="1800" b="1" i="1" spc="-45" dirty="0">
                <a:solidFill>
                  <a:srgbClr val="FF9F00"/>
                </a:solidFill>
                <a:latin typeface="Trebuchet MS"/>
                <a:cs typeface="Trebuchet MS"/>
              </a:rPr>
              <a:t>и</a:t>
            </a:r>
            <a:r>
              <a:rPr sz="1800" b="1" i="1" spc="-85" dirty="0">
                <a:solidFill>
                  <a:srgbClr val="FF9F00"/>
                </a:solidFill>
                <a:latin typeface="Trebuchet MS"/>
                <a:cs typeface="Trebuchet MS"/>
              </a:rPr>
              <a:t>п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364" y="6101562"/>
            <a:ext cx="5422265" cy="8166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i="1" spc="-65" dirty="0">
                <a:latin typeface="Trebuchet MS"/>
                <a:cs typeface="Trebuchet MS"/>
              </a:rPr>
              <a:t>Иван Иванов </a:t>
            </a:r>
            <a:r>
              <a:rPr sz="1100" spc="-65" dirty="0">
                <a:latin typeface="Arial"/>
                <a:cs typeface="Arial"/>
              </a:rPr>
              <a:t>– </a:t>
            </a:r>
            <a:r>
              <a:rPr sz="1100" spc="-60" dirty="0">
                <a:latin typeface="Arial"/>
                <a:cs typeface="Arial"/>
              </a:rPr>
              <a:t>разработил основата </a:t>
            </a:r>
            <a:r>
              <a:rPr sz="1100" spc="-55" dirty="0">
                <a:latin typeface="Arial"/>
                <a:cs typeface="Arial"/>
              </a:rPr>
              <a:t>на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20" dirty="0">
                <a:latin typeface="Arial"/>
                <a:cs typeface="Arial"/>
              </a:rPr>
              <a:t>и </a:t>
            </a:r>
            <a:r>
              <a:rPr sz="1100" spc="-70" dirty="0">
                <a:latin typeface="Arial"/>
                <a:cs typeface="Arial"/>
              </a:rPr>
              <a:t>базата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данни</a:t>
            </a:r>
            <a:endParaRPr sz="11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>
                <a:latin typeface="Arial"/>
                <a:cs typeface="Arial"/>
              </a:rPr>
              <a:t>SoftUni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sz="1100" b="1" spc="-60" dirty="0">
                <a:latin typeface="Trebuchet MS"/>
                <a:cs typeface="Trebuchet MS"/>
              </a:rPr>
              <a:t>ivan_ivanov</a:t>
            </a:r>
            <a:r>
              <a:rPr sz="1100" spc="-60" dirty="0">
                <a:latin typeface="Arial"/>
                <a:cs typeface="Arial"/>
              </a:rPr>
              <a:t>, </a:t>
            </a:r>
            <a:r>
              <a:rPr sz="1100" spc="-55" dirty="0">
                <a:latin typeface="Arial"/>
                <a:cs typeface="Arial"/>
              </a:rPr>
              <a:t>Tel. 0888 </a:t>
            </a:r>
            <a:r>
              <a:rPr sz="1100" spc="-60" dirty="0">
                <a:latin typeface="Arial"/>
                <a:cs typeface="Arial"/>
              </a:rPr>
              <a:t>123 </a:t>
            </a:r>
            <a:r>
              <a:rPr sz="1100" spc="-50" dirty="0">
                <a:latin typeface="Arial"/>
                <a:cs typeface="Arial"/>
              </a:rPr>
              <a:t>456, </a:t>
            </a:r>
            <a:r>
              <a:rPr sz="1100" spc="-55" dirty="0">
                <a:latin typeface="Arial"/>
                <a:cs typeface="Arial"/>
              </a:rPr>
              <a:t>E-mail:</a:t>
            </a:r>
            <a:r>
              <a:rPr sz="1100" spc="-3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ivan.ivanov@gmail.com</a:t>
            </a:r>
            <a:endParaRPr sz="11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i="1" spc="-30" dirty="0">
                <a:latin typeface="Trebuchet MS"/>
                <a:cs typeface="Trebuchet MS"/>
              </a:rPr>
              <a:t>Мария </a:t>
            </a:r>
            <a:r>
              <a:rPr sz="1100" b="1" i="1" spc="-120" dirty="0">
                <a:latin typeface="Trebuchet MS"/>
                <a:cs typeface="Trebuchet MS"/>
              </a:rPr>
              <a:t>Петрова </a:t>
            </a:r>
            <a:r>
              <a:rPr sz="1100" spc="-65" dirty="0">
                <a:latin typeface="Arial"/>
                <a:cs typeface="Arial"/>
              </a:rPr>
              <a:t>– </a:t>
            </a:r>
            <a:r>
              <a:rPr sz="1100" spc="-60" dirty="0">
                <a:latin typeface="Arial"/>
                <a:cs typeface="Arial"/>
              </a:rPr>
              <a:t>разработила </a:t>
            </a:r>
            <a:r>
              <a:rPr sz="1100" spc="-70" dirty="0">
                <a:latin typeface="Arial"/>
                <a:cs typeface="Arial"/>
              </a:rPr>
              <a:t>графичната част, </a:t>
            </a:r>
            <a:r>
              <a:rPr sz="1100" spc="-100" dirty="0">
                <a:latin typeface="Arial"/>
                <a:cs typeface="Arial"/>
              </a:rPr>
              <a:t>UX, </a:t>
            </a:r>
            <a:r>
              <a:rPr sz="1100" spc="-40" dirty="0">
                <a:latin typeface="Arial"/>
                <a:cs typeface="Arial"/>
              </a:rPr>
              <a:t>дизайн, </a:t>
            </a:r>
            <a:r>
              <a:rPr sz="1100" spc="-60" dirty="0">
                <a:latin typeface="Arial"/>
                <a:cs typeface="Arial"/>
              </a:rPr>
              <a:t>арт,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документация</a:t>
            </a:r>
            <a:endParaRPr sz="11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>
                <a:latin typeface="Arial"/>
                <a:cs typeface="Arial"/>
              </a:rPr>
              <a:t>SoftUni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sz="1100" b="1" spc="-55" dirty="0">
                <a:latin typeface="Trebuchet MS"/>
                <a:cs typeface="Trebuchet MS"/>
              </a:rPr>
              <a:t>maryto</a:t>
            </a:r>
            <a:r>
              <a:rPr sz="1100" spc="-55" dirty="0">
                <a:latin typeface="Arial"/>
                <a:cs typeface="Arial"/>
              </a:rPr>
              <a:t>, Tel. 0898 </a:t>
            </a:r>
            <a:r>
              <a:rPr sz="1100" spc="-60" dirty="0">
                <a:latin typeface="Arial"/>
                <a:cs typeface="Arial"/>
              </a:rPr>
              <a:t>987 </a:t>
            </a:r>
            <a:r>
              <a:rPr sz="1100" spc="-50" dirty="0">
                <a:latin typeface="Arial"/>
                <a:cs typeface="Arial"/>
              </a:rPr>
              <a:t>654, </a:t>
            </a:r>
            <a:r>
              <a:rPr sz="1100" spc="-55" dirty="0">
                <a:latin typeface="Arial"/>
                <a:cs typeface="Arial"/>
              </a:rPr>
              <a:t>E-mail:</a:t>
            </a:r>
            <a:r>
              <a:rPr sz="1100" spc="-9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maria_petrova@abv.bg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764" y="7044308"/>
            <a:ext cx="337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>
                <a:solidFill>
                  <a:srgbClr val="FF9F00"/>
                </a:solidFill>
                <a:latin typeface="Trebuchet MS"/>
                <a:cs typeface="Trebuchet MS"/>
              </a:rPr>
              <a:t>Линк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>
                <a:solidFill>
                  <a:srgbClr val="FF9F00"/>
                </a:solidFill>
                <a:latin typeface="Trebuchet MS"/>
                <a:cs typeface="Trebuchet MS"/>
              </a:rPr>
              <a:t>за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изтегляне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демо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9F00"/>
                </a:solidFill>
                <a:latin typeface="Trebuchet MS"/>
                <a:cs typeface="Trebuchet MS"/>
              </a:rPr>
              <a:t>видео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764" y="7392390"/>
            <a:ext cx="3766185" cy="2018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35" dirty="0">
                <a:latin typeface="Arial"/>
                <a:cs typeface="Arial"/>
              </a:rPr>
              <a:t>(демо):</a:t>
            </a:r>
            <a:r>
              <a:rPr sz="1100" spc="-15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https://goo.gl/v3Ob1w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90" dirty="0">
                <a:latin typeface="Arial"/>
                <a:cs typeface="Arial"/>
              </a:rPr>
              <a:t>Не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50" dirty="0">
                <a:latin typeface="Arial"/>
                <a:cs typeface="Arial"/>
              </a:rPr>
              <a:t>изискват пароли </a:t>
            </a:r>
            <a:r>
              <a:rPr sz="1100" spc="-65" dirty="0">
                <a:latin typeface="Arial"/>
                <a:cs typeface="Arial"/>
              </a:rPr>
              <a:t>за</a:t>
            </a:r>
            <a:r>
              <a:rPr sz="1100" spc="-55" dirty="0">
                <a:latin typeface="Arial"/>
                <a:cs typeface="Arial"/>
              </a:rPr>
              <a:t> достъп.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Технологии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50" dirty="0">
                <a:latin typeface="Arial"/>
                <a:cs typeface="Arial"/>
              </a:rPr>
              <a:t>Използвани </a:t>
            </a:r>
            <a:r>
              <a:rPr sz="1100" spc="-45" dirty="0">
                <a:latin typeface="Arial"/>
                <a:cs typeface="Arial"/>
              </a:rPr>
              <a:t>технологии: </a:t>
            </a:r>
            <a:r>
              <a:rPr sz="1100" spc="-80" dirty="0">
                <a:latin typeface="Arial"/>
                <a:cs typeface="Arial"/>
              </a:rPr>
              <a:t>HTML5, </a:t>
            </a:r>
            <a:r>
              <a:rPr sz="1100" spc="-70" dirty="0">
                <a:latin typeface="Arial"/>
                <a:cs typeface="Arial"/>
              </a:rPr>
              <a:t>JavaScript,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jQuery.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0" dirty="0">
                <a:solidFill>
                  <a:srgbClr val="FF9F00"/>
                </a:solidFill>
                <a:latin typeface="Trebuchet MS"/>
                <a:cs typeface="Trebuchet MS"/>
              </a:rPr>
              <a:t>Сорс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9F00"/>
                </a:solidFill>
                <a:latin typeface="Trebuchet MS"/>
                <a:cs typeface="Trebuchet MS"/>
              </a:rPr>
              <a:t>код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65" dirty="0">
                <a:latin typeface="Arial"/>
                <a:cs typeface="Arial"/>
              </a:rPr>
              <a:t>сорс </a:t>
            </a:r>
            <a:r>
              <a:rPr sz="1100" spc="-30" dirty="0">
                <a:latin typeface="Arial"/>
                <a:cs typeface="Arial"/>
              </a:rPr>
              <a:t>кода: </a:t>
            </a:r>
            <a:r>
              <a:rPr sz="11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https://github.com/YanaSlavcheva/SoftUni- </a:t>
            </a:r>
            <a:r>
              <a:rPr sz="1100" spc="-3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Work/tree/master/JavaScript/Teamwork-Game</a:t>
            </a:r>
            <a:r>
              <a:rPr sz="1100" spc="-35" dirty="0">
                <a:latin typeface="Arial"/>
                <a:cs typeface="Arial"/>
                <a:hlinkClick r:id="rId5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43369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Подробно</a:t>
            </a:r>
            <a:r>
              <a:rPr sz="1800" b="1" i="1" spc="-15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80" dirty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  <a:spcBef>
                <a:spcPts val="580"/>
              </a:spcBef>
            </a:pPr>
            <a:r>
              <a:rPr sz="1100" spc="-70" dirty="0">
                <a:latin typeface="Arial"/>
                <a:cs typeface="Arial"/>
              </a:rPr>
              <a:t>По </a:t>
            </a:r>
            <a:r>
              <a:rPr sz="1100" spc="-50" dirty="0">
                <a:latin typeface="Arial"/>
                <a:cs typeface="Arial"/>
              </a:rPr>
              <a:t>желание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60" dirty="0">
                <a:latin typeface="Arial"/>
                <a:cs typeface="Arial"/>
              </a:rPr>
              <a:t>предоставя </a:t>
            </a:r>
            <a:r>
              <a:rPr sz="1100" spc="-40" dirty="0">
                <a:latin typeface="Arial"/>
                <a:cs typeface="Arial"/>
              </a:rPr>
              <a:t>подробна </a:t>
            </a:r>
            <a:r>
              <a:rPr sz="1100" spc="-45" dirty="0">
                <a:latin typeface="Arial"/>
                <a:cs typeface="Arial"/>
              </a:rPr>
              <a:t>документация </a:t>
            </a:r>
            <a:r>
              <a:rPr sz="1100" spc="-35" dirty="0">
                <a:latin typeface="Arial"/>
                <a:cs typeface="Arial"/>
              </a:rPr>
              <a:t>по </a:t>
            </a:r>
            <a:r>
              <a:rPr sz="1100" spc="-40" dirty="0">
                <a:latin typeface="Arial"/>
                <a:cs typeface="Arial"/>
              </a:rPr>
              <a:t>проекта. </a:t>
            </a:r>
            <a:r>
              <a:rPr sz="1100" spc="-110" dirty="0">
                <a:latin typeface="Arial"/>
                <a:cs typeface="Arial"/>
              </a:rPr>
              <a:t>Тя </a:t>
            </a:r>
            <a:r>
              <a:rPr sz="1100" spc="-25" dirty="0">
                <a:latin typeface="Arial"/>
                <a:cs typeface="Arial"/>
              </a:rPr>
              <a:t>може </a:t>
            </a:r>
            <a:r>
              <a:rPr sz="1100" spc="-60" dirty="0">
                <a:latin typeface="Arial"/>
                <a:cs typeface="Arial"/>
              </a:rPr>
              <a:t>да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40" dirty="0">
                <a:latin typeface="Arial"/>
                <a:cs typeface="Arial"/>
              </a:rPr>
              <a:t>по-обемна </a:t>
            </a:r>
            <a:r>
              <a:rPr sz="1100" spc="-20" dirty="0">
                <a:latin typeface="Arial"/>
                <a:cs typeface="Arial"/>
              </a:rPr>
              <a:t>и  </a:t>
            </a:r>
            <a:r>
              <a:rPr sz="1100" spc="-25" dirty="0">
                <a:latin typeface="Arial"/>
                <a:cs typeface="Arial"/>
              </a:rPr>
              <a:t>може </a:t>
            </a:r>
            <a:r>
              <a:rPr sz="1100" spc="-60" dirty="0">
                <a:latin typeface="Arial"/>
                <a:cs typeface="Arial"/>
              </a:rPr>
              <a:t>да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съдържа: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5" dirty="0">
                <a:latin typeface="Arial"/>
                <a:cs typeface="Arial"/>
              </a:rPr>
              <a:t>Потребителско </a:t>
            </a:r>
            <a:r>
              <a:rPr sz="1100" spc="-50" dirty="0">
                <a:latin typeface="Arial"/>
                <a:cs typeface="Arial"/>
              </a:rPr>
              <a:t>ръководство </a:t>
            </a:r>
            <a:r>
              <a:rPr sz="1100" spc="-85" dirty="0">
                <a:latin typeface="Arial"/>
                <a:cs typeface="Arial"/>
              </a:rPr>
              <a:t>с </a:t>
            </a:r>
            <a:r>
              <a:rPr sz="1100" spc="-40" dirty="0">
                <a:latin typeface="Arial"/>
                <a:cs typeface="Arial"/>
              </a:rPr>
              <a:t>инструкции </a:t>
            </a:r>
            <a:r>
              <a:rPr sz="1100" spc="-65" dirty="0">
                <a:latin typeface="Arial"/>
                <a:cs typeface="Arial"/>
              </a:rPr>
              <a:t>за </a:t>
            </a:r>
            <a:r>
              <a:rPr sz="1100" spc="-50" dirty="0">
                <a:latin typeface="Arial"/>
                <a:cs typeface="Arial"/>
              </a:rPr>
              <a:t>използване </a:t>
            </a:r>
            <a:r>
              <a:rPr sz="1100" spc="-20" dirty="0">
                <a:latin typeface="Arial"/>
                <a:cs typeface="Arial"/>
              </a:rPr>
              <a:t>и </a:t>
            </a:r>
            <a:r>
              <a:rPr sz="1100" spc="-25" dirty="0">
                <a:latin typeface="Arial"/>
                <a:cs typeface="Arial"/>
              </a:rPr>
              <a:t>снимки </a:t>
            </a:r>
            <a:r>
              <a:rPr sz="1100" spc="-55" dirty="0">
                <a:latin typeface="Arial"/>
                <a:cs typeface="Arial"/>
              </a:rPr>
              <a:t>на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екрана.</a:t>
            </a:r>
            <a:endParaRPr sz="1100">
              <a:latin typeface="Arial"/>
              <a:cs typeface="Arial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65" dirty="0">
                <a:latin typeface="Arial"/>
                <a:cs typeface="Arial"/>
              </a:rPr>
              <a:t>Техническа </a:t>
            </a:r>
            <a:r>
              <a:rPr sz="1100" spc="-40" dirty="0">
                <a:latin typeface="Arial"/>
                <a:cs typeface="Arial"/>
              </a:rPr>
              <a:t>документация: </a:t>
            </a:r>
            <a:r>
              <a:rPr sz="1100" spc="-55" dirty="0">
                <a:latin typeface="Arial"/>
                <a:cs typeface="Arial"/>
              </a:rPr>
              <a:t>архитектура, </a:t>
            </a:r>
            <a:r>
              <a:rPr sz="1100" spc="-40" dirty="0">
                <a:latin typeface="Arial"/>
                <a:cs typeface="Arial"/>
              </a:rPr>
              <a:t>дизайн </a:t>
            </a:r>
            <a:r>
              <a:rPr sz="1100" spc="-55" dirty="0">
                <a:latin typeface="Arial"/>
                <a:cs typeface="Arial"/>
              </a:rPr>
              <a:t>решения, </a:t>
            </a:r>
            <a:r>
              <a:rPr sz="1100" spc="-45" dirty="0">
                <a:latin typeface="Arial"/>
                <a:cs typeface="Arial"/>
              </a:rPr>
              <a:t>използвани </a:t>
            </a:r>
            <a:r>
              <a:rPr sz="1100" spc="-50" dirty="0">
                <a:latin typeface="Arial"/>
                <a:cs typeface="Arial"/>
              </a:rPr>
              <a:t>технологии,  </a:t>
            </a:r>
            <a:r>
              <a:rPr sz="1100" spc="-35" dirty="0">
                <a:latin typeface="Arial"/>
                <a:cs typeface="Arial"/>
              </a:rPr>
              <a:t>други.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0" dirty="0">
                <a:latin typeface="Arial"/>
                <a:cs typeface="Arial"/>
              </a:rPr>
              <a:t>Друга </a:t>
            </a:r>
            <a:r>
              <a:rPr sz="1100" spc="-55" dirty="0">
                <a:latin typeface="Arial"/>
                <a:cs typeface="Arial"/>
              </a:rPr>
              <a:t>информация, </a:t>
            </a:r>
            <a:r>
              <a:rPr sz="1100" spc="-65" dirty="0">
                <a:latin typeface="Arial"/>
                <a:cs typeface="Arial"/>
              </a:rPr>
              <a:t>свързана </a:t>
            </a:r>
            <a:r>
              <a:rPr sz="1100" spc="-85" dirty="0">
                <a:latin typeface="Arial"/>
                <a:cs typeface="Arial"/>
              </a:rPr>
              <a:t>с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проекта.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246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Velev</dc:creator>
  <cp:lastModifiedBy>Yordanov, Yordan (Varna) BGR</cp:lastModifiedBy>
  <cp:revision>1</cp:revision>
  <dcterms:created xsi:type="dcterms:W3CDTF">2019-12-03T09:50:55Z</dcterms:created>
  <dcterms:modified xsi:type="dcterms:W3CDTF">2019-12-03T09:52:40Z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2019-12-03T00:00:00Z</vt:filetime>
  </property>
</Properties>
</file>