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0" y="2391670"/>
            <a:ext cx="2267719" cy="3970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01" y="2159827"/>
            <a:ext cx="3256693" cy="39415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98597" y="3150551"/>
            <a:ext cx="3742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6" y="134191"/>
            <a:ext cx="115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</a:t>
            </a:r>
            <a:r>
              <a:rPr lang="en-US" dirty="0" smtClean="0"/>
              <a:t>micro-service </a:t>
            </a:r>
            <a:r>
              <a:rPr lang="en-US" dirty="0"/>
              <a:t>oriented architecture implementation with multiple autonomous </a:t>
            </a:r>
            <a:r>
              <a:rPr lang="en-US" dirty="0" smtClean="0"/>
              <a:t>micro-services </a:t>
            </a:r>
            <a:r>
              <a:rPr lang="en-US" dirty="0"/>
              <a:t>(each one owning its own </a:t>
            </a:r>
            <a:r>
              <a:rPr lang="en-US" dirty="0" smtClean="0"/>
              <a:t>data or database).</a:t>
            </a:r>
          </a:p>
          <a:p>
            <a:pPr marL="0" indent="0" algn="just">
              <a:buNone/>
            </a:pPr>
            <a:r>
              <a:rPr lang="en-US" dirty="0" smtClean="0"/>
              <a:t>Different approaches are implemented </a:t>
            </a:r>
            <a:r>
              <a:rPr lang="en-US" dirty="0"/>
              <a:t>within each </a:t>
            </a:r>
            <a:r>
              <a:rPr lang="en-US" dirty="0" smtClean="0"/>
              <a:t>micro-service </a:t>
            </a:r>
            <a:r>
              <a:rPr lang="en-US" dirty="0"/>
              <a:t>(simple CRUD vs. DDD/CQRS patterns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HTTP is </a:t>
            </a:r>
            <a:r>
              <a:rPr lang="en-US" dirty="0"/>
              <a:t>the communication protocol between the client apps and the </a:t>
            </a:r>
            <a:r>
              <a:rPr lang="en-US" dirty="0" smtClean="0"/>
              <a:t>micro-services</a:t>
            </a:r>
            <a:r>
              <a:rPr lang="en-US" dirty="0" smtClean="0"/>
              <a:t>. Asynchronous </a:t>
            </a:r>
            <a:r>
              <a:rPr lang="en-US" dirty="0"/>
              <a:t>communication for </a:t>
            </a:r>
            <a:r>
              <a:rPr lang="en-US" dirty="0" smtClean="0"/>
              <a:t>email sending and reports via </a:t>
            </a:r>
            <a:r>
              <a:rPr lang="en-US" dirty="0"/>
              <a:t>Event Bus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Personality Tests Web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Bounded Context </a:t>
            </a:r>
            <a:r>
              <a:rPr lang="en-US" dirty="0" smtClean="0"/>
              <a:t>is central </a:t>
            </a:r>
            <a:r>
              <a:rPr lang="en-US" dirty="0"/>
              <a:t>pattern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 the Domain-Driven Design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 </a:t>
            </a:r>
            <a:r>
              <a:rPr lang="en-US" dirty="0" smtClean="0"/>
              <a:t>receives a command and </a:t>
            </a:r>
          </a:p>
          <a:p>
            <a:r>
              <a:rPr lang="en-US" dirty="0" smtClean="0"/>
              <a:t>brokers a result. The result is either a successful or an exception.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query handler </a:t>
            </a:r>
            <a:r>
              <a:rPr lang="en-US" dirty="0" smtClean="0"/>
              <a:t>implements </a:t>
            </a:r>
            <a:br>
              <a:rPr lang="en-US" dirty="0" smtClean="0"/>
            </a:br>
            <a:r>
              <a:rPr lang="en-US" dirty="0" smtClean="0"/>
              <a:t>the logic for the current query.</a:t>
            </a:r>
            <a:endParaRPr lang="en-US" dirty="0"/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93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05893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85" y="4695043"/>
            <a:ext cx="5972175" cy="133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80610" y="422542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Expressiveness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3339" y="4225421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Provides</a:t>
            </a:r>
            <a:r>
              <a:rPr lang="bg-BG" dirty="0" smtClean="0"/>
              <a:t> </a:t>
            </a:r>
            <a:r>
              <a:rPr lang="en-US" dirty="0" smtClean="0"/>
              <a:t>hypermedia </a:t>
            </a:r>
            <a:r>
              <a:rPr lang="en-US" dirty="0"/>
              <a:t>links in the response contents </a:t>
            </a:r>
            <a:r>
              <a:rPr lang="en-US" dirty="0" smtClean="0"/>
              <a:t>so </a:t>
            </a:r>
            <a:r>
              <a:rPr lang="en-US" dirty="0"/>
              <a:t>that the client can dynamically navigate to the </a:t>
            </a:r>
            <a:r>
              <a:rPr lang="en-US" dirty="0" smtClean="0"/>
              <a:t>appropriate </a:t>
            </a:r>
            <a:r>
              <a:rPr lang="en-US" dirty="0"/>
              <a:t>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30" y="2250607"/>
            <a:ext cx="812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37</cp:revision>
  <dcterms:created xsi:type="dcterms:W3CDTF">2019-11-27T09:22:56Z</dcterms:created>
  <dcterms:modified xsi:type="dcterms:W3CDTF">2019-11-27T13:44:08Z</dcterms:modified>
</cp:coreProperties>
</file>