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80" d="100"/>
          <a:sy n="80" d="100"/>
        </p:scale>
        <p:origin x="-134"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9" name=""/>
        <p:cNvGrpSpPr/>
        <p:nvPr/>
      </p:nvGrpSpPr>
      <p:grpSpPr>
        <a:xfrm>
          <a:off x="0" y="0"/>
          <a:ext cx="0" cy="0"/>
          <a:chOff x="0" y="0"/>
          <a:chExt cx="0" cy="0"/>
        </a:xfrm>
      </p:grpSpPr>
      <p:sp>
        <p:nvSpPr>
          <p:cNvPr id="104879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92"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3"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8/31/2024</a:t>
            </a:fld>
            <a:endParaRPr altLang="en-US" sz="1200" lang="zh-CN">
              <a:latin typeface="Calibri" charset="0"/>
              <a:ea typeface="等线" charset="0"/>
              <a:cs typeface="Calibri" charset="0"/>
            </a:endParaRPr>
          </a:p>
        </p:txBody>
      </p:sp>
      <p:sp>
        <p:nvSpPr>
          <p:cNvPr id="1048794"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5"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6"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708"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709"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30" name="文本框"/>
          <p:cNvSpPr>
            <a:spLocks noChangeAspect="1" noRot="1"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35" name="文本框"/>
          <p:cNvSpPr>
            <a:spLocks noChangeAspect="1" noRot="1"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5" name="文本框"/>
          <p:cNvSpPr>
            <a:spLocks noChangeAspect="1" noRot="1" noGrp="1"/>
          </p:cNvSpPr>
          <p:nvPr>
            <p:ph type="sldImg"/>
          </p:nvPr>
        </p:nvSpPr>
        <p:spPr/>
      </p:sp>
      <p:sp>
        <p:nvSpPr>
          <p:cNvPr id="1048656" name="文本框"/>
          <p:cNvSpPr>
            <a:spLocks noGrp="1"/>
          </p:cNvSpPr>
          <p:nvPr>
            <p:ph type="body" idx="1"/>
          </p:nvPr>
        </p:nvSpPr>
        <p:spPr/>
        <p:txBody>
          <a:bodyPr/>
          <a:p>
            <a:endParaRPr altLang="en-US" lang="zh-CN"/>
          </a:p>
        </p:txBody>
      </p:sp>
      <p:sp>
        <p:nvSpPr>
          <p:cNvPr id="104865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3" name="文本框"/>
          <p:cNvSpPr>
            <a:spLocks noChangeAspect="1" noRot="1" noGrp="1"/>
          </p:cNvSpPr>
          <p:nvPr>
            <p:ph type="sldImg"/>
          </p:nvPr>
        </p:nvSpPr>
        <p:spPr/>
      </p:sp>
      <p:sp>
        <p:nvSpPr>
          <p:cNvPr id="1048614" name="文本框"/>
          <p:cNvSpPr>
            <a:spLocks noGrp="1"/>
          </p:cNvSpPr>
          <p:nvPr>
            <p:ph type="body" idx="1"/>
          </p:nvPr>
        </p:nvSpPr>
        <p:spPr/>
        <p:txBody>
          <a:bodyPr/>
          <a:p>
            <a:endParaRPr altLang="en-US" lang="zh-CN"/>
          </a:p>
        </p:txBody>
      </p:sp>
      <p:sp>
        <p:nvSpPr>
          <p:cNvPr id="104861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5" name="文本框"/>
          <p:cNvSpPr>
            <a:spLocks noChangeAspect="1" noRot="1" noGrp="1"/>
          </p:cNvSpPr>
          <p:nvPr>
            <p:ph type="sldImg"/>
          </p:nvPr>
        </p:nvSpPr>
        <p:spPr/>
      </p:sp>
      <p:sp>
        <p:nvSpPr>
          <p:cNvPr id="1048636" name="文本框"/>
          <p:cNvSpPr>
            <a:spLocks noGrp="1"/>
          </p:cNvSpPr>
          <p:nvPr>
            <p:ph type="body" idx="1"/>
          </p:nvPr>
        </p:nvSpPr>
        <p:spPr/>
        <p:txBody>
          <a:bodyPr/>
          <a:p>
            <a:endParaRPr altLang="en-US" lang="zh-CN"/>
          </a:p>
        </p:txBody>
      </p:sp>
      <p:sp>
        <p:nvSpPr>
          <p:cNvPr id="104863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60" name="文本框"/>
          <p:cNvSpPr>
            <a:spLocks noChangeAspect="1" noRot="1" noGrp="1"/>
          </p:cNvSpPr>
          <p:nvPr>
            <p:ph type="sldImg"/>
          </p:nvPr>
        </p:nvSpPr>
        <p:spPr/>
      </p:sp>
      <p:sp>
        <p:nvSpPr>
          <p:cNvPr id="1048661" name="文本框"/>
          <p:cNvSpPr>
            <a:spLocks noGrp="1"/>
          </p:cNvSpPr>
          <p:nvPr>
            <p:ph type="body" idx="1"/>
          </p:nvPr>
        </p:nvSpPr>
        <p:spPr/>
        <p:txBody>
          <a:bodyPr/>
          <a:p>
            <a:endParaRPr altLang="en-US" lang="zh-CN"/>
          </a:p>
        </p:txBody>
      </p:sp>
      <p:sp>
        <p:nvSpPr>
          <p:cNvPr id="104866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文本框"/>
          <p:cNvSpPr>
            <a:spLocks noChangeAspect="1" noRot="1"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2" name="文本框"/>
          <p:cNvSpPr>
            <a:spLocks noChangeAspect="1" noRot="1" noGrp="1"/>
          </p:cNvSpPr>
          <p:nvPr>
            <p:ph type="sldImg"/>
          </p:nvPr>
        </p:nvSpPr>
        <p:spPr/>
      </p:sp>
      <p:sp>
        <p:nvSpPr>
          <p:cNvPr id="1048713" name="文本框"/>
          <p:cNvSpPr>
            <a:spLocks noGrp="1"/>
          </p:cNvSpPr>
          <p:nvPr>
            <p:ph type="body" idx="1"/>
          </p:nvPr>
        </p:nvSpPr>
        <p:spPr/>
        <p:txBody>
          <a:bodyPr/>
          <a:p>
            <a:endParaRPr altLang="en-US" lang="zh-CN"/>
          </a:p>
        </p:txBody>
      </p:sp>
      <p:sp>
        <p:nvSpPr>
          <p:cNvPr id="104871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19" name="文本框"/>
          <p:cNvSpPr>
            <a:spLocks noChangeAspect="1" noRot="1"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a:effectLst/>
      </p:bgPr>
    </p:bg>
    <p:spTree>
      <p:nvGrpSpPr>
        <p:cNvPr id="59" name=""/>
        <p:cNvGrpSpPr/>
        <p:nvPr/>
      </p:nvGrpSpPr>
      <p:grpSpPr>
        <a:xfrm>
          <a:off x="0" y="0"/>
          <a:ext cx="0" cy="0"/>
          <a:chOff x="0" y="0"/>
          <a:chExt cx="0" cy="0"/>
        </a:xfrm>
      </p:grpSpPr>
      <p:grpSp>
        <p:nvGrpSpPr>
          <p:cNvPr id="60" name="组合"/>
          <p:cNvGrpSpPr/>
          <p:nvPr/>
        </p:nvGrpSpPr>
        <p:grpSpPr>
          <a:xfrm>
            <a:off x="0" y="-8467"/>
            <a:ext cx="12192000" cy="6866468"/>
            <a:chOff x="0" y="-8467"/>
            <a:chExt cx="12192000" cy="6866468"/>
          </a:xfrm>
        </p:grpSpPr>
        <p:sp>
          <p:nvSpPr>
            <p:cNvPr id="1048689" name="曲线"/>
            <p:cNvSpPr/>
            <p:nvPr/>
          </p:nvSpPr>
          <p:spPr>
            <a:xfrm>
              <a:off x="0" y="-7862"/>
              <a:ext cx="863600" cy="5698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048690"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91"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92"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93"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94"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95"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96"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97"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98"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1048699" name="文本框"/>
          <p:cNvSpPr>
            <a:spLocks noGrp="1"/>
          </p:cNvSpPr>
          <p:nvPr>
            <p:ph type="ctrTitle"/>
          </p:nvPr>
        </p:nvSpPr>
        <p:spPr>
          <a:xfrm>
            <a:off x="1507067" y="2404534"/>
            <a:ext cx="7766935" cy="1646302"/>
          </a:xfrm>
          <a:prstGeom prst="rect"/>
          <a:noFill/>
          <a:ln w="12700" cap="flat" cmpd="sng">
            <a:noFill/>
            <a:prstDash val="solid"/>
            <a:miter/>
          </a:ln>
        </p:spPr>
        <p:txBody>
          <a:bodyPr anchor="b" anchorCtr="0" bIns="45720" lIns="91440" rIns="91440" tIns="45720" vert="horz" wrap="square">
            <a:prstTxWarp prst="textNoShape"/>
          </a:bodyPr>
          <a:p>
            <a:pPr algn="r" indent="0" marL="0">
              <a:lnSpc>
                <a:spcPct val="100000"/>
              </a:lnSpc>
              <a:spcBef>
                <a:spcPts val="0"/>
              </a:spcBef>
              <a:spcAft>
                <a:spcPts val="0"/>
              </a:spcAft>
              <a:buNone/>
            </a:pPr>
            <a:r>
              <a:rPr altLang="zh-CN" baseline="0" b="0" cap="none" sz="5400" i="0" kern="1200" lang="en-US" spc="0" strike="noStrike" u="none">
                <a:solidFill>
                  <a:schemeClr val="accent1"/>
                </a:solidFill>
                <a:latin typeface="Trebuchet MS" charset="0"/>
                <a:ea typeface="方正姚体" charset="0"/>
                <a:cs typeface="Lucida Sans"/>
              </a:rPr>
              <a:t>Click to edit Master title style</a:t>
            </a:r>
            <a:endParaRPr altLang="en-US" baseline="0" b="0" cap="none" sz="5400" i="0" kern="1200" lang="zh-CN" spc="0" strike="noStrike" u="none">
              <a:solidFill>
                <a:schemeClr val="accent1"/>
              </a:solidFill>
              <a:latin typeface="Trebuchet MS" charset="0"/>
              <a:ea typeface="方正姚体" charset="0"/>
              <a:cs typeface="Lucida Sans"/>
            </a:endParaRPr>
          </a:p>
        </p:txBody>
      </p:sp>
      <p:sp>
        <p:nvSpPr>
          <p:cNvPr id="1048700" name="文本框"/>
          <p:cNvSpPr>
            <a:spLocks noGrp="1"/>
          </p:cNvSpPr>
          <p:nvPr>
            <p:ph type="subTitle" idx="1"/>
          </p:nvPr>
        </p:nvSpPr>
        <p:spPr>
          <a:xfrm>
            <a:off x="1507067" y="4050833"/>
            <a:ext cx="7766935" cy="1096899"/>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1000"/>
              </a:spcBef>
              <a:spcAft>
                <a:spcPts val="0"/>
              </a:spcAft>
              <a:buNone/>
            </a:pPr>
            <a:r>
              <a:rPr altLang="zh-CN" baseline="0" b="0" cap="none" sz="1800" i="0" kern="1200" lang="en-US" spc="0" strike="noStrike" u="none">
                <a:solidFill>
                  <a:srgbClr val="808080"/>
                </a:solidFill>
                <a:latin typeface="Trebuchet MS" charset="0"/>
                <a:ea typeface="华文新魏" charset="0"/>
                <a:cs typeface="Lucida Sans"/>
              </a:rPr>
              <a:t>Click to edit Master subtitle style</a:t>
            </a:r>
            <a:endParaRPr altLang="en-US" baseline="0" b="0" cap="none" sz="1800" i="0" kern="1200" lang="zh-CN" spc="0" strike="noStrike" u="none">
              <a:solidFill>
                <a:srgbClr val="808080"/>
              </a:solidFill>
              <a:latin typeface="Trebuchet MS" charset="0"/>
              <a:ea typeface="华文新魏" charset="0"/>
              <a:cs typeface="Lucida Sans"/>
            </a:endParaRPr>
          </a:p>
        </p:txBody>
      </p:sp>
      <p:sp>
        <p:nvSpPr>
          <p:cNvPr id="1048701"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charset="0"/>
              <a:ea typeface="华文新魏" charset="0"/>
              <a:cs typeface="Trebuchet MS" charset="0"/>
            </a:endParaRPr>
          </a:p>
        </p:txBody>
      </p:sp>
      <p:sp>
        <p:nvSpPr>
          <p:cNvPr id="1048702"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charset="0"/>
              <a:ea typeface="华文新魏" charset="0"/>
              <a:cs typeface="Trebuchet MS" charset="0"/>
            </a:endParaRPr>
          </a:p>
        </p:txBody>
      </p:sp>
      <p:sp>
        <p:nvSpPr>
          <p:cNvPr id="1048703"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6" name=""/>
        <p:cNvGrpSpPr/>
        <p:nvPr/>
      </p:nvGrpSpPr>
      <p:grpSpPr>
        <a:xfrm>
          <a:off x="0" y="0"/>
          <a:ext cx="0" cy="0"/>
          <a:chOff x="0" y="0"/>
          <a:chExt cx="0" cy="0"/>
        </a:xfrm>
      </p:grpSpPr>
      <p:sp>
        <p:nvSpPr>
          <p:cNvPr id="1048774" name="文本框"/>
          <p:cNvSpPr>
            <a:spLocks noGrp="1"/>
          </p:cNvSpPr>
          <p:nvPr>
            <p:ph type="title"/>
          </p:nvPr>
        </p:nvSpPr>
        <p:spPr/>
        <p:txBody>
          <a:bodyPr/>
          <a:p>
            <a:r>
              <a:rPr altLang="en-US" lang="zh-CN" smtClean="0"/>
              <a:t>单击此处编辑母版标题样式</a:t>
            </a:r>
            <a:endParaRPr altLang="en-US" lang="zh-CN"/>
          </a:p>
        </p:txBody>
      </p:sp>
      <p:sp>
        <p:nvSpPr>
          <p:cNvPr id="1048775"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0" name=""/>
        <p:cNvGrpSpPr/>
        <p:nvPr/>
      </p:nvGrpSpPr>
      <p:grpSpPr>
        <a:xfrm>
          <a:off x="0" y="0"/>
          <a:ext cx="0" cy="0"/>
          <a:chOff x="0" y="0"/>
          <a:chExt cx="0" cy="0"/>
        </a:xfrm>
      </p:grpSpPr>
      <p:sp>
        <p:nvSpPr>
          <p:cNvPr id="1048742"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3"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0" y="-8467"/>
            <a:ext cx="12192000" cy="6866467"/>
            <a:chOff x="0" y="-8467"/>
            <a:chExt cx="12192000" cy="6866467"/>
          </a:xfrm>
        </p:grpSpPr>
        <p:sp>
          <p:nvSpPr>
            <p:cNvPr id="1048638"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39"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40"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41"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42"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43"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44"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45"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46"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47"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48"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49"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50"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51"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52"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9" name=""/>
        <p:cNvGrpSpPr/>
        <p:nvPr/>
      </p:nvGrpSpPr>
      <p:grpSpPr>
        <a:xfrm>
          <a:off x="0" y="0"/>
          <a:ext cx="0" cy="0"/>
          <a:chOff x="0" y="0"/>
          <a:chExt cx="0" cy="0"/>
        </a:xfrm>
      </p:grpSpPr>
      <p:grpSp>
        <p:nvGrpSpPr>
          <p:cNvPr id="30" name="组合"/>
          <p:cNvGrpSpPr/>
          <p:nvPr/>
        </p:nvGrpSpPr>
        <p:grpSpPr>
          <a:xfrm>
            <a:off x="0" y="-8467"/>
            <a:ext cx="12192000" cy="6866467"/>
            <a:chOff x="0" y="-8467"/>
            <a:chExt cx="12192000" cy="6866467"/>
          </a:xfrm>
        </p:grpSpPr>
        <p:sp>
          <p:nvSpPr>
            <p:cNvPr id="1048591" name="直线"/>
            <p:cNvSpPr/>
            <p:nvPr/>
          </p:nvSpPr>
          <p:spPr>
            <a:xfrm>
              <a:off x="9371012" y="0"/>
              <a:ext cx="1219200" cy="6858000"/>
            </a:xfrm>
            <a:prstGeom prst="line"/>
            <a:noFill/>
            <a:ln w="9525" cap="flat" cmpd="sng">
              <a:solidFill>
                <a:srgbClr val="5FCBEF">
                  <a:alpha val="70000"/>
                </a:srgbClr>
              </a:solidFill>
              <a:prstDash val="solid"/>
              <a:round/>
            </a:ln>
          </p:spPr>
        </p:sp>
        <p:sp>
          <p:nvSpPr>
            <p:cNvPr id="1048592"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593"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94"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95"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96"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97"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98"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599"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00"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01"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02" name="文本框"/>
          <p:cNvSpPr>
            <a:spLocks noGrp="1"/>
          </p:cNvSpPr>
          <p:nvPr>
            <p:ph type="body" idx="1"/>
          </p:nvPr>
        </p:nvSpPr>
        <p:spPr>
          <a:xfrm>
            <a:off x="677334" y="2160589"/>
            <a:ext cx="4184035" cy="3880772"/>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03" name="文本框"/>
          <p:cNvSpPr>
            <a:spLocks noGrp="1"/>
          </p:cNvSpPr>
          <p:nvPr>
            <p:ph type="body" idx="2"/>
          </p:nvPr>
        </p:nvSpPr>
        <p:spPr>
          <a:xfrm>
            <a:off x="5089970" y="2160589"/>
            <a:ext cx="4184034"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04"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05"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06"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7" name=""/>
        <p:cNvGrpSpPr/>
        <p:nvPr/>
      </p:nvGrpSpPr>
      <p:grpSpPr>
        <a:xfrm>
          <a:off x="0" y="0"/>
          <a:ext cx="0" cy="0"/>
          <a:chOff x="0" y="0"/>
          <a:chExt cx="0" cy="0"/>
        </a:xfrm>
      </p:grpSpPr>
      <p:grpSp>
        <p:nvGrpSpPr>
          <p:cNvPr id="38" name="组合"/>
          <p:cNvGrpSpPr/>
          <p:nvPr/>
        </p:nvGrpSpPr>
        <p:grpSpPr>
          <a:xfrm>
            <a:off x="0" y="-8467"/>
            <a:ext cx="12192000" cy="6866467"/>
            <a:chOff x="0" y="-8467"/>
            <a:chExt cx="12192000" cy="6866467"/>
          </a:xfrm>
        </p:grpSpPr>
        <p:sp>
          <p:nvSpPr>
            <p:cNvPr id="1048616"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17"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18"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19"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20"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21"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22"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23"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24"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25"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26"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27"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28"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29"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54" name=""/>
        <p:cNvGrpSpPr/>
        <p:nvPr/>
      </p:nvGrpSpPr>
      <p:grpSpPr>
        <a:xfrm>
          <a:off x="0" y="0"/>
          <a:ext cx="0" cy="0"/>
          <a:chOff x="0" y="0"/>
          <a:chExt cx="0" cy="0"/>
        </a:xfrm>
      </p:grpSpPr>
      <p:grpSp>
        <p:nvGrpSpPr>
          <p:cNvPr id="55" name="组合"/>
          <p:cNvGrpSpPr/>
          <p:nvPr/>
        </p:nvGrpSpPr>
        <p:grpSpPr>
          <a:xfrm>
            <a:off x="0" y="-8467"/>
            <a:ext cx="12192000" cy="6866467"/>
            <a:chOff x="0" y="-8467"/>
            <a:chExt cx="12192000" cy="6866467"/>
          </a:xfrm>
        </p:grpSpPr>
        <p:sp>
          <p:nvSpPr>
            <p:cNvPr id="1048668" name="直线"/>
            <p:cNvSpPr/>
            <p:nvPr/>
          </p:nvSpPr>
          <p:spPr>
            <a:xfrm>
              <a:off x="9371012" y="0"/>
              <a:ext cx="1219200" cy="6858000"/>
            </a:xfrm>
            <a:prstGeom prst="line"/>
            <a:noFill/>
            <a:ln w="9525" cap="flat" cmpd="sng">
              <a:solidFill>
                <a:srgbClr val="5FCBEF">
                  <a:alpha val="70000"/>
                </a:srgbClr>
              </a:solidFill>
              <a:prstDash val="solid"/>
              <a:round/>
            </a:ln>
          </p:spPr>
        </p:sp>
        <p:sp>
          <p:nvSpPr>
            <p:cNvPr id="1048669"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670"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71"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72"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73"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74"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75"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76"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77"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78" name="文本框"/>
          <p:cNvSpPr>
            <a:spLocks noGrp="1"/>
          </p:cNvSpPr>
          <p:nvPr>
            <p:ph type="title"/>
          </p:nvPr>
        </p:nvSpPr>
        <p:spPr>
          <a:xfrm>
            <a:off x="677334" y="1498604"/>
            <a:ext cx="3854528" cy="1278466"/>
          </a:xfrm>
          <a:prstGeom prst="rect"/>
          <a:noFill/>
          <a:ln w="12700" cap="flat" cmpd="sng">
            <a:noFill/>
            <a:prstDash val="solid"/>
            <a:miter/>
          </a:ln>
        </p:spPr>
        <p:txBody>
          <a:bodyPr anchor="b" anchorCtr="0" bIns="45720" lIns="91440" rIns="91440" tIns="45720" vert="horz" wrap="square">
            <a:prstTxWarp prst="textNoShape"/>
          </a:bodyPr>
          <a:p>
            <a:r>
              <a:rPr altLang="zh-CN" sz="2000" lang="en-US"/>
              <a:t>Click to edit Master title style</a:t>
            </a:r>
            <a:endParaRPr altLang="en-US" sz="2000" lang="zh-CN"/>
          </a:p>
        </p:txBody>
      </p:sp>
      <p:sp>
        <p:nvSpPr>
          <p:cNvPr id="1048679" name="文本框"/>
          <p:cNvSpPr>
            <a:spLocks noGrp="1"/>
          </p:cNvSpPr>
          <p:nvPr>
            <p:ph type="body" idx="1"/>
          </p:nvPr>
        </p:nvSpPr>
        <p:spPr>
          <a:xfrm>
            <a:off x="4760461" y="514924"/>
            <a:ext cx="4513541" cy="55264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680" name="文本框"/>
          <p:cNvSpPr>
            <a:spLocks noGrp="1"/>
          </p:cNvSpPr>
          <p:nvPr>
            <p:ph type="body" idx="2"/>
          </p:nvPr>
        </p:nvSpPr>
        <p:spPr>
          <a:xfrm>
            <a:off x="677334" y="2777069"/>
            <a:ext cx="3854528" cy="2584448"/>
          </a:xfrm>
          <a:prstGeom prst="rect"/>
          <a:noFill/>
          <a:ln w="12700" cap="flat" cmpd="sng">
            <a:noFill/>
            <a:prstDash val="solid"/>
            <a:miter/>
          </a:ln>
        </p:spPr>
        <p:txBody>
          <a:bodyPr anchor="t" anchorCtr="0" bIns="45720" lIns="91440" rIns="91440" tIns="45720" vert="horz" wrap="square">
            <a:prstTxWarp prst="textNoShape"/>
          </a:bodyPr>
          <a:p>
            <a:pPr indent="0" marL="0">
              <a:buNone/>
            </a:pPr>
            <a:r>
              <a:rPr altLang="zh-CN" sz="1400" lang="en-US"/>
              <a:t>Click to edit Master text styles</a:t>
            </a:r>
            <a:endParaRPr altLang="en-US" sz="1400" lang="zh-CN"/>
          </a:p>
        </p:txBody>
      </p:sp>
      <p:sp>
        <p:nvSpPr>
          <p:cNvPr id="1048681" name="文本框"/>
          <p:cNvSpPr>
            <a:spLocks noGrp="1"/>
          </p:cNvSpPr>
          <p:nvPr>
            <p:ph type="dt" idx="10"/>
          </p:nvPr>
        </p:nvSpPr>
        <p:spPr>
          <a:xfrm>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charset="0"/>
              <a:ea typeface="华文新魏" charset="0"/>
              <a:cs typeface="Trebuchet MS" charset="0"/>
            </a:endParaRPr>
          </a:p>
        </p:txBody>
      </p:sp>
      <p:sp>
        <p:nvSpPr>
          <p:cNvPr id="1048682" name="文本框"/>
          <p:cNvSpPr>
            <a:spLocks noGrp="1"/>
          </p:cNvSpPr>
          <p:nvPr>
            <p:ph type="ftr"/>
          </p:nvPr>
        </p:nvSpPr>
        <p:spPr>
          <a:xfrm>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683" name="文本框"/>
          <p:cNvSpPr>
            <a:spLocks noGrp="1"/>
          </p:cNvSpPr>
          <p:nvPr>
            <p:ph type="sldNum"/>
          </p:nvPr>
        </p:nvSpPr>
        <p:spPr>
          <a:xfrm>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5"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1"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2" name=""/>
        <p:cNvGrpSpPr/>
        <p:nvPr/>
      </p:nvGrpSpPr>
      <p:grpSpPr>
        <a:xfrm>
          <a:off x="0" y="0"/>
          <a:ext cx="0" cy="0"/>
          <a:chOff x="0" y="0"/>
          <a:chExt cx="0" cy="0"/>
        </a:xfrm>
      </p:grpSpPr>
      <p:sp>
        <p:nvSpPr>
          <p:cNvPr id="1048753"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4"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7" name=""/>
        <p:cNvGrpSpPr/>
        <p:nvPr/>
      </p:nvGrpSpPr>
      <p:grpSpPr>
        <a:xfrm>
          <a:off x="0" y="0"/>
          <a:ext cx="0" cy="0"/>
          <a:chOff x="0" y="0"/>
          <a:chExt cx="0" cy="0"/>
        </a:xfrm>
      </p:grpSpPr>
      <p:sp>
        <p:nvSpPr>
          <p:cNvPr id="1048779" name="文本框"/>
          <p:cNvSpPr>
            <a:spLocks noGrp="1"/>
          </p:cNvSpPr>
          <p:nvPr>
            <p:ph type="title"/>
          </p:nvPr>
        </p:nvSpPr>
        <p:spPr/>
        <p:txBody>
          <a:bodyPr/>
          <a:p>
            <a:r>
              <a:rPr altLang="en-US" lang="zh-CN" smtClean="0"/>
              <a:t>单击此处编辑母版标题样式</a:t>
            </a:r>
            <a:endParaRPr altLang="en-US" lang="zh-CN"/>
          </a:p>
        </p:txBody>
      </p:sp>
      <p:sp>
        <p:nvSpPr>
          <p:cNvPr id="1048780"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3" name=""/>
        <p:cNvGrpSpPr/>
        <p:nvPr/>
      </p:nvGrpSpPr>
      <p:grpSpPr>
        <a:xfrm>
          <a:off x="0" y="0"/>
          <a:ext cx="0" cy="0"/>
          <a:chOff x="0" y="0"/>
          <a:chExt cx="0" cy="0"/>
        </a:xfrm>
      </p:grpSpPr>
      <p:sp>
        <p:nvSpPr>
          <p:cNvPr id="1048758" name="文本框"/>
          <p:cNvSpPr>
            <a:spLocks noGrp="1"/>
          </p:cNvSpPr>
          <p:nvPr>
            <p:ph type="title"/>
          </p:nvPr>
        </p:nvSpPr>
        <p:spPr/>
        <p:txBody>
          <a:bodyPr/>
          <a:p>
            <a:r>
              <a:rPr altLang="en-US" lang="zh-CN" smtClean="0"/>
              <a:t>单击此处编辑母版标题样式</a:t>
            </a:r>
            <a:endParaRPr altLang="en-US" lang="zh-CN"/>
          </a:p>
        </p:txBody>
      </p:sp>
      <p:sp>
        <p:nvSpPr>
          <p:cNvPr id="1048759"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0"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1"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9" name=""/>
        <p:cNvGrpSpPr/>
        <p:nvPr/>
      </p:nvGrpSpPr>
      <p:grpSpPr>
        <a:xfrm>
          <a:off x="0" y="0"/>
          <a:ext cx="0" cy="0"/>
          <a:chOff x="0" y="0"/>
          <a:chExt cx="0" cy="0"/>
        </a:xfrm>
      </p:grpSpPr>
      <p:sp>
        <p:nvSpPr>
          <p:cNvPr id="1048738" name="文本框"/>
          <p:cNvSpPr>
            <a:spLocks noGrp="1"/>
          </p:cNvSpPr>
          <p:nvPr>
            <p:ph type="title"/>
          </p:nvPr>
        </p:nvSpPr>
        <p:spPr/>
        <p:txBody>
          <a:bodyPr/>
          <a:p>
            <a:r>
              <a:rPr altLang="en-US" lang="zh-CN" smtClean="0"/>
              <a:t>单击此处编辑母版标题样式</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4" name=""/>
        <p:cNvGrpSpPr/>
        <p:nvPr/>
      </p:nvGrpSpPr>
      <p:grpSpPr>
        <a:xfrm>
          <a:off x="0" y="0"/>
          <a:ext cx="0" cy="0"/>
          <a:chOff x="0" y="0"/>
          <a:chExt cx="0" cy="0"/>
        </a:xfrm>
      </p:grpSpPr>
      <p:sp>
        <p:nvSpPr>
          <p:cNvPr id="1048766"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8" name=""/>
        <p:cNvGrpSpPr/>
        <p:nvPr/>
      </p:nvGrpSpPr>
      <p:grpSpPr>
        <a:xfrm>
          <a:off x="0" y="0"/>
          <a:ext cx="0" cy="0"/>
          <a:chOff x="0" y="0"/>
          <a:chExt cx="0" cy="0"/>
        </a:xfrm>
      </p:grpSpPr>
      <p:sp>
        <p:nvSpPr>
          <p:cNvPr id="1048785"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6"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8"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1" name=""/>
        <p:cNvGrpSpPr/>
        <p:nvPr/>
      </p:nvGrpSpPr>
      <p:grpSpPr>
        <a:xfrm>
          <a:off x="0" y="0"/>
          <a:ext cx="0" cy="0"/>
          <a:chOff x="0" y="0"/>
          <a:chExt cx="0" cy="0"/>
        </a:xfrm>
      </p:grpSpPr>
      <p:sp>
        <p:nvSpPr>
          <p:cNvPr id="1048747"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8"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9"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0" name="文本框"/>
          <p:cNvSpPr>
            <a:spLocks noGrp="1"/>
          </p:cNvSpPr>
          <p:nvPr>
            <p:ph type="dt" sz="half" idx="10"/>
          </p:nvPr>
        </p:nvSpPr>
        <p:spPr/>
        <p:txBody>
          <a:bodyPr/>
          <a:p>
            <a:fld id="{72514870-5082-4025-BC8A-5E070B8EB77D}" type="datetimeFigureOut">
              <a:rPr altLang="en-US" lang="zh-CN" smtClean="0"/>
              <a:t>2024/8/31</a:t>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grpSp>
        <p:nvGrpSpPr>
          <p:cNvPr id="13" name="组合"/>
          <p:cNvGrpSpPr/>
          <p:nvPr/>
        </p:nvGrpSpPr>
        <p:grpSpPr>
          <a:xfrm>
            <a:off x="0" y="-8467"/>
            <a:ext cx="12192000" cy="6866467"/>
            <a:chOff x="0" y="-8467"/>
            <a:chExt cx="12192000" cy="6866467"/>
          </a:xfrm>
        </p:grpSpPr>
        <p:sp>
          <p:nvSpPr>
            <p:cNvPr id="1048576" name="直线"/>
            <p:cNvSpPr/>
            <p:nvPr/>
          </p:nvSpPr>
          <p:spPr>
            <a:xfrm>
              <a:off x="9371012" y="0"/>
              <a:ext cx="1219200" cy="6858000"/>
            </a:xfrm>
            <a:prstGeom prst="line"/>
            <a:noFill/>
            <a:ln w="9525" cap="flat" cmpd="sng">
              <a:solidFill>
                <a:srgbClr val="5FCBEF">
                  <a:alpha val="70000"/>
                </a:srgbClr>
              </a:solidFill>
              <a:prstDash val="solid"/>
              <a:round/>
            </a:ln>
          </p:spPr>
        </p:sp>
        <p:sp>
          <p:nvSpPr>
            <p:cNvPr id="1048577" name="直线"/>
            <p:cNvSpPr/>
            <p:nvPr/>
          </p:nvSpPr>
          <p:spPr>
            <a:xfrm flipH="1">
              <a:off x="7425267" y="3681413"/>
              <a:ext cx="4763559" cy="3176587"/>
            </a:xfrm>
            <a:prstGeom prst="line"/>
            <a:noFill/>
            <a:ln w="9525" cap="flat" cmpd="sng">
              <a:solidFill>
                <a:srgbClr val="5FCBEF">
                  <a:alpha val="70000"/>
                </a:srgbClr>
              </a:solidFill>
              <a:prstDash val="solid"/>
              <a:round/>
            </a:ln>
          </p:spPr>
        </p:sp>
        <p:sp>
          <p:nvSpPr>
            <p:cNvPr id="1048578" name="曲线"/>
            <p:cNvSpPr/>
            <p:nvPr/>
          </p:nvSpPr>
          <p:spPr>
            <a:xfrm>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79" name="曲线"/>
            <p:cNvSpPr/>
            <p:nvPr/>
          </p:nvSpPr>
          <p:spPr>
            <a:xfrm>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80" name="等腰三角形"/>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81" name="曲线"/>
            <p:cNvSpPr/>
            <p:nvPr/>
          </p:nvSpPr>
          <p:spPr>
            <a:xfrm>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82" name="曲线"/>
            <p:cNvSpPr/>
            <p:nvPr/>
          </p:nvSpPr>
          <p:spPr>
            <a:xfrm>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83" name="曲线"/>
            <p:cNvSpPr/>
            <p:nvPr/>
          </p:nvSpPr>
          <p:spPr>
            <a:xfrm>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584" name="等腰三角形"/>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585" name="等腰三角形"/>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586"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588" name="文本框"/>
          <p:cNvSpPr>
            <a:spLocks noGrp="1"/>
          </p:cNvSpPr>
          <p:nvPr>
            <p:ph type="dt" idx="2"/>
          </p:nvPr>
        </p:nvSpPr>
        <p:spPr>
          <a:xfrm>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898989"/>
                </a:solidFill>
                <a:latin typeface="Trebuchet MS" charset="0"/>
                <a:ea typeface="华文新魏" charset="0"/>
                <a:cs typeface="Trebuchet MS" charset="0"/>
              </a:rPr>
              <a:pPr algn="r"/>
              <a:t>8/31/2024</a:t>
            </a:fld>
            <a:endParaRPr altLang="en-US" sz="900" lang="zh-CN">
              <a:solidFill>
                <a:srgbClr val="898989"/>
              </a:solidFill>
              <a:latin typeface="Trebuchet MS" charset="0"/>
              <a:ea typeface="华文新魏" charset="0"/>
              <a:cs typeface="Trebuchet MS" charset="0"/>
            </a:endParaRPr>
          </a:p>
        </p:txBody>
      </p:sp>
      <p:sp>
        <p:nvSpPr>
          <p:cNvPr id="1048589" name="文本框"/>
          <p:cNvSpPr>
            <a:spLocks noGrp="1"/>
          </p:cNvSpPr>
          <p:nvPr>
            <p:ph type="ftr" idx="3"/>
          </p:nvPr>
        </p:nvSpPr>
        <p:spPr>
          <a:xfrm>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charset="0"/>
              <a:ea typeface="华文新魏" charset="0"/>
              <a:cs typeface="Trebuchet MS" charset="0"/>
            </a:endParaRPr>
          </a:p>
        </p:txBody>
      </p:sp>
      <p:sp>
        <p:nvSpPr>
          <p:cNvPr id="1048590" name="文本框"/>
          <p:cNvSpPr>
            <a:spLocks noGrp="1"/>
          </p:cNvSpPr>
          <p:nvPr>
            <p:ph type="sldNum" idx="4"/>
          </p:nvPr>
        </p:nvSpPr>
        <p:spPr>
          <a:xfrm>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pPr>
              <a:t>‹#›</a:t>
            </a:fld>
            <a:endParaRPr altLang="en-US" sz="900" lang="zh-CN" spc="10">
              <a:solidFill>
                <a:schemeClr val="accent1"/>
              </a:solidFill>
              <a:latin typeface="Trebuchet MS" charset="0"/>
              <a:ea typeface="华文新魏" charset="0"/>
              <a:cs typeface="Trebuchet MS" charset="0"/>
            </a:endParaRPr>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hf dt="0" ftr="0" hdr="0" sldNum="0"/>
  <p:txStyles>
    <p:titleStyle>
      <a:lvl1pPr algn="l" defTabSz="914400" eaLnBrk="1" fontAlgn="auto" hangingPunct="1" latinLnBrk="0">
        <a:spcBef>
          <a:spcPts val="0"/>
        </a:spcBef>
        <a:buNone/>
        <a:defRPr sz="3600" kern="1200">
          <a:solidFill>
            <a:schemeClr val="accent1"/>
          </a:solidFill>
          <a:latin typeface="Trebuchet MS" charset="0"/>
          <a:ea typeface="方正姚体" charset="0"/>
          <a:cs typeface="Trebuchet MS" charset="0"/>
        </a:defRPr>
      </a:lvl1pPr>
    </p:titleStyle>
    <p:bodyStyle>
      <a:lvl1pPr algn="l" defTabSz="914400" eaLnBrk="1" fontAlgn="auto" hangingPunct="1" indent="-342900" latinLnBrk="0" marL="342900">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algn="l" defTabSz="914400" eaLnBrk="1" fontAlgn="auto" hangingPunct="1" indent="-285750" latinLnBrk="0" marL="742950">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algn="l" defTabSz="914400" eaLnBrk="1" fontAlgn="auto" hangingPunct="1" indent="-228600" latinLnBrk="0" marL="1143000">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algn="l" defTabSz="914400" eaLnBrk="1" fontAlgn="auto" hangingPunct="1" indent="-228600" latinLnBrk="0" marL="16002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algn="l" defTabSz="914400" eaLnBrk="1" fontAlgn="auto" hangingPunct="1" indent="-228600" latinLnBrk="0" marL="20574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algn="l" defTabSz="914400" eaLnBrk="1" fontAlgn="auto" hangingPunct="1" indent="-228600" latinLnBrk="0" marL="25146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algn="l" defTabSz="914400" eaLnBrk="1" fontAlgn="auto" hangingPunct="1" indent="-228600" latinLnBrk="0" marL="29718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algn="l" defTabSz="914400" eaLnBrk="1" fontAlgn="auto" hangingPunct="1" indent="-228600" latinLnBrk="0" marL="34290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algn="l" defTabSz="914400" eaLnBrk="1" fontAlgn="auto" hangingPunct="1" indent="-228600" latinLnBrk="0" marL="3429000">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4" name="文本框"/>
          <p:cNvSpPr>
            <a:spLocks noGrp="1"/>
          </p:cNvSpPr>
          <p:nvPr>
            <p:ph type="ctrTitle"/>
          </p:nvPr>
        </p:nvSpPr>
        <p:spPr>
          <a:xfrm>
            <a:off x="-1927399" y="349252"/>
            <a:ext cx="11201401" cy="2416809"/>
          </a:xfrm>
          <a:prstGeom prst="rect"/>
          <a:noFill/>
          <a:ln w="12700" cap="flat" cmpd="sng">
            <a:noFill/>
            <a:prstDash val="solid"/>
            <a:miter/>
          </a:ln>
        </p:spPr>
        <p:txBody>
          <a:bodyPr anchor="b" anchorCtr="0" bIns="0" lIns="0" rIns="0" tIns="16510" vert="horz" wrap="square">
            <a:prstTxWarp prst="textNoShape"/>
            <a:spAutoFit/>
          </a:bodyPr>
          <a:p>
            <a:pPr algn="r" indent="0" marL="3213735">
              <a:lnSpc>
                <a:spcPct val="100000"/>
              </a:lnSpc>
              <a:spcBef>
                <a:spcPts val="130"/>
              </a:spcBef>
              <a:spcAft>
                <a:spcPts val="0"/>
              </a:spcAft>
              <a:buNone/>
            </a:pPr>
            <a:r>
              <a:rPr altLang="zh-CN" baseline="0" b="1" cap="none" sz="3600" i="0" kern="1200" lang="en-US" spc="0" strike="noStrike" u="none">
                <a:solidFill>
                  <a:srgbClr val="0F0F0F"/>
                </a:solidFill>
                <a:latin typeface="Times New Roman" pitchFamily="18" charset="0"/>
                <a:ea typeface="方正姚体" charset="0"/>
                <a:cs typeface="Times New Roman" pitchFamily="18" charset="0"/>
              </a:rPr>
              <a:t>Employee Data Analysis using Excel </a:t>
            </a:r>
            <a:r>
              <a:rPr altLang="en-US" baseline="0" b="1" cap="none" sz="5400" i="0" kern="1200" lang="zh-CN" spc="0" strike="noStrike" u="none">
                <a:solidFill>
                  <a:srgbClr val="0F0F0F"/>
                </a:solidFill>
                <a:latin typeface="Roboto" pitchFamily="2" charset="0"/>
                <a:ea typeface="方正姚体" charset="0"/>
                <a:cs typeface="Lucida Sans"/>
              </a:rPr>
              <a:t/>
            </a:r>
            <a:br>
              <a:rPr altLang="en-US" baseline="0" b="1" cap="none" sz="5400" i="0" kern="1200" lang="zh-CN" spc="0" strike="noStrike" u="none">
                <a:solidFill>
                  <a:srgbClr val="0F0F0F"/>
                </a:solidFill>
                <a:latin typeface="Roboto" pitchFamily="2" charset="0"/>
                <a:ea typeface="方正姚体" charset="0"/>
                <a:cs typeface="Lucida Sans"/>
              </a:rPr>
            </a:br>
            <a:r>
              <a:rPr altLang="en-US" baseline="0" b="0" cap="none" sz="5400" i="0" kern="1200" lang="zh-CN" spc="15" strike="noStrike" u="none">
                <a:solidFill>
                  <a:schemeClr val="accent1"/>
                </a:solidFill>
                <a:latin typeface="Trebuchet MS" charset="0"/>
                <a:ea typeface="方正姚体" charset="0"/>
                <a:cs typeface="Lucida Sans"/>
              </a:rPr>
              <a:t/>
            </a:r>
            <a:br>
              <a:rPr altLang="en-US" baseline="0" b="0" cap="none" sz="5400" i="0" kern="1200" lang="zh-CN" spc="15" strike="noStrike" u="none">
                <a:solidFill>
                  <a:schemeClr val="accent1"/>
                </a:solidFill>
                <a:latin typeface="Trebuchet MS" charset="0"/>
                <a:ea typeface="方正姚体" charset="0"/>
                <a:cs typeface="Lucida Sans"/>
              </a:rPr>
            </a:br>
            <a:endParaRPr altLang="en-US" baseline="0" b="0" cap="none" sz="5400" i="0" kern="1200" lang="zh-CN" spc="15" strike="noStrike" u="none">
              <a:solidFill>
                <a:schemeClr val="accent1"/>
              </a:solidFill>
              <a:latin typeface="Trebuchet MS" charset="0"/>
              <a:ea typeface="方正姚体" charset="0"/>
              <a:cs typeface="Lucida Sans"/>
            </a:endParaRPr>
          </a:p>
        </p:txBody>
      </p:sp>
      <p:sp>
        <p:nvSpPr>
          <p:cNvPr id="1048705" name="文本框"/>
          <p:cNvSpPr>
            <a:spLocks noGrp="1"/>
          </p:cNvSpPr>
          <p:nvPr>
            <p:ph type="sldNum"/>
          </p:nvPr>
        </p:nvSpPr>
        <p:spPr>
          <a:xfrm>
            <a:off x="8590663" y="6158519"/>
            <a:ext cx="683339" cy="130809"/>
          </a:xfrm>
          <a:prstGeom prst="rect"/>
          <a:noFill/>
          <a:ln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1</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sp>
        <p:nvSpPr>
          <p:cNvPr id="1048706" name="矩形"/>
          <p:cNvSpPr/>
          <p:nvPr/>
        </p:nvSpPr>
        <p:spPr>
          <a:xfrm>
            <a:off x="334694" y="3428999"/>
            <a:ext cx="11522612"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STUDENT NAME	            : </a:t>
            </a:r>
            <a:r>
              <a:rPr altLang="zh-CN" baseline="0" b="0" cap="none" dirty="0" sz="2400" i="0" kern="1200" lang="en-US" spc="0" err="1" strike="noStrike" u="none" smtClean="0">
                <a:solidFill>
                  <a:schemeClr val="tx1"/>
                </a:solidFill>
                <a:latin typeface="Trebuchet MS" charset="0"/>
                <a:ea typeface="华文新魏" charset="0"/>
                <a:cs typeface="Trebuchet MS" charset="0"/>
              </a:rPr>
              <a:t>A</a:t>
            </a:r>
            <a:r>
              <a:rPr altLang="zh-CN" baseline="0" b="0" cap="none" dirty="0" sz="2400" i="0" kern="1200" lang="en-US" spc="0" err="1" strike="noStrike" u="none" smtClean="0">
                <a:solidFill>
                  <a:schemeClr val="tx1"/>
                </a:solidFill>
                <a:latin typeface="Trebuchet MS" charset="0"/>
                <a:ea typeface="华文新魏" charset="0"/>
                <a:cs typeface="Trebuchet MS" charset="0"/>
              </a:rPr>
              <a:t>h</a:t>
            </a:r>
            <a:r>
              <a:rPr altLang="zh-CN" baseline="0" b="0" cap="none" dirty="0" sz="2400" i="0" kern="1200" lang="en-US" spc="0" err="1" strike="noStrike" u="none" smtClean="0">
                <a:solidFill>
                  <a:schemeClr val="tx1"/>
                </a:solidFill>
                <a:latin typeface="Trebuchet MS" charset="0"/>
                <a:ea typeface="华文新魏" charset="0"/>
                <a:cs typeface="Trebuchet MS" charset="0"/>
              </a:rPr>
              <a:t>a</a:t>
            </a:r>
            <a:r>
              <a:rPr altLang="zh-CN" baseline="0" b="0" cap="none" dirty="0" sz="2400" i="0" kern="1200" lang="en-US" spc="0" err="1" strike="noStrike" u="none" smtClean="0">
                <a:solidFill>
                  <a:schemeClr val="tx1"/>
                </a:solidFill>
                <a:latin typeface="Trebuchet MS" charset="0"/>
                <a:ea typeface="华文新魏" charset="0"/>
                <a:cs typeface="Trebuchet MS" charset="0"/>
              </a:rPr>
              <a:t>z</a:t>
            </a:r>
            <a:r>
              <a:rPr altLang="zh-CN" baseline="0" b="0" cap="none" dirty="0" sz="2400" i="0" kern="1200" lang="en-US" spc="0" err="1" strike="noStrike" u="none" smtClean="0">
                <a:solidFill>
                  <a:schemeClr val="tx1"/>
                </a:solidFill>
                <a:latin typeface="Trebuchet MS" charset="0"/>
                <a:ea typeface="华文新魏" charset="0"/>
                <a:cs typeface="Trebuchet MS" charset="0"/>
              </a:rPr>
              <a:t> </a:t>
            </a:r>
            <a:r>
              <a:rPr altLang="zh-CN" baseline="0" b="0" cap="none" dirty="0" sz="2400" i="0" kern="1200" lang="en-US" spc="0" err="1" strike="noStrike" u="none" smtClean="0">
                <a:solidFill>
                  <a:schemeClr val="tx1"/>
                </a:solidFill>
                <a:latin typeface="Trebuchet MS" charset="0"/>
                <a:ea typeface="华文新魏" charset="0"/>
                <a:cs typeface="Trebuchet MS" charset="0"/>
              </a:rPr>
              <a:t>sundar</a:t>
            </a:r>
            <a:r>
              <a:rPr altLang="zh-CN" baseline="0" b="0" cap="none" dirty="0" sz="2400" i="0" kern="1200" lang="en-US" spc="0" err="1" strike="noStrike" u="none" smtClean="0">
                <a:solidFill>
                  <a:schemeClr val="tx1"/>
                </a:solidFill>
                <a:latin typeface="Trebuchet MS" charset="0"/>
                <a:ea typeface="华文新魏" charset="0"/>
                <a:cs typeface="Trebuchet MS" charset="0"/>
              </a:rPr>
              <a:t>.</a:t>
            </a:r>
            <a:r>
              <a:rPr altLang="zh-CN" baseline="0" b="0" cap="none" dirty="0" sz="2400" i="0" kern="1200" lang="en-US" spc="0" err="1" strike="noStrike" u="none" smtClean="0">
                <a:solidFill>
                  <a:schemeClr val="tx1"/>
                </a:solidFill>
                <a:latin typeface="Trebuchet MS" charset="0"/>
                <a:ea typeface="华文新魏" charset="0"/>
                <a:cs typeface="Trebuchet MS" charset="0"/>
              </a:rPr>
              <a:t> </a:t>
            </a:r>
            <a:r>
              <a:rPr altLang="zh-CN" baseline="0" b="0" cap="none" dirty="0" sz="2400" i="0" kern="1200" lang="en-US" spc="0" err="1" strike="noStrike" u="none" smtClean="0">
                <a:solidFill>
                  <a:schemeClr val="tx1"/>
                </a:solidFill>
                <a:latin typeface="Trebuchet MS" charset="0"/>
                <a:ea typeface="华文新魏" charset="0"/>
                <a:cs typeface="Trebuchet MS" charset="0"/>
              </a:rPr>
              <a:t>C</a:t>
            </a:r>
            <a:endParaRPr altLang="zh-CN" baseline="0" b="0" cap="none" dirty="0" sz="2400" i="0" kern="1200" lang="en-US" spc="0" strike="noStrike" u="none">
              <a:solidFill>
                <a:schemeClr val="tx1"/>
              </a:solidFill>
              <a:latin typeface="Trebuchet MS" charset="0"/>
              <a:ea typeface="华文新魏" charset="0"/>
              <a:cs typeface="Trebuchet MS"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REGISTER NO		</a:t>
            </a:r>
            <a:r>
              <a:rPr altLang="zh-CN" baseline="0" b="0" cap="none" dirty="0" sz="2400" i="0" kern="1200" lang="en-US" spc="0" strike="noStrike" u="none">
                <a:solidFill>
                  <a:schemeClr val="tx1"/>
                </a:solidFill>
                <a:latin typeface="Trebuchet MS" charset="0"/>
                <a:ea typeface="华文新魏" charset="0"/>
                <a:cs typeface="Trebuchet MS" charset="0"/>
              </a:rPr>
              <a:t>:</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1</a:t>
            </a:r>
            <a:r>
              <a:rPr altLang="zh-CN" baseline="0" b="0" cap="none" dirty="0" sz="2400" i="0" kern="1200" lang="en-US" spc="0" strike="noStrike" u="none">
                <a:solidFill>
                  <a:schemeClr val="tx1"/>
                </a:solidFill>
                <a:latin typeface="Trebuchet MS" charset="0"/>
                <a:ea typeface="华文新魏" charset="0"/>
                <a:cs typeface="Trebuchet MS" charset="0"/>
              </a:rPr>
              <a:t>2</a:t>
            </a:r>
            <a:r>
              <a:rPr altLang="zh-CN" baseline="0" b="0" cap="none" dirty="0" sz="2400" i="0" kern="1200" lang="en-US" spc="0" strike="noStrike" u="none">
                <a:solidFill>
                  <a:schemeClr val="tx1"/>
                </a:solidFill>
                <a:latin typeface="Trebuchet MS" charset="0"/>
                <a:ea typeface="华文新魏" charset="0"/>
                <a:cs typeface="Trebuchet MS" charset="0"/>
              </a:rPr>
              <a:t>2</a:t>
            </a:r>
            <a:r>
              <a:rPr altLang="zh-CN" baseline="0" b="0" cap="none" dirty="0" sz="2400" i="0" kern="1200" lang="en-US" spc="0" strike="noStrike" u="none">
                <a:solidFill>
                  <a:schemeClr val="tx1"/>
                </a:solidFill>
                <a:latin typeface="Trebuchet MS" charset="0"/>
                <a:ea typeface="华文新魏" charset="0"/>
                <a:cs typeface="Trebuchet MS" charset="0"/>
              </a:rPr>
              <a:t>2</a:t>
            </a:r>
            <a:r>
              <a:rPr altLang="zh-CN" baseline="0" b="0" cap="none" dirty="0" sz="2400" i="0" kern="1200" lang="en-US" spc="0" strike="noStrike" u="none">
                <a:solidFill>
                  <a:schemeClr val="tx1"/>
                </a:solidFill>
                <a:latin typeface="Trebuchet MS" charset="0"/>
                <a:ea typeface="华文新魏" charset="0"/>
                <a:cs typeface="Trebuchet MS" charset="0"/>
              </a:rPr>
              <a:t>0</a:t>
            </a:r>
            <a:r>
              <a:rPr altLang="zh-CN" baseline="0" b="0" cap="none" dirty="0" sz="2400" i="0" kern="1200" lang="en-US" spc="0" strike="noStrike" u="none">
                <a:solidFill>
                  <a:schemeClr val="tx1"/>
                </a:solidFill>
                <a:latin typeface="Trebuchet MS" charset="0"/>
                <a:ea typeface="华文新魏" charset="0"/>
                <a:cs typeface="Trebuchet MS" charset="0"/>
              </a:rPr>
              <a:t>3</a:t>
            </a:r>
            <a:r>
              <a:rPr altLang="zh-CN" baseline="0" b="0" cap="none" dirty="0" sz="2400" i="0" kern="1200" lang="en-US" spc="0" strike="noStrike" u="none">
                <a:solidFill>
                  <a:schemeClr val="tx1"/>
                </a:solidFill>
                <a:latin typeface="Trebuchet MS" charset="0"/>
                <a:ea typeface="华文新魏" charset="0"/>
                <a:cs typeface="Trebuchet MS" charset="0"/>
              </a:rPr>
              <a:t>4</a:t>
            </a:r>
            <a:r>
              <a:rPr altLang="zh-CN" baseline="0" b="0" cap="none" dirty="0" sz="2400" i="0" kern="1200" lang="en-US" spc="0" strike="noStrike" u="none">
                <a:solidFill>
                  <a:schemeClr val="tx1"/>
                </a:solidFill>
                <a:latin typeface="Trebuchet MS" charset="0"/>
                <a:ea typeface="华文新魏" charset="0"/>
                <a:cs typeface="Trebuchet MS" charset="0"/>
              </a:rPr>
              <a:t>6</a:t>
            </a:r>
            <a:r>
              <a:rPr altLang="zh-CN" baseline="0" b="0" cap="none" dirty="0" sz="2400" i="0" kern="1200" lang="en-US" spc="0" strike="noStrike" u="none">
                <a:solidFill>
                  <a:schemeClr val="tx1"/>
                </a:solidFill>
                <a:latin typeface="Trebuchet MS" charset="0"/>
                <a:ea typeface="华文新魏" charset="0"/>
                <a:cs typeface="Trebuchet MS" charset="0"/>
              </a:rPr>
              <a:t>4</a:t>
            </a:r>
            <a:endParaRPr altLang="zh-CN" baseline="0" b="0" cap="none" dirty="0" sz="2400" i="0" kern="1200" lang="en-US" spc="0" strike="noStrike" u="none">
              <a:solidFill>
                <a:schemeClr val="tx1"/>
              </a:solidFill>
              <a:latin typeface="Trebuchet MS" charset="0"/>
              <a:ea typeface="华文新魏" charset="0"/>
              <a:cs typeface="Trebuchet MS"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197D006798FB3E3BBD542D4DA412207B</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DEPARTMENT		:</a:t>
            </a:r>
            <a:r>
              <a:rPr altLang="zh-CN" baseline="0" b="0" cap="none" dirty="0" sz="2400" i="0" kern="1200" lang="en-US" spc="0" err="1" strike="noStrike" u="none">
                <a:solidFill>
                  <a:schemeClr val="tx1"/>
                </a:solidFill>
                <a:latin typeface="Trebuchet MS" charset="0"/>
                <a:ea typeface="华文新魏" charset="0"/>
                <a:cs typeface="Trebuchet MS" charset="0"/>
              </a:rPr>
              <a:t>B.Com</a:t>
            </a:r>
            <a:r>
              <a:rPr altLang="zh-CN" baseline="0" b="0" cap="none" dirty="0" sz="2400" i="0" kern="1200" lang="en-US" spc="0" strike="noStrike" u="none">
                <a:solidFill>
                  <a:schemeClr val="tx1"/>
                </a:solidFill>
                <a:latin typeface="Trebuchet MS" charset="0"/>
                <a:ea typeface="华文新魏" charset="0"/>
                <a:cs typeface="Trebuchet MS" charset="0"/>
              </a:rPr>
              <a:t> (</a:t>
            </a:r>
            <a:r>
              <a:rPr altLang="zh-CN" baseline="0" b="0" cap="none" dirty="0" sz="2400" i="0" kern="1200" lang="en-US" spc="0" strike="noStrike" u="none">
                <a:solidFill>
                  <a:schemeClr val="tx1"/>
                </a:solidFill>
                <a:latin typeface="Trebuchet MS" charset="0"/>
                <a:ea typeface="华文新魏" charset="0"/>
                <a:cs typeface="Trebuchet MS" charset="0"/>
              </a:rPr>
              <a:t>C</a:t>
            </a:r>
            <a:r>
              <a:rPr altLang="zh-CN" baseline="0" b="0" cap="none" dirty="0" sz="2400" i="0" kern="1200" lang="en-US" spc="0" strike="noStrike" u="none">
                <a:solidFill>
                  <a:schemeClr val="tx1"/>
                </a:solidFill>
                <a:latin typeface="Trebuchet MS" charset="0"/>
                <a:ea typeface="华文新魏" charset="0"/>
                <a:cs typeface="Trebuchet MS" charset="0"/>
              </a:rPr>
              <a:t>S</a:t>
            </a:r>
            <a:r>
              <a:rPr altLang="zh-CN" baseline="0" b="0" cap="none" dirty="0" sz="2400" i="0" kern="1200" lang="en-US" spc="0" strike="noStrike" u="none">
                <a:solidFill>
                  <a:schemeClr val="tx1"/>
                </a:solidFill>
                <a:latin typeface="Trebuchet MS" charset="0"/>
                <a:ea typeface="华文新魏" charset="0"/>
                <a:cs typeface="Trebuchet MS" charset="0"/>
              </a:rPr>
              <a:t>)</a:t>
            </a:r>
            <a:r>
              <a:rPr altLang="zh-CN" baseline="0" b="0" cap="none" dirty="0" sz="2400" i="0" kern="1200" lang="en-US" spc="0" strike="noStrike" u="none">
                <a:solidFill>
                  <a:schemeClr val="tx1"/>
                </a:solidFill>
                <a:latin typeface="Trebuchet MS" charset="0"/>
                <a:ea typeface="华文新魏" charset="0"/>
                <a:cs typeface="Trebuchet MS" charset="0"/>
              </a:rPr>
              <a:t> </a:t>
            </a:r>
            <a:endParaRPr altLang="en-US" lang="zh-CN"/>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COLLEGE		            </a:t>
            </a:r>
            <a:r>
              <a:rPr altLang="zh-CN" baseline="0" b="0" cap="none" dirty="0" sz="2400" i="0" kern="1200" lang="en-US" spc="0" strike="noStrike" u="none" smtClean="0">
                <a:solidFill>
                  <a:schemeClr val="tx1"/>
                </a:solidFill>
                <a:latin typeface="Trebuchet MS" charset="0"/>
                <a:ea typeface="华文新魏" charset="0"/>
                <a:cs typeface="Trebuchet MS" charset="0"/>
              </a:rPr>
              <a:t>:</a:t>
            </a:r>
            <a:r>
              <a:rPr altLang="zh-CN" baseline="0" b="0" cap="none" dirty="0" sz="2400" i="0" kern="1200" lang="en-US" spc="0" strike="noStrike" u="none" smtClean="0">
                <a:solidFill>
                  <a:schemeClr val="tx1"/>
                </a:solidFill>
                <a:latin typeface="Trebuchet MS" charset="0"/>
                <a:ea typeface="华文新魏" charset="0"/>
                <a:cs typeface="Trebuchet MS" charset="0"/>
              </a:rPr>
              <a:t>S</a:t>
            </a:r>
            <a:r>
              <a:rPr altLang="zh-CN" baseline="0" b="0" cap="none" dirty="0" sz="2400" i="0" kern="1200" lang="en-US" spc="0" strike="noStrike" u="none" smtClean="0">
                <a:solidFill>
                  <a:schemeClr val="tx1"/>
                </a:solidFill>
                <a:latin typeface="Trebuchet MS" charset="0"/>
                <a:ea typeface="华文新魏" charset="0"/>
                <a:cs typeface="Trebuchet MS" charset="0"/>
              </a:rPr>
              <a:t>T</a:t>
            </a:r>
            <a:r>
              <a:rPr altLang="zh-CN" baseline="0" b="0" cap="none" dirty="0" sz="2400" i="0" kern="1200" lang="en-US" spc="0" strike="noStrike" u="none" smtClean="0">
                <a:solidFill>
                  <a:schemeClr val="tx1"/>
                </a:solidFill>
                <a:latin typeface="Trebuchet MS" charset="0"/>
                <a:ea typeface="华文新魏" charset="0"/>
                <a:cs typeface="Trebuchet MS" charset="0"/>
              </a:rPr>
              <a:t> </a:t>
            </a:r>
            <a:r>
              <a:rPr altLang="zh-CN" baseline="0" b="0" cap="none" dirty="0" sz="2400" i="0" kern="1200" lang="en-US" spc="0" strike="noStrike" u="none" smtClean="0">
                <a:solidFill>
                  <a:schemeClr val="tx1"/>
                </a:solidFill>
                <a:latin typeface="Trebuchet MS" charset="0"/>
                <a:ea typeface="华文新魏" charset="0"/>
                <a:cs typeface="Trebuchet MS" charset="0"/>
              </a:rPr>
              <a:t>T</a:t>
            </a:r>
            <a:r>
              <a:rPr altLang="zh-CN" baseline="0" b="0" cap="none" dirty="0" sz="2400" i="0" kern="1200" lang="en-US" spc="0" strike="noStrike" u="none" smtClean="0">
                <a:solidFill>
                  <a:schemeClr val="tx1"/>
                </a:solidFill>
                <a:latin typeface="Trebuchet MS" charset="0"/>
                <a:ea typeface="华文新魏" charset="0"/>
                <a:cs typeface="Trebuchet MS" charset="0"/>
              </a:rPr>
              <a:t>H</a:t>
            </a:r>
            <a:r>
              <a:rPr altLang="zh-CN" baseline="0" b="0" cap="none" dirty="0" sz="2400" i="0" kern="1200" lang="en-US" spc="0" strike="noStrike" u="none" smtClean="0">
                <a:solidFill>
                  <a:schemeClr val="tx1"/>
                </a:solidFill>
                <a:latin typeface="Trebuchet MS" charset="0"/>
                <a:ea typeface="华文新魏" charset="0"/>
                <a:cs typeface="Trebuchet MS" charset="0"/>
              </a:rPr>
              <a:t>O</a:t>
            </a:r>
            <a:r>
              <a:rPr altLang="zh-CN" baseline="0" b="0" cap="none" dirty="0" sz="2400" i="0" kern="1200" lang="en-US" spc="0" strike="noStrike" u="none" smtClean="0">
                <a:solidFill>
                  <a:schemeClr val="tx1"/>
                </a:solidFill>
                <a:latin typeface="Trebuchet MS" charset="0"/>
                <a:ea typeface="华文新魏" charset="0"/>
                <a:cs typeface="Trebuchet MS" charset="0"/>
              </a:rPr>
              <a:t>M</a:t>
            </a:r>
            <a:r>
              <a:rPr altLang="zh-CN" baseline="0" b="0" cap="none" dirty="0" sz="2400" i="0" kern="1200" lang="en-US" spc="0" strike="noStrike" u="none" smtClean="0">
                <a:solidFill>
                  <a:schemeClr val="tx1"/>
                </a:solidFill>
                <a:latin typeface="Trebuchet MS" charset="0"/>
                <a:ea typeface="华文新魏" charset="0"/>
                <a:cs typeface="Trebuchet MS" charset="0"/>
              </a:rPr>
              <a:t>A</a:t>
            </a:r>
            <a:r>
              <a:rPr altLang="zh-CN" baseline="0" b="0" cap="none" dirty="0" sz="2400" i="0" kern="1200" lang="en-US" spc="0" strike="noStrike" u="none" smtClean="0">
                <a:solidFill>
                  <a:schemeClr val="tx1"/>
                </a:solidFill>
                <a:latin typeface="Trebuchet MS" charset="0"/>
                <a:ea typeface="华文新魏" charset="0"/>
                <a:cs typeface="Trebuchet MS" charset="0"/>
              </a:rPr>
              <a:t>S</a:t>
            </a:r>
            <a:r>
              <a:rPr altLang="zh-CN" baseline="0" b="0" cap="none" dirty="0" sz="2400" i="0" kern="1200" lang="en-US" spc="0" strike="noStrike" u="none" smtClean="0">
                <a:solidFill>
                  <a:schemeClr val="tx1"/>
                </a:solidFill>
                <a:latin typeface="Trebuchet MS" charset="0"/>
                <a:ea typeface="华文新魏" charset="0"/>
                <a:cs typeface="Trebuchet MS" charset="0"/>
              </a:rPr>
              <a:t> </a:t>
            </a:r>
            <a:r>
              <a:rPr altLang="zh-CN" baseline="0" b="0" cap="none" dirty="0" sz="2400" i="0" kern="1200" lang="en-US" spc="0" strike="noStrike" u="none" smtClean="0">
                <a:solidFill>
                  <a:schemeClr val="tx1"/>
                </a:solidFill>
                <a:latin typeface="Trebuchet MS" charset="0"/>
                <a:ea typeface="华文新魏" charset="0"/>
                <a:cs typeface="Trebuchet MS" charset="0"/>
              </a:rPr>
              <a:t>COLLEGE</a:t>
            </a:r>
            <a:r>
              <a:rPr altLang="zh-CN" baseline="0" b="0" cap="none" dirty="0" sz="2400" i="0" kern="1200" lang="en-US" spc="0" strike="noStrike" u="none" smtClean="0">
                <a:solidFill>
                  <a:schemeClr val="tx1"/>
                </a:solidFill>
                <a:latin typeface="Trebuchet MS" charset="0"/>
                <a:ea typeface="华文新魏" charset="0"/>
                <a:cs typeface="Trebuchet MS" charset="0"/>
              </a:rPr>
              <a:t> </a:t>
            </a:r>
            <a:r>
              <a:rPr altLang="zh-CN" baseline="0" b="0" cap="none" dirty="0" sz="2400" i="0" kern="1200" lang="en-US" spc="0" strike="noStrike" u="none" smtClean="0">
                <a:solidFill>
                  <a:schemeClr val="tx1"/>
                </a:solidFill>
                <a:latin typeface="Trebuchet MS" charset="0"/>
                <a:ea typeface="华文新魏" charset="0"/>
                <a:cs typeface="Trebuchet MS" charset="0"/>
              </a:rPr>
              <a:t>O</a:t>
            </a:r>
            <a:r>
              <a:rPr altLang="zh-CN" baseline="0" b="0" cap="none" dirty="0" sz="2400" i="0" kern="1200" lang="en-US" spc="0" strike="noStrike" u="none" smtClean="0">
                <a:solidFill>
                  <a:schemeClr val="tx1"/>
                </a:solidFill>
                <a:latin typeface="Trebuchet MS" charset="0"/>
                <a:ea typeface="华文新魏" charset="0"/>
                <a:cs typeface="Trebuchet MS" charset="0"/>
              </a:rPr>
              <a:t>F</a:t>
            </a:r>
            <a:r>
              <a:rPr altLang="zh-CN" baseline="0" b="0" cap="none" dirty="0" sz="2400" i="0" kern="1200" lang="en-US" spc="0" strike="noStrike" u="none" smtClean="0">
                <a:solidFill>
                  <a:schemeClr val="tx1"/>
                </a:solidFill>
                <a:latin typeface="Trebuchet MS" charset="0"/>
                <a:ea typeface="华文新魏" charset="0"/>
                <a:cs typeface="Trebuchet MS" charset="0"/>
              </a:rPr>
              <a:t> </a:t>
            </a:r>
            <a:r>
              <a:rPr altLang="zh-CN" baseline="0" b="0" cap="none" dirty="0" sz="2400" i="0" kern="1200" lang="en-US" spc="0" strike="noStrike" u="none" smtClean="0">
                <a:solidFill>
                  <a:schemeClr val="tx1"/>
                </a:solidFill>
                <a:latin typeface="Trebuchet MS" charset="0"/>
                <a:ea typeface="华文新魏" charset="0"/>
                <a:cs typeface="Trebuchet MS" charset="0"/>
              </a:rPr>
              <a:t>A</a:t>
            </a:r>
            <a:r>
              <a:rPr altLang="zh-CN" baseline="0" b="0" cap="none" dirty="0" sz="2400" i="0" kern="1200" lang="en-US" spc="0" strike="noStrike" u="none" smtClean="0">
                <a:solidFill>
                  <a:schemeClr val="tx1"/>
                </a:solidFill>
                <a:latin typeface="Trebuchet MS" charset="0"/>
                <a:ea typeface="华文新魏" charset="0"/>
                <a:cs typeface="Trebuchet MS" charset="0"/>
              </a:rPr>
              <a:t>R</a:t>
            </a:r>
            <a:r>
              <a:rPr altLang="zh-CN" baseline="0" b="0" cap="none" dirty="0" sz="2400" i="0" kern="1200" lang="en-US" spc="0" strike="noStrike" u="none" smtClean="0">
                <a:solidFill>
                  <a:schemeClr val="tx1"/>
                </a:solidFill>
                <a:latin typeface="Trebuchet MS" charset="0"/>
                <a:ea typeface="华文新魏" charset="0"/>
                <a:cs typeface="Trebuchet MS" charset="0"/>
              </a:rPr>
              <a:t>T</a:t>
            </a:r>
            <a:r>
              <a:rPr altLang="zh-CN" baseline="0" b="0" cap="none" dirty="0" sz="2400" i="0" kern="1200" lang="en-US" spc="0" strike="noStrike" u="none" smtClean="0">
                <a:solidFill>
                  <a:schemeClr val="tx1"/>
                </a:solidFill>
                <a:latin typeface="Trebuchet MS" charset="0"/>
                <a:ea typeface="华文新魏" charset="0"/>
                <a:cs typeface="Trebuchet MS" charset="0"/>
              </a:rPr>
              <a:t>S</a:t>
            </a:r>
            <a:r>
              <a:rPr altLang="zh-CN" baseline="0" b="0" cap="none" dirty="0" sz="2400" i="0" kern="1200" lang="en-US" spc="0" strike="noStrike" u="none" smtClean="0">
                <a:solidFill>
                  <a:schemeClr val="tx1"/>
                </a:solidFill>
                <a:latin typeface="Trebuchet MS" charset="0"/>
                <a:ea typeface="华文新魏" charset="0"/>
                <a:cs typeface="Trebuchet MS" charset="0"/>
              </a:rPr>
              <a:t> </a:t>
            </a:r>
            <a:r>
              <a:rPr altLang="zh-CN" baseline="0" b="0" cap="none" dirty="0" sz="2400" i="0" kern="1200" lang="en-US" spc="0" strike="noStrike" u="none" smtClean="0">
                <a:solidFill>
                  <a:schemeClr val="tx1"/>
                </a:solidFill>
                <a:latin typeface="Trebuchet MS" charset="0"/>
                <a:ea typeface="华文新魏" charset="0"/>
                <a:cs typeface="Trebuchet MS" charset="0"/>
              </a:rPr>
              <a:t>A</a:t>
            </a:r>
            <a:r>
              <a:rPr altLang="zh-CN" baseline="0" b="0" cap="none" dirty="0" sz="2400" i="0" kern="1200" lang="en-US" spc="0" strike="noStrike" u="none" smtClean="0">
                <a:solidFill>
                  <a:schemeClr val="tx1"/>
                </a:solidFill>
                <a:latin typeface="Trebuchet MS" charset="0"/>
                <a:ea typeface="华文新魏" charset="0"/>
                <a:cs typeface="Trebuchet MS" charset="0"/>
              </a:rPr>
              <a:t>N</a:t>
            </a:r>
            <a:r>
              <a:rPr altLang="zh-CN" baseline="0" b="0" cap="none" dirty="0" sz="2400" i="0" kern="1200" lang="en-US" spc="0" strike="noStrike" u="none" smtClean="0">
                <a:solidFill>
                  <a:schemeClr val="tx1"/>
                </a:solidFill>
                <a:latin typeface="Trebuchet MS" charset="0"/>
                <a:ea typeface="华文新魏" charset="0"/>
                <a:cs typeface="Trebuchet MS" charset="0"/>
              </a:rPr>
              <a:t>D</a:t>
            </a:r>
            <a:r>
              <a:rPr altLang="zh-CN" baseline="0" b="0" cap="none" dirty="0" sz="2400" i="0" kern="1200" lang="en-US" spc="0" strike="noStrike" u="none" smtClean="0">
                <a:solidFill>
                  <a:schemeClr val="tx1"/>
                </a:solidFill>
                <a:latin typeface="Trebuchet MS" charset="0"/>
                <a:ea typeface="华文新魏" charset="0"/>
                <a:cs typeface="Trebuchet MS" charset="0"/>
              </a:rPr>
              <a:t> </a:t>
            </a:r>
            <a:r>
              <a:rPr altLang="zh-CN" baseline="0" b="0" cap="none" dirty="0" sz="2400" i="0" kern="1200" lang="en-US" spc="0" strike="noStrike" u="none" smtClean="0">
                <a:solidFill>
                  <a:schemeClr val="tx1"/>
                </a:solidFill>
                <a:latin typeface="Trebuchet MS" charset="0"/>
                <a:ea typeface="华文新魏" charset="0"/>
                <a:cs typeface="Trebuchet MS" charset="0"/>
              </a:rPr>
              <a:t>S</a:t>
            </a:r>
            <a:r>
              <a:rPr altLang="zh-CN" baseline="0" b="0" cap="none" dirty="0" sz="2400" i="0" kern="1200" lang="en-US" spc="0" strike="noStrike" u="none" smtClean="0">
                <a:solidFill>
                  <a:schemeClr val="tx1"/>
                </a:solidFill>
                <a:latin typeface="Trebuchet MS" charset="0"/>
                <a:ea typeface="华文新魏" charset="0"/>
                <a:cs typeface="Trebuchet MS" charset="0"/>
              </a:rPr>
              <a:t>C</a:t>
            </a:r>
            <a:r>
              <a:rPr altLang="zh-CN" baseline="0" b="0" cap="none" dirty="0" sz="2400" i="0" kern="1200" lang="en-US" spc="0" strike="noStrike" u="none" smtClean="0">
                <a:solidFill>
                  <a:schemeClr val="tx1"/>
                </a:solidFill>
                <a:latin typeface="Trebuchet MS" charset="0"/>
                <a:ea typeface="华文新魏" charset="0"/>
                <a:cs typeface="Trebuchet MS" charset="0"/>
              </a:rPr>
              <a:t>I</a:t>
            </a:r>
            <a:r>
              <a:rPr altLang="zh-CN" baseline="0" b="0" cap="none" dirty="0" sz="2400" i="0" kern="1200" lang="en-US" spc="0" strike="noStrike" u="none" smtClean="0">
                <a:solidFill>
                  <a:schemeClr val="tx1"/>
                </a:solidFill>
                <a:latin typeface="Trebuchet MS" charset="0"/>
                <a:ea typeface="华文新魏" charset="0"/>
                <a:cs typeface="Trebuchet MS" charset="0"/>
              </a:rPr>
              <a:t>E</a:t>
            </a:r>
            <a:r>
              <a:rPr altLang="zh-CN" baseline="0" b="0" cap="none" dirty="0" sz="2400" i="0" kern="1200" lang="en-US" spc="0" strike="noStrike" u="none" smtClean="0">
                <a:solidFill>
                  <a:schemeClr val="tx1"/>
                </a:solidFill>
                <a:latin typeface="Trebuchet MS" charset="0"/>
                <a:ea typeface="华文新魏" charset="0"/>
                <a:cs typeface="Trebuchet MS" charset="0"/>
              </a:rPr>
              <a:t>N</a:t>
            </a:r>
            <a:r>
              <a:rPr altLang="zh-CN" baseline="0" b="0" cap="none" dirty="0" sz="2400" i="0" kern="1200" lang="en-US" spc="0" strike="noStrike" u="none" smtClean="0">
                <a:solidFill>
                  <a:schemeClr val="tx1"/>
                </a:solidFill>
                <a:latin typeface="Trebuchet MS" charset="0"/>
                <a:ea typeface="华文新魏" charset="0"/>
                <a:cs typeface="Trebuchet MS" charset="0"/>
              </a:rPr>
              <a:t>C</a:t>
            </a:r>
            <a:r>
              <a:rPr altLang="zh-CN" baseline="0" b="0" cap="none" dirty="0" sz="2400" i="0" kern="1200" lang="en-US" spc="0" strike="noStrike" u="none" smtClean="0">
                <a:solidFill>
                  <a:schemeClr val="tx1"/>
                </a:solidFill>
                <a:latin typeface="Trebuchet MS" charset="0"/>
                <a:ea typeface="华文新魏" charset="0"/>
                <a:cs typeface="Trebuchet MS" charset="0"/>
              </a:rPr>
              <a:t>E</a:t>
            </a:r>
            <a:r>
              <a:rPr altLang="zh-CN" baseline="0" b="0" cap="none" dirty="0" sz="2400" i="0" kern="1200" lang="en-US" spc="0" strike="noStrike" u="none" smtClean="0">
                <a:solidFill>
                  <a:schemeClr val="tx1"/>
                </a:solidFill>
                <a:latin typeface="Trebuchet MS" charset="0"/>
                <a:ea typeface="华文新魏" charset="0"/>
                <a:cs typeface="Trebuchet MS" charset="0"/>
              </a:rPr>
              <a:t> </a:t>
            </a:r>
            <a:endParaRPr altLang="zh-CN" baseline="0" b="0" cap="none" dirty="0" sz="2400" i="0" kern="1200" lang="en-US" spc="0" strike="noStrike" u="none">
              <a:solidFill>
                <a:schemeClr val="tx1"/>
              </a:solidFill>
              <a:latin typeface="Trebuchet MS" charset="0"/>
              <a:ea typeface="华文新魏" charset="0"/>
              <a:cs typeface="Trebuchet MS"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rebuchet MS" charset="0"/>
                <a:ea typeface="华文新魏" charset="0"/>
                <a:cs typeface="Trebuchet MS" charset="0"/>
              </a:rPr>
              <a:t>          </a:t>
            </a:r>
            <a:endParaRPr altLang="en-US" baseline="0" b="0" cap="none" dirty="0" sz="2400" i="0" kern="1200" lang="zh-CN" spc="0" strike="noStrike" u="none">
              <a:solidFill>
                <a:schemeClr val="tx1"/>
              </a:solidFill>
              <a:latin typeface="Trebuchet MS" charset="0"/>
              <a:ea typeface="华文新魏" charset="0"/>
              <a:cs typeface="Trebuchet MS"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pic>
        <p:nvPicPr>
          <p:cNvPr id="2097159"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华文新魏"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华文新魏" charset="0"/>
              <a:cs typeface="Trebuchet MS" charset="0"/>
            </a:endParaRPr>
          </a:p>
        </p:txBody>
      </p:sp>
      <p:sp>
        <p:nvSpPr>
          <p:cNvPr id="1048723"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MODELLING</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24"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The modelling in this employee performance analysis project includes the following:</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*Data collection</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*Data cleaning</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*Techniques</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*Results</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*Pivot table</a:t>
            </a:r>
          </a:p>
          <a:p>
            <a:pPr algn="l" indent="0" lvl="1" marL="40005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*Chart graphs</a:t>
            </a:r>
            <a:endParaRPr altLang="en-US" baseline="0" b="0" cap="none" sz="18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pic>
        <p:nvPicPr>
          <p:cNvPr id="2097160"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8" name="文本框"/>
          <p:cNvSpPr>
            <a:spLocks noGrp="1"/>
          </p:cNvSpPr>
          <p:nvPr>
            <p:ph type="title"/>
          </p:nvPr>
        </p:nvSpPr>
        <p:spPr>
          <a:xfrm>
            <a:off x="677334" y="609600"/>
            <a:ext cx="8596668"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R</a:t>
            </a:r>
            <a:r>
              <a:rPr altLang="zh-CN" baseline="0" b="1" cap="none" sz="3600" i="0" kern="1200" lang="en-US" spc="-40" strike="noStrike" u="none">
                <a:solidFill>
                  <a:schemeClr val="accent1"/>
                </a:solidFill>
                <a:latin typeface="Trebuchet MS" charset="0"/>
                <a:ea typeface="方正姚体" charset="0"/>
                <a:cs typeface="Lucida Sans"/>
              </a:rPr>
              <a:t>E</a:t>
            </a:r>
            <a:r>
              <a:rPr altLang="zh-CN" baseline="0" b="1" cap="none" sz="3600" i="0" kern="1200" lang="en-US" spc="15" strike="noStrike" u="none">
                <a:solidFill>
                  <a:schemeClr val="accent1"/>
                </a:solidFill>
                <a:latin typeface="Trebuchet MS" charset="0"/>
                <a:ea typeface="方正姚体" charset="0"/>
                <a:cs typeface="Lucida Sans"/>
              </a:rPr>
              <a:t>S</a:t>
            </a:r>
            <a:r>
              <a:rPr altLang="zh-CN" baseline="0" b="1" cap="none" sz="3600" i="0" kern="1200" lang="en-US" spc="-30" strike="noStrike" u="none">
                <a:solidFill>
                  <a:schemeClr val="accent1"/>
                </a:solidFill>
                <a:latin typeface="Trebuchet MS" charset="0"/>
                <a:ea typeface="方正姚体" charset="0"/>
                <a:cs typeface="Lucida Sans"/>
              </a:rPr>
              <a:t>U</a:t>
            </a:r>
            <a:r>
              <a:rPr altLang="zh-CN" baseline="0" b="1" cap="none" sz="3600" i="0" kern="1200" lang="en-US" spc="-405" strike="noStrike" u="none">
                <a:solidFill>
                  <a:schemeClr val="accent1"/>
                </a:solidFill>
                <a:latin typeface="Trebuchet MS" charset="0"/>
                <a:ea typeface="方正姚体" charset="0"/>
                <a:cs typeface="Lucida Sans"/>
              </a:rPr>
              <a:t>L</a:t>
            </a:r>
            <a:r>
              <a:rPr altLang="zh-CN" baseline="0" b="1" cap="none" sz="3600" i="0" kern="1200" lang="en-US" spc="0" strike="noStrike" u="none">
                <a:solidFill>
                  <a:schemeClr val="accent1"/>
                </a:solidFill>
                <a:latin typeface="Trebuchet MS" charset="0"/>
                <a:ea typeface="方正姚体" charset="0"/>
                <a:cs typeface="Lucida Sans"/>
              </a:rPr>
              <a:t>TS</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29"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华文新魏"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华文新魏" charset="0"/>
              <a:cs typeface="Trebuchet MS" charset="0"/>
            </a:endParaRPr>
          </a:p>
        </p:txBody>
      </p:sp>
      <p:pic>
        <p:nvPicPr>
          <p:cNvPr id="2097161" name="图片"/>
          <p:cNvPicPr>
            <a:picLocks noChangeAspect="1"/>
          </p:cNvPicPr>
          <p:nvPr/>
        </p:nvPicPr>
        <p:blipFill>
          <a:blip xmlns:r="http://schemas.openxmlformats.org/officeDocument/2006/relationships" r:embed="rId2" cstate="print"/>
          <a:stretch>
            <a:fillRect/>
          </a:stretch>
        </p:blipFill>
        <p:spPr>
          <a:xfrm>
            <a:off x="1447800" y="1676400"/>
            <a:ext cx="8680880" cy="401319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6" name=""/>
        <p:cNvGrpSpPr/>
        <p:nvPr/>
      </p:nvGrpSpPr>
      <p:grpSpPr>
        <a:xfrm>
          <a:off x="0" y="0"/>
          <a:ext cx="0" cy="0"/>
          <a:chOff x="0" y="0"/>
          <a:chExt cx="0" cy="0"/>
        </a:xfrm>
      </p:grpSpPr>
      <p:sp>
        <p:nvSpPr>
          <p:cNvPr id="1048733"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CONCLUSION</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34" name="文本框"/>
          <p:cNvSpPr>
            <a:spLocks noGrp="1"/>
          </p:cNvSpPr>
          <p:nvPr>
            <p:ph type="body" idx="1"/>
          </p:nvPr>
        </p:nvSpPr>
        <p:spPr>
          <a:xfrm>
            <a:off x="677334" y="2160589"/>
            <a:ext cx="7171266" cy="439261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000" i="0" kern="1200" lang="en-US" spc="0" strike="noStrike" u="none">
                <a:solidFill>
                  <a:srgbClr val="404040"/>
                </a:solidFill>
                <a:latin typeface="Trebuchet MS" charset="0"/>
                <a:ea typeface="华文新魏" charset="0"/>
                <a:cs typeface="Lucida Sans"/>
              </a:rPr>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endParaRPr altLang="en-US" baseline="0" b="0" cap="none" sz="20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3"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1200" lang="en-US" spc="0" strike="noStrike" u="none">
                <a:solidFill>
                  <a:schemeClr val="accent1"/>
                </a:solidFill>
                <a:latin typeface="Trebuchet MS" charset="0"/>
                <a:ea typeface="方正姚体" charset="0"/>
                <a:cs typeface="Lucida Sans"/>
              </a:rPr>
              <a:t>PROJECT TITLE</a:t>
            </a:r>
            <a:endParaRPr altLang="en-US" baseline="0" b="1" cap="none" sz="4800" i="0" kern="1200" lang="zh-CN" spc="0" strike="noStrike" u="none">
              <a:solidFill>
                <a:schemeClr val="accent1"/>
              </a:solidFill>
              <a:latin typeface="Trebuchet MS" charset="0"/>
              <a:ea typeface="方正姚体" charset="0"/>
              <a:cs typeface="Lucida Sans"/>
            </a:endParaRPr>
          </a:p>
        </p:txBody>
      </p:sp>
      <p:sp>
        <p:nvSpPr>
          <p:cNvPr id="1048664"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3600" i="0" kern="1200" lang="en-US" spc="0" strike="noStrike" u="none">
                <a:solidFill>
                  <a:srgbClr val="404040"/>
                </a:solidFill>
                <a:latin typeface="Trebuchet MS" charset="0"/>
                <a:ea typeface="华文新魏" charset="0"/>
                <a:cs typeface="Lucida Sans"/>
              </a:rPr>
              <a:t>EMPLOYEE PERFORMANCE ANALYSIS USING EXCEL</a:t>
            </a:r>
            <a:endParaRPr altLang="en-US" baseline="0" b="0" cap="none" sz="36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3"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AGENDA</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654" name="文本框"/>
          <p:cNvSpPr>
            <a:spLocks noGrp="1"/>
          </p:cNvSpPr>
          <p:nvPr>
            <p:ph type="body" idx="1"/>
          </p:nvPr>
        </p:nvSpPr>
        <p:spPr>
          <a:xfrm>
            <a:off x="2743200" y="1524000"/>
            <a:ext cx="3742265" cy="3880773"/>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Problem Statement</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Project Overview</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End Users</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Our Solution and Proposition</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Dataset Description</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Modelling Approach</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Results and Discussion</a:t>
            </a:r>
          </a:p>
          <a:p>
            <a:pPr algn="l" indent="-342900" marL="342900">
              <a:lnSpc>
                <a:spcPct val="100000"/>
              </a:lnSpc>
              <a:spcBef>
                <a:spcPts val="1000"/>
              </a:spcBef>
              <a:spcAft>
                <a:spcPts val="0"/>
              </a:spcAft>
              <a:buClr>
                <a:schemeClr val="accent1"/>
              </a:buClr>
              <a:buSzPct val="80000"/>
              <a:buFontTx/>
              <a:buAutoNum type="arabicPeriod"/>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Conclusion</a:t>
            </a:r>
          </a:p>
          <a:p>
            <a:pPr algn="l" indent="0" marL="0">
              <a:lnSpc>
                <a:spcPct val="100000"/>
              </a:lnSpc>
              <a:spcBef>
                <a:spcPts val="1000"/>
              </a:spcBef>
              <a:spcAft>
                <a:spcPts val="0"/>
              </a:spcAft>
              <a:buNone/>
            </a:pPr>
            <a:endParaRPr altLang="en-US" baseline="0" b="0" cap="none" sz="24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grpSp>
        <p:nvGrpSpPr>
          <p:cNvPr id="32" name="组合"/>
          <p:cNvGrpSpPr/>
          <p:nvPr/>
        </p:nvGrpSpPr>
        <p:grpSpPr>
          <a:xfrm>
            <a:off x="7991475" y="2933700"/>
            <a:ext cx="2762249" cy="3257550"/>
            <a:chOff x="7991475" y="2933700"/>
            <a:chExt cx="2762249" cy="3257550"/>
          </a:xfrm>
        </p:grpSpPr>
        <p:sp>
          <p:nvSpPr>
            <p:cNvPr id="104860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0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09" name="文本框"/>
          <p:cNvSpPr>
            <a:spLocks noGrp="1"/>
          </p:cNvSpPr>
          <p:nvPr>
            <p:ph type="title"/>
          </p:nvPr>
        </p:nvSpPr>
        <p:spPr>
          <a:xfrm>
            <a:off x="677334" y="609600"/>
            <a:ext cx="8596668"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1200" lang="en-US" spc="-20" strike="noStrike" u="none">
                <a:solidFill>
                  <a:schemeClr val="accent1"/>
                </a:solidFill>
                <a:latin typeface="Trebuchet MS" charset="0"/>
                <a:ea typeface="方正姚体" charset="0"/>
                <a:cs typeface="Lucida Sans"/>
              </a:rPr>
              <a:t>P</a:t>
            </a:r>
            <a:r>
              <a:rPr altLang="zh-CN" baseline="0" b="1" cap="none" sz="4250" i="0" kern="1200" lang="en-US" spc="15" strike="noStrike" u="none">
                <a:solidFill>
                  <a:schemeClr val="accent1"/>
                </a:solidFill>
                <a:latin typeface="Trebuchet MS" charset="0"/>
                <a:ea typeface="方正姚体" charset="0"/>
                <a:cs typeface="Lucida Sans"/>
              </a:rPr>
              <a:t>ROB</a:t>
            </a:r>
            <a:r>
              <a:rPr altLang="zh-CN" baseline="0" b="1" cap="none" sz="4250" i="0" kern="1200" lang="en-US" spc="55" strike="noStrike" u="none">
                <a:solidFill>
                  <a:schemeClr val="accent1"/>
                </a:solidFill>
                <a:latin typeface="Trebuchet MS" charset="0"/>
                <a:ea typeface="方正姚体" charset="0"/>
                <a:cs typeface="Lucida Sans"/>
              </a:rPr>
              <a:t>L</a:t>
            </a:r>
            <a:r>
              <a:rPr altLang="zh-CN" baseline="0" b="1" cap="none" sz="4250" i="0" kern="1200" lang="en-US" spc="-20" strike="noStrike" u="none">
                <a:solidFill>
                  <a:schemeClr val="accent1"/>
                </a:solidFill>
                <a:latin typeface="Trebuchet MS" charset="0"/>
                <a:ea typeface="方正姚体" charset="0"/>
                <a:cs typeface="Lucida Sans"/>
              </a:rPr>
              <a:t>E</a:t>
            </a:r>
            <a:r>
              <a:rPr altLang="zh-CN" baseline="0" b="1" cap="none" sz="4250" i="0" kern="1200" lang="en-US" spc="20" strike="noStrike" u="none">
                <a:solidFill>
                  <a:schemeClr val="accent1"/>
                </a:solidFill>
                <a:latin typeface="Trebuchet MS" charset="0"/>
                <a:ea typeface="方正姚体" charset="0"/>
                <a:cs typeface="Lucida Sans"/>
              </a:rPr>
              <a:t>M</a:t>
            </a:r>
            <a:r>
              <a:rPr altLang="zh-CN" baseline="0" b="1" cap="none" sz="4250" i="0" kern="1200" lang="en-US" spc="0" strike="noStrike" u="none">
                <a:solidFill>
                  <a:schemeClr val="accent1"/>
                </a:solidFill>
                <a:latin typeface="Trebuchet MS" charset="0"/>
                <a:ea typeface="方正姚体" charset="0"/>
                <a:cs typeface="Lucida Sans"/>
              </a:rPr>
              <a:t> </a:t>
            </a:r>
            <a:r>
              <a:rPr altLang="zh-CN" baseline="0" b="1" cap="none" sz="4250" i="0" kern="1200" lang="en-US" spc="10" strike="noStrike" u="none">
                <a:solidFill>
                  <a:schemeClr val="accent1"/>
                </a:solidFill>
                <a:latin typeface="Trebuchet MS" charset="0"/>
                <a:ea typeface="方正姚体" charset="0"/>
                <a:cs typeface="Lucida Sans"/>
              </a:rPr>
              <a:t>S</a:t>
            </a:r>
            <a:r>
              <a:rPr altLang="zh-CN" baseline="0" b="1" cap="none" sz="4250" i="0" kern="1200" lang="en-US" spc="-370" strike="noStrike" u="none">
                <a:solidFill>
                  <a:schemeClr val="accent1"/>
                </a:solidFill>
                <a:latin typeface="Trebuchet MS" charset="0"/>
                <a:ea typeface="方正姚体" charset="0"/>
                <a:cs typeface="Lucida Sans"/>
              </a:rPr>
              <a:t>T</a:t>
            </a:r>
            <a:r>
              <a:rPr altLang="zh-CN" baseline="0" b="1" cap="none" sz="4250" i="0" kern="1200" lang="en-US" spc="-375" strike="noStrike" u="none">
                <a:solidFill>
                  <a:schemeClr val="accent1"/>
                </a:solidFill>
                <a:latin typeface="Trebuchet MS" charset="0"/>
                <a:ea typeface="方正姚体" charset="0"/>
                <a:cs typeface="Lucida Sans"/>
              </a:rPr>
              <a:t>A</a:t>
            </a:r>
            <a:r>
              <a:rPr altLang="zh-CN" baseline="0" b="1" cap="none" sz="4250" i="0" kern="1200" lang="en-US" spc="15" strike="noStrike" u="none">
                <a:solidFill>
                  <a:schemeClr val="accent1"/>
                </a:solidFill>
                <a:latin typeface="Trebuchet MS" charset="0"/>
                <a:ea typeface="方正姚体" charset="0"/>
                <a:cs typeface="Lucida Sans"/>
              </a:rPr>
              <a:t>T</a:t>
            </a:r>
            <a:r>
              <a:rPr altLang="zh-CN" baseline="0" b="1" cap="none" sz="4250" i="0" kern="1200" lang="en-US" spc="-10" strike="noStrike" u="none">
                <a:solidFill>
                  <a:schemeClr val="accent1"/>
                </a:solidFill>
                <a:latin typeface="Trebuchet MS" charset="0"/>
                <a:ea typeface="方正姚体" charset="0"/>
                <a:cs typeface="Lucida Sans"/>
              </a:rPr>
              <a:t>E</a:t>
            </a:r>
            <a:r>
              <a:rPr altLang="zh-CN" baseline="0" b="1" cap="none" sz="4250" i="0" kern="1200" lang="en-US" spc="-20" strike="noStrike" u="none">
                <a:solidFill>
                  <a:schemeClr val="accent1"/>
                </a:solidFill>
                <a:latin typeface="Trebuchet MS" charset="0"/>
                <a:ea typeface="方正姚体" charset="0"/>
                <a:cs typeface="Lucida Sans"/>
              </a:rPr>
              <a:t>ME</a:t>
            </a:r>
            <a:r>
              <a:rPr altLang="zh-CN" baseline="0" b="1" cap="none" sz="4250" i="0" kern="1200" lang="en-US" spc="10" strike="noStrike" u="none">
                <a:solidFill>
                  <a:schemeClr val="accent1"/>
                </a:solidFill>
                <a:latin typeface="Trebuchet MS" charset="0"/>
                <a:ea typeface="方正姚体" charset="0"/>
                <a:cs typeface="Lucida Sans"/>
              </a:rPr>
              <a:t>NT</a:t>
            </a:r>
            <a:endParaRPr altLang="en-US" baseline="0" b="1" cap="none" sz="4250" i="0" kern="1200" lang="zh-CN" spc="0" strike="noStrike" u="none">
              <a:solidFill>
                <a:schemeClr val="accent1"/>
              </a:solidFill>
              <a:latin typeface="Trebuchet MS" charset="0"/>
              <a:ea typeface="方正姚体" charset="0"/>
              <a:cs typeface="Lucida Sans"/>
            </a:endParaRPr>
          </a:p>
        </p:txBody>
      </p:sp>
      <p:sp>
        <p:nvSpPr>
          <p:cNvPr id="1048610" name="文本框"/>
          <p:cNvSpPr>
            <a:spLocks noGrp="1"/>
          </p:cNvSpPr>
          <p:nvPr>
            <p:ph type="body" idx="1"/>
          </p:nvPr>
        </p:nvSpPr>
        <p:spPr>
          <a:xfrm>
            <a:off x="677334" y="2160589"/>
            <a:ext cx="4184035" cy="3880772"/>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altLang="en-US" baseline="0" b="0" cap="none" sz="1800" i="0" kern="1200" lang="zh-CN" spc="0" strike="noStrike" u="none">
              <a:solidFill>
                <a:srgbClr val="404040"/>
              </a:solidFill>
              <a:latin typeface="Trebuchet MS" charset="0"/>
              <a:ea typeface="华文新魏" charset="0"/>
              <a:cs typeface="Lucida Sans"/>
            </a:endParaRPr>
          </a:p>
        </p:txBody>
      </p:sp>
      <p:sp>
        <p:nvSpPr>
          <p:cNvPr id="1048611" name="文本框"/>
          <p:cNvSpPr>
            <a:spLocks noGrp="1"/>
          </p:cNvSpPr>
          <p:nvPr>
            <p:ph type="body" idx="2"/>
          </p:nvPr>
        </p:nvSpPr>
        <p:spPr>
          <a:xfrm>
            <a:off x="5089970" y="2160589"/>
            <a:ext cx="2821957"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1" cap="none" sz="1400" i="0" kern="1200" lang="en-US" spc="0" strike="noStrike" u="none">
                <a:solidFill>
                  <a:srgbClr val="404040"/>
                </a:solidFill>
                <a:latin typeface="Trebuchet MS" charset="0"/>
                <a:ea typeface="华文新魏" charset="0"/>
                <a:cs typeface="Lucida Sans"/>
              </a:rPr>
              <a:t>TO IDENTIFY THE SPECIFIC AREA OF PERFORMANCE THAT IS PROBLEMATIC….</a:t>
            </a:r>
            <a:endParaRPr altLang="en-US" baseline="0" b="1" cap="none" sz="1400" i="0" kern="1200" lang="zh-CN" spc="0" strike="noStrike" u="none">
              <a:solidFill>
                <a:srgbClr val="404040"/>
              </a:solidFill>
              <a:latin typeface="Trebuchet MS" charset="0"/>
              <a:ea typeface="华文新魏" charset="0"/>
              <a:cs typeface="Lucida Sans"/>
            </a:endParaRPr>
          </a:p>
        </p:txBody>
      </p:sp>
      <p:sp>
        <p:nvSpPr>
          <p:cNvPr id="1048612" name="文本框"/>
          <p:cNvSpPr>
            <a:spLocks noGrp="1"/>
          </p:cNvSpPr>
          <p:nvPr>
            <p:ph type="sldNum"/>
          </p:nvPr>
        </p:nvSpPr>
        <p:spPr>
          <a:xfrm>
            <a:off x="8590663" y="6158519"/>
            <a:ext cx="683339" cy="130809"/>
          </a:xfrm>
          <a:prstGeom prst="rect"/>
          <a:noFill/>
          <a:ln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4</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pic>
        <p:nvPicPr>
          <p:cNvPr id="209715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8658225" y="2647950"/>
            <a:ext cx="3533775" cy="3810000"/>
            <a:chOff x="8658225" y="2647950"/>
            <a:chExt cx="3533775" cy="3810000"/>
          </a:xfrm>
        </p:grpSpPr>
        <p:sp>
          <p:nvSpPr>
            <p:cNvPr id="104863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32" name="文本框"/>
          <p:cNvSpPr>
            <a:spLocks noGrp="1"/>
          </p:cNvSpPr>
          <p:nvPr>
            <p:ph type="title"/>
          </p:nvPr>
        </p:nvSpPr>
        <p:spPr>
          <a:xfrm>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1200" lang="en-US" spc="5" strike="noStrike" u="none">
                <a:solidFill>
                  <a:schemeClr val="accent1"/>
                </a:solidFill>
                <a:latin typeface="Trebuchet MS" charset="0"/>
                <a:ea typeface="方正姚体" charset="0"/>
                <a:cs typeface="Lucida Sans"/>
              </a:rPr>
              <a:t>PROJECT </a:t>
            </a:r>
            <a:r>
              <a:rPr altLang="zh-CN" baseline="0" b="1" cap="none" sz="4250" i="0" kern="1200" lang="en-US" spc="-20" strike="noStrike" u="none">
                <a:solidFill>
                  <a:schemeClr val="accent1"/>
                </a:solidFill>
                <a:latin typeface="Trebuchet MS" charset="0"/>
                <a:ea typeface="方正姚体" charset="0"/>
                <a:cs typeface="Lucida Sans"/>
              </a:rPr>
              <a:t>OVERVIEW</a:t>
            </a:r>
            <a:endParaRPr altLang="en-US" baseline="0" b="1" cap="none" sz="4250" i="0" kern="1200" lang="zh-CN" spc="0" strike="noStrike" u="none">
              <a:solidFill>
                <a:schemeClr val="accent1"/>
              </a:solidFill>
              <a:latin typeface="Trebuchet MS" charset="0"/>
              <a:ea typeface="方正姚体" charset="0"/>
              <a:cs typeface="Lucida Sans"/>
            </a:endParaRPr>
          </a:p>
        </p:txBody>
      </p:sp>
      <p:sp>
        <p:nvSpPr>
          <p:cNvPr id="1048633" name="文本框"/>
          <p:cNvSpPr>
            <a:spLocks noGrp="1"/>
          </p:cNvSpPr>
          <p:nvPr>
            <p:ph type="sldNum"/>
          </p:nvPr>
        </p:nvSpPr>
        <p:spPr>
          <a:xfrm>
            <a:off x="8590663" y="6158519"/>
            <a:ext cx="683339" cy="130809"/>
          </a:xfrm>
          <a:prstGeom prst="rect"/>
          <a:noFill/>
          <a:ln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900" i="0" kern="1200" lang="en-US" spc="10" strike="noStrike" u="none">
                <a:solidFill>
                  <a:schemeClr val="accent1"/>
                </a:solidFill>
                <a:latin typeface="Trebuchet MS" charset="0"/>
                <a:ea typeface="华文新魏" charset="0"/>
                <a:cs typeface="Trebuchet MS" charset="0"/>
              </a:rPr>
              <a:pPr algn="r" indent="0" marL="38100">
                <a:lnSpc>
                  <a:spcPct val="100000"/>
                </a:lnSpc>
                <a:spcBef>
                  <a:spcPts val="55"/>
                </a:spcBef>
                <a:spcAft>
                  <a:spcPts val="0"/>
                </a:spcAft>
                <a:buNone/>
              </a:pPr>
              <a:t>5</a:t>
            </a:fld>
            <a:endParaRPr altLang="en-US" baseline="0" b="0" cap="none" sz="900" i="0" kern="1200" lang="zh-CN" spc="10" strike="noStrike" u="none">
              <a:solidFill>
                <a:schemeClr val="accent1"/>
              </a:solidFill>
              <a:latin typeface="Trebuchet MS" charset="0"/>
              <a:ea typeface="华文新魏" charset="0"/>
              <a:cs typeface="Trebuchet MS" charset="0"/>
            </a:endParaRPr>
          </a:p>
        </p:txBody>
      </p:sp>
      <p:pic>
        <p:nvPicPr>
          <p:cNvPr id="2097155"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34" name="矩形"/>
          <p:cNvSpPr/>
          <p:nvPr/>
        </p:nvSpPr>
        <p:spPr>
          <a:xfrm>
            <a:off x="990600" y="2133600"/>
            <a:ext cx="6248400"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rgbClr val="0D0D0D"/>
                </a:solidFill>
                <a:latin typeface="Times New Roman" pitchFamily="18" charset="0"/>
                <a:ea typeface="华文新魏" charset="0"/>
                <a:cs typeface="Times New Roman" pitchFamily="18" charset="0"/>
              </a:rPr>
              <a:t>The project involves analyzing employee data using Excel which helps in gaining the knowledge regarding organizational data, performance statistical analysis by creating visualizations to understand the employee performances.</a:t>
            </a:r>
            <a:endParaRPr altLang="en-US" baseline="0" b="0" cap="none" sz="2400" i="0" kern="1200" lang="zh-CN" spc="0" strike="noStrike" u="none">
              <a:solidFill>
                <a:schemeClr val="tx1"/>
              </a:solidFill>
              <a:latin typeface="Times New Roman" pitchFamily="18" charset="0"/>
              <a:ea typeface="华文新魏"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sp>
        <p:nvSpPr>
          <p:cNvPr id="1048658" name="文本框"/>
          <p:cNvSpPr>
            <a:spLocks noGrp="1"/>
          </p:cNvSpPr>
          <p:nvPr>
            <p:ph type="title"/>
          </p:nvPr>
        </p:nvSpPr>
        <p:spPr>
          <a:xfrm>
            <a:off x="677334" y="609600"/>
            <a:ext cx="8596668"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1200" lang="en-US" spc="25" strike="noStrike" u="none">
                <a:solidFill>
                  <a:schemeClr val="accent1"/>
                </a:solidFill>
                <a:latin typeface="Trebuchet MS" charset="0"/>
                <a:ea typeface="方正姚体" charset="0"/>
                <a:cs typeface="Lucida Sans"/>
              </a:rPr>
              <a:t>W</a:t>
            </a:r>
            <a:r>
              <a:rPr altLang="zh-CN" baseline="0" b="1" cap="none" sz="3200" i="0" kern="1200" lang="en-US" spc="-20" strike="noStrike" u="none">
                <a:solidFill>
                  <a:schemeClr val="accent1"/>
                </a:solidFill>
                <a:latin typeface="Trebuchet MS" charset="0"/>
                <a:ea typeface="方正姚体" charset="0"/>
                <a:cs typeface="Lucida Sans"/>
              </a:rPr>
              <a:t>H</a:t>
            </a:r>
            <a:r>
              <a:rPr altLang="zh-CN" baseline="0" b="1" cap="none" sz="3200" i="0" kern="1200" lang="en-US" spc="20" strike="noStrike" u="none">
                <a:solidFill>
                  <a:schemeClr val="accent1"/>
                </a:solidFill>
                <a:latin typeface="Trebuchet MS" charset="0"/>
                <a:ea typeface="方正姚体" charset="0"/>
                <a:cs typeface="Lucida Sans"/>
              </a:rPr>
              <a:t>O</a:t>
            </a:r>
            <a:r>
              <a:rPr altLang="zh-CN" baseline="0" b="1" cap="none" sz="3200" i="0" kern="1200" lang="en-US" spc="-235" strike="noStrike" u="none">
                <a:solidFill>
                  <a:schemeClr val="accent1"/>
                </a:solidFill>
                <a:latin typeface="Trebuchet MS" charset="0"/>
                <a:ea typeface="方正姚体" charset="0"/>
                <a:cs typeface="Lucida Sans"/>
              </a:rPr>
              <a:t> </a:t>
            </a:r>
            <a:r>
              <a:rPr altLang="zh-CN" baseline="0" b="1" cap="none" sz="3200" i="0" kern="1200" lang="en-US" spc="-10" strike="noStrike" u="none">
                <a:solidFill>
                  <a:schemeClr val="accent1"/>
                </a:solidFill>
                <a:latin typeface="Trebuchet MS" charset="0"/>
                <a:ea typeface="方正姚体" charset="0"/>
                <a:cs typeface="Lucida Sans"/>
              </a:rPr>
              <a:t>AR</a:t>
            </a:r>
            <a:r>
              <a:rPr altLang="zh-CN" baseline="0" b="1" cap="none" sz="3200" i="0" kern="1200" lang="en-US" spc="15" strike="noStrike" u="none">
                <a:solidFill>
                  <a:schemeClr val="accent1"/>
                </a:solidFill>
                <a:latin typeface="Trebuchet MS" charset="0"/>
                <a:ea typeface="方正姚体" charset="0"/>
                <a:cs typeface="Lucida Sans"/>
              </a:rPr>
              <a:t>E</a:t>
            </a:r>
            <a:r>
              <a:rPr altLang="zh-CN" baseline="0" b="1" cap="none" sz="3200" i="0" kern="1200" lang="en-US" spc="-35" strike="noStrike" u="none">
                <a:solidFill>
                  <a:schemeClr val="accent1"/>
                </a:solidFill>
                <a:latin typeface="Trebuchet MS" charset="0"/>
                <a:ea typeface="方正姚体" charset="0"/>
                <a:cs typeface="Lucida Sans"/>
              </a:rPr>
              <a:t> </a:t>
            </a:r>
            <a:r>
              <a:rPr altLang="zh-CN" baseline="0" b="1" cap="none" sz="3200" i="0" kern="1200" lang="en-US" spc="-10" strike="noStrike" u="none">
                <a:solidFill>
                  <a:schemeClr val="accent1"/>
                </a:solidFill>
                <a:latin typeface="Trebuchet MS" charset="0"/>
                <a:ea typeface="方正姚体" charset="0"/>
                <a:cs typeface="Lucida Sans"/>
              </a:rPr>
              <a:t>T</a:t>
            </a:r>
            <a:r>
              <a:rPr altLang="zh-CN" baseline="0" b="1" cap="none" sz="3200" i="0" kern="1200" lang="en-US" spc="-15" strike="noStrike" u="none">
                <a:solidFill>
                  <a:schemeClr val="accent1"/>
                </a:solidFill>
                <a:latin typeface="Trebuchet MS" charset="0"/>
                <a:ea typeface="方正姚体" charset="0"/>
                <a:cs typeface="Lucida Sans"/>
              </a:rPr>
              <a:t>H</a:t>
            </a:r>
            <a:r>
              <a:rPr altLang="zh-CN" baseline="0" b="1" cap="none" sz="3200" i="0" kern="1200" lang="en-US" spc="15" strike="noStrike" u="none">
                <a:solidFill>
                  <a:schemeClr val="accent1"/>
                </a:solidFill>
                <a:latin typeface="Trebuchet MS" charset="0"/>
                <a:ea typeface="方正姚体" charset="0"/>
                <a:cs typeface="Lucida Sans"/>
              </a:rPr>
              <a:t>E</a:t>
            </a:r>
            <a:r>
              <a:rPr altLang="zh-CN" baseline="0" b="1" cap="none" sz="3200" i="0" kern="1200" lang="en-US" spc="-35" strike="noStrike" u="none">
                <a:solidFill>
                  <a:schemeClr val="accent1"/>
                </a:solidFill>
                <a:latin typeface="Trebuchet MS" charset="0"/>
                <a:ea typeface="方正姚体" charset="0"/>
                <a:cs typeface="Lucida Sans"/>
              </a:rPr>
              <a:t> </a:t>
            </a:r>
            <a:r>
              <a:rPr altLang="zh-CN" baseline="0" b="1" cap="none" sz="3200" i="0" kern="1200" lang="en-US" spc="-20" strike="noStrike" u="none">
                <a:solidFill>
                  <a:schemeClr val="accent1"/>
                </a:solidFill>
                <a:latin typeface="Trebuchet MS" charset="0"/>
                <a:ea typeface="方正姚体" charset="0"/>
                <a:cs typeface="Lucida Sans"/>
              </a:rPr>
              <a:t>E</a:t>
            </a:r>
            <a:r>
              <a:rPr altLang="zh-CN" baseline="0" b="1" cap="none" sz="3200" i="0" kern="1200" lang="en-US" spc="30" strike="noStrike" u="none">
                <a:solidFill>
                  <a:schemeClr val="accent1"/>
                </a:solidFill>
                <a:latin typeface="Trebuchet MS" charset="0"/>
                <a:ea typeface="方正姚体" charset="0"/>
                <a:cs typeface="Lucida Sans"/>
              </a:rPr>
              <a:t>N</a:t>
            </a:r>
            <a:r>
              <a:rPr altLang="zh-CN" baseline="0" b="1" cap="none" sz="3200" i="0" kern="1200" lang="en-US" spc="15" strike="noStrike" u="none">
                <a:solidFill>
                  <a:schemeClr val="accent1"/>
                </a:solidFill>
                <a:latin typeface="Trebuchet MS" charset="0"/>
                <a:ea typeface="方正姚体" charset="0"/>
                <a:cs typeface="Lucida Sans"/>
              </a:rPr>
              <a:t>D</a:t>
            </a:r>
            <a:r>
              <a:rPr altLang="zh-CN" baseline="0" b="1" cap="none" sz="3200" i="0" kern="1200" lang="en-US" spc="-45" strike="noStrike" u="none">
                <a:solidFill>
                  <a:schemeClr val="accent1"/>
                </a:solidFill>
                <a:latin typeface="Trebuchet MS" charset="0"/>
                <a:ea typeface="方正姚体" charset="0"/>
                <a:cs typeface="Lucida Sans"/>
              </a:rPr>
              <a:t> </a:t>
            </a:r>
            <a:r>
              <a:rPr altLang="zh-CN" baseline="0" b="1" cap="none" sz="3200" i="0" kern="1200" lang="en-US" spc="0" strike="noStrike" u="none">
                <a:solidFill>
                  <a:schemeClr val="accent1"/>
                </a:solidFill>
                <a:latin typeface="Trebuchet MS" charset="0"/>
                <a:ea typeface="方正姚体" charset="0"/>
                <a:cs typeface="Lucida Sans"/>
              </a:rPr>
              <a:t>U</a:t>
            </a:r>
            <a:r>
              <a:rPr altLang="zh-CN" baseline="0" b="1" cap="none" sz="3200" i="0" kern="1200" lang="en-US" spc="10" strike="noStrike" u="none">
                <a:solidFill>
                  <a:schemeClr val="accent1"/>
                </a:solidFill>
                <a:latin typeface="Trebuchet MS" charset="0"/>
                <a:ea typeface="方正姚体" charset="0"/>
                <a:cs typeface="Lucida Sans"/>
              </a:rPr>
              <a:t>S</a:t>
            </a:r>
            <a:r>
              <a:rPr altLang="zh-CN" baseline="0" b="1" cap="none" sz="3200" i="0" kern="1200" lang="en-US" spc="-25" strike="noStrike" u="none">
                <a:solidFill>
                  <a:schemeClr val="accent1"/>
                </a:solidFill>
                <a:latin typeface="Trebuchet MS" charset="0"/>
                <a:ea typeface="方正姚体" charset="0"/>
                <a:cs typeface="Lucida Sans"/>
              </a:rPr>
              <a:t>E</a:t>
            </a:r>
            <a:r>
              <a:rPr altLang="zh-CN" baseline="0" b="1" cap="none" sz="3200" i="0" kern="1200" lang="en-US" spc="-10" strike="noStrike" u="none">
                <a:solidFill>
                  <a:schemeClr val="accent1"/>
                </a:solidFill>
                <a:latin typeface="Trebuchet MS" charset="0"/>
                <a:ea typeface="方正姚体" charset="0"/>
                <a:cs typeface="Lucida Sans"/>
              </a:rPr>
              <a:t>R</a:t>
            </a:r>
            <a:r>
              <a:rPr altLang="zh-CN" baseline="0" b="1" cap="none" sz="3200" i="0" kern="1200" lang="en-US" spc="5" strike="noStrike" u="none">
                <a:solidFill>
                  <a:schemeClr val="accent1"/>
                </a:solidFill>
                <a:latin typeface="Trebuchet MS" charset="0"/>
                <a:ea typeface="方正姚体" charset="0"/>
                <a:cs typeface="Lucida Sans"/>
              </a:rPr>
              <a:t>S?</a:t>
            </a:r>
            <a:endParaRPr altLang="en-US" baseline="0" b="1" cap="none" sz="3200" i="0" kern="1200" lang="zh-CN" spc="0" strike="noStrike" u="none">
              <a:solidFill>
                <a:schemeClr val="accent1"/>
              </a:solidFill>
              <a:latin typeface="Trebuchet MS" charset="0"/>
              <a:ea typeface="方正姚体" charset="0"/>
              <a:cs typeface="Lucida Sans"/>
            </a:endParaRPr>
          </a:p>
        </p:txBody>
      </p:sp>
      <p:sp>
        <p:nvSpPr>
          <p:cNvPr id="1048659" name="文本框"/>
          <p:cNvSpPr>
            <a:spLocks noGrp="1"/>
          </p:cNvSpPr>
          <p:nvPr>
            <p:ph type="body" idx="1"/>
          </p:nvPr>
        </p:nvSpPr>
        <p:spPr>
          <a:xfrm>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The end users in employee performance analysis include:</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1. Human Resource management professionals.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2. Data Analysts.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3. Team Leaders.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4. Superiors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5.Socializers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6. Achievers</a:t>
            </a:r>
          </a:p>
          <a:p>
            <a:pPr algn="l" indent="0" marL="0">
              <a:lnSpc>
                <a:spcPct val="100000"/>
              </a:lnSpc>
              <a:spcBef>
                <a:spcPts val="1000"/>
              </a:spcBef>
              <a:spcAft>
                <a:spcPts val="0"/>
              </a:spcAft>
              <a:buNone/>
            </a:pPr>
            <a:r>
              <a:rPr altLang="zh-CN" baseline="0" b="0" cap="none" sz="1800" i="0" kern="1200" lang="en-US" spc="0" strike="noStrike" u="none">
                <a:solidFill>
                  <a:srgbClr val="404040"/>
                </a:solidFill>
                <a:latin typeface="Trebuchet MS" charset="0"/>
                <a:ea typeface="华文新魏" charset="0"/>
                <a:cs typeface="Lucida Sans"/>
              </a:rPr>
              <a:t>		 </a:t>
            </a:r>
            <a:endParaRPr altLang="en-US" baseline="0" b="0" cap="none" sz="1800" i="0" kern="1200" lang="zh-CN" spc="0" strike="noStrike" u="none">
              <a:solidFill>
                <a:srgbClr val="404040"/>
              </a:solidFill>
              <a:latin typeface="Trebuchet MS" charset="0"/>
              <a:ea typeface="华文新魏" charset="0"/>
              <a:cs typeface="Lucida Sans"/>
            </a:endParaRPr>
          </a:p>
        </p:txBody>
      </p:sp>
      <p:pic>
        <p:nvPicPr>
          <p:cNvPr id="2097156"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6" name=""/>
        <p:cNvGrpSpPr/>
        <p:nvPr/>
      </p:nvGrpSpPr>
      <p:grpSpPr>
        <a:xfrm>
          <a:off x="0" y="0"/>
          <a:ext cx="0" cy="0"/>
          <a:chOff x="0" y="0"/>
          <a:chExt cx="0" cy="0"/>
        </a:xfrm>
      </p:grpSpPr>
      <p:sp>
        <p:nvSpPr>
          <p:cNvPr id="1048684" name="文本框"/>
          <p:cNvSpPr>
            <a:spLocks noGrp="1"/>
          </p:cNvSpPr>
          <p:nvPr>
            <p:ph type="title"/>
          </p:nvPr>
        </p:nvSpPr>
        <p:spPr>
          <a:xfrm>
            <a:off x="677334" y="503130"/>
            <a:ext cx="3854528" cy="1613534"/>
          </a:xfrm>
          <a:prstGeom prst="rect"/>
          <a:noFill/>
          <a:ln w="12700" cap="flat" cmpd="sng">
            <a:noFill/>
            <a:prstDash val="solid"/>
            <a:miter/>
          </a:ln>
        </p:spPr>
        <p:txBody>
          <a:bodyPr anchor="b"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25" strike="noStrike" u="none">
                <a:solidFill>
                  <a:schemeClr val="accent1"/>
                </a:solidFill>
                <a:latin typeface="Trebuchet MS" charset="0"/>
                <a:ea typeface="方正姚体" charset="0"/>
                <a:cs typeface="Lucida Sans"/>
              </a:rPr>
              <a:t>U</a:t>
            </a:r>
            <a:r>
              <a:rPr altLang="zh-CN" baseline="0" b="1" cap="none" sz="3600" i="0" kern="1200" lang="en-US" spc="0" strike="noStrike" u="none">
                <a:solidFill>
                  <a:schemeClr val="accent1"/>
                </a:solidFill>
                <a:latin typeface="Trebuchet MS" charset="0"/>
                <a:ea typeface="方正姚体" charset="0"/>
                <a:cs typeface="Lucida Sans"/>
              </a:rPr>
              <a:t>R</a:t>
            </a:r>
            <a:r>
              <a:rPr altLang="zh-CN" baseline="0" b="1" cap="none" sz="3600" i="0" kern="1200" lang="en-US" spc="5" strike="noStrike" u="none">
                <a:solidFill>
                  <a:schemeClr val="accent1"/>
                </a:solidFill>
                <a:latin typeface="Trebuchet MS" charset="0"/>
                <a:ea typeface="方正姚体" charset="0"/>
                <a:cs typeface="Lucida Sans"/>
              </a:rPr>
              <a:t> </a:t>
            </a:r>
            <a:r>
              <a:rPr altLang="zh-CN" baseline="0" b="1" cap="none" sz="3600" i="0" kern="1200" lang="en-US" spc="25" strike="noStrike" u="none">
                <a:solidFill>
                  <a:schemeClr val="accent1"/>
                </a:solidFill>
                <a:latin typeface="Trebuchet MS" charset="0"/>
                <a:ea typeface="方正姚体" charset="0"/>
                <a:cs typeface="Lucida Sans"/>
              </a:rPr>
              <a:t>S</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25" strike="noStrike" u="none">
                <a:solidFill>
                  <a:schemeClr val="accent1"/>
                </a:solidFill>
                <a:latin typeface="Trebuchet MS" charset="0"/>
                <a:ea typeface="方正姚体" charset="0"/>
                <a:cs typeface="Lucida Sans"/>
              </a:rPr>
              <a:t>LU</a:t>
            </a:r>
            <a:r>
              <a:rPr altLang="zh-CN" baseline="0" b="1" cap="none" sz="3600" i="0" kern="1200" lang="en-US" spc="-35" strike="noStrike" u="none">
                <a:solidFill>
                  <a:schemeClr val="accent1"/>
                </a:solidFill>
                <a:latin typeface="Trebuchet MS" charset="0"/>
                <a:ea typeface="方正姚体" charset="0"/>
                <a:cs typeface="Lucida Sans"/>
              </a:rPr>
              <a:t>T</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0" strike="noStrike" u="none">
                <a:solidFill>
                  <a:schemeClr val="accent1"/>
                </a:solidFill>
                <a:latin typeface="Trebuchet MS" charset="0"/>
                <a:ea typeface="方正姚体" charset="0"/>
                <a:cs typeface="Lucida Sans"/>
              </a:rPr>
              <a:t>N</a:t>
            </a:r>
            <a:r>
              <a:rPr altLang="zh-CN" baseline="0" b="1" cap="none" sz="3600" i="0" kern="1200" lang="en-US" spc="-345" strike="noStrike" u="none">
                <a:solidFill>
                  <a:schemeClr val="accent1"/>
                </a:solidFill>
                <a:latin typeface="Trebuchet MS" charset="0"/>
                <a:ea typeface="方正姚体" charset="0"/>
                <a:cs typeface="Lucida Sans"/>
              </a:rPr>
              <a:t> </a:t>
            </a:r>
            <a:r>
              <a:rPr altLang="zh-CN" baseline="0" b="1" cap="none" sz="3600" i="0" kern="1200" lang="en-US" spc="-35" strike="noStrike" u="none">
                <a:solidFill>
                  <a:schemeClr val="accent1"/>
                </a:solidFill>
                <a:latin typeface="Trebuchet MS" charset="0"/>
                <a:ea typeface="方正姚体" charset="0"/>
                <a:cs typeface="Lucida Sans"/>
              </a:rPr>
              <a:t>A</a:t>
            </a:r>
            <a:r>
              <a:rPr altLang="zh-CN" baseline="0" b="1" cap="none" sz="3600" i="0" kern="1200" lang="en-US" spc="-5" strike="noStrike" u="none">
                <a:solidFill>
                  <a:schemeClr val="accent1"/>
                </a:solidFill>
                <a:latin typeface="Trebuchet MS" charset="0"/>
                <a:ea typeface="方正姚体" charset="0"/>
                <a:cs typeface="Lucida Sans"/>
              </a:rPr>
              <a:t>N</a:t>
            </a:r>
            <a:r>
              <a:rPr altLang="zh-CN" baseline="0" b="1" cap="none" sz="3600" i="0" kern="1200" lang="en-US" spc="0" strike="noStrike" u="none">
                <a:solidFill>
                  <a:schemeClr val="accent1"/>
                </a:solidFill>
                <a:latin typeface="Trebuchet MS" charset="0"/>
                <a:ea typeface="方正姚体" charset="0"/>
                <a:cs typeface="Lucida Sans"/>
              </a:rPr>
              <a:t>D</a:t>
            </a:r>
            <a:r>
              <a:rPr altLang="zh-CN" baseline="0" b="1" cap="none" sz="3600" i="0" kern="1200" lang="en-US" spc="35" strike="noStrike" u="none">
                <a:solidFill>
                  <a:schemeClr val="accent1"/>
                </a:solidFill>
                <a:latin typeface="Trebuchet MS" charset="0"/>
                <a:ea typeface="方正姚体" charset="0"/>
                <a:cs typeface="Lucida Sans"/>
              </a:rPr>
              <a:t> </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35" strike="noStrike" u="none">
                <a:solidFill>
                  <a:schemeClr val="accent1"/>
                </a:solidFill>
                <a:latin typeface="Trebuchet MS" charset="0"/>
                <a:ea typeface="方正姚体" charset="0"/>
                <a:cs typeface="Lucida Sans"/>
              </a:rPr>
              <a:t>T</a:t>
            </a:r>
            <a:r>
              <a:rPr altLang="zh-CN" baseline="0" b="1" cap="none" sz="3600" i="0" kern="1200" lang="en-US" spc="0" strike="noStrike" u="none">
                <a:solidFill>
                  <a:schemeClr val="accent1"/>
                </a:solidFill>
                <a:latin typeface="Trebuchet MS" charset="0"/>
                <a:ea typeface="方正姚体" charset="0"/>
                <a:cs typeface="Lucida Sans"/>
              </a:rPr>
              <a:t>S</a:t>
            </a:r>
            <a:r>
              <a:rPr altLang="zh-CN" baseline="0" b="1" cap="none" sz="3600" i="0" kern="1200" lang="en-US" spc="60" strike="noStrike" u="none">
                <a:solidFill>
                  <a:schemeClr val="accent1"/>
                </a:solidFill>
                <a:latin typeface="Trebuchet MS" charset="0"/>
                <a:ea typeface="方正姚体" charset="0"/>
                <a:cs typeface="Lucida Sans"/>
              </a:rPr>
              <a:t> </a:t>
            </a:r>
            <a:r>
              <a:rPr altLang="zh-CN" baseline="0" b="1" cap="none" sz="3600" i="0" kern="1200" lang="en-US" spc="-295" strike="noStrike" u="none">
                <a:solidFill>
                  <a:schemeClr val="accent1"/>
                </a:solidFill>
                <a:latin typeface="Trebuchet MS" charset="0"/>
                <a:ea typeface="方正姚体" charset="0"/>
                <a:cs typeface="Lucida Sans"/>
              </a:rPr>
              <a:t>V</a:t>
            </a:r>
            <a:r>
              <a:rPr altLang="zh-CN" baseline="0" b="1" cap="none" sz="3600" i="0" kern="1200" lang="en-US" spc="-35" strike="noStrike" u="none">
                <a:solidFill>
                  <a:schemeClr val="accent1"/>
                </a:solidFill>
                <a:latin typeface="Trebuchet MS" charset="0"/>
                <a:ea typeface="方正姚体" charset="0"/>
                <a:cs typeface="Lucida Sans"/>
              </a:rPr>
              <a:t>A</a:t>
            </a:r>
            <a:r>
              <a:rPr altLang="zh-CN" baseline="0" b="1" cap="none" sz="3600" i="0" kern="1200" lang="en-US" spc="25" strike="noStrike" u="none">
                <a:solidFill>
                  <a:schemeClr val="accent1"/>
                </a:solidFill>
                <a:latin typeface="Trebuchet MS" charset="0"/>
                <a:ea typeface="方正姚体" charset="0"/>
                <a:cs typeface="Lucida Sans"/>
              </a:rPr>
              <a:t>LU</a:t>
            </a:r>
            <a:r>
              <a:rPr altLang="zh-CN" baseline="0" b="1" cap="none" sz="3600" i="0" kern="1200" lang="en-US" spc="0" strike="noStrike" u="none">
                <a:solidFill>
                  <a:schemeClr val="accent1"/>
                </a:solidFill>
                <a:latin typeface="Trebuchet MS" charset="0"/>
                <a:ea typeface="方正姚体" charset="0"/>
                <a:cs typeface="Lucida Sans"/>
              </a:rPr>
              <a:t>E</a:t>
            </a:r>
            <a:r>
              <a:rPr altLang="zh-CN" baseline="0" b="1" cap="none" sz="3600" i="0" kern="1200" lang="en-US" spc="-65" strike="noStrike" u="none">
                <a:solidFill>
                  <a:schemeClr val="accent1"/>
                </a:solidFill>
                <a:latin typeface="Trebuchet MS" charset="0"/>
                <a:ea typeface="方正姚体" charset="0"/>
                <a:cs typeface="Lucida Sans"/>
              </a:rPr>
              <a:t> </a:t>
            </a:r>
            <a:r>
              <a:rPr altLang="zh-CN" baseline="0" b="1" cap="none" sz="3600" i="0" kern="1200" lang="en-US" spc="-15" strike="noStrike" u="none">
                <a:solidFill>
                  <a:schemeClr val="accent1"/>
                </a:solidFill>
                <a:latin typeface="Trebuchet MS" charset="0"/>
                <a:ea typeface="方正姚体" charset="0"/>
                <a:cs typeface="Lucida Sans"/>
              </a:rPr>
              <a:t>P</a:t>
            </a:r>
            <a:r>
              <a:rPr altLang="zh-CN" baseline="0" b="1" cap="none" sz="3600" i="0" kern="1200" lang="en-US" spc="-30" strike="noStrike" u="none">
                <a:solidFill>
                  <a:schemeClr val="accent1"/>
                </a:solidFill>
                <a:latin typeface="Trebuchet MS" charset="0"/>
                <a:ea typeface="方正姚体" charset="0"/>
                <a:cs typeface="Lucida Sans"/>
              </a:rPr>
              <a:t>R</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15" strike="noStrike" u="none">
                <a:solidFill>
                  <a:schemeClr val="accent1"/>
                </a:solidFill>
                <a:latin typeface="Trebuchet MS" charset="0"/>
                <a:ea typeface="方正姚体" charset="0"/>
                <a:cs typeface="Lucida Sans"/>
              </a:rPr>
              <a:t>P</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25" strike="noStrike" u="none">
                <a:solidFill>
                  <a:schemeClr val="accent1"/>
                </a:solidFill>
                <a:latin typeface="Trebuchet MS" charset="0"/>
                <a:ea typeface="方正姚体" charset="0"/>
                <a:cs typeface="Lucida Sans"/>
              </a:rPr>
              <a:t>S</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35" strike="noStrike" u="none">
                <a:solidFill>
                  <a:schemeClr val="accent1"/>
                </a:solidFill>
                <a:latin typeface="Trebuchet MS" charset="0"/>
                <a:ea typeface="方正姚体" charset="0"/>
                <a:cs typeface="Lucida Sans"/>
              </a:rPr>
              <a:t>T</a:t>
            </a:r>
            <a:r>
              <a:rPr altLang="zh-CN" baseline="0" b="1" cap="none" sz="3600" i="0" kern="1200" lang="en-US" spc="-30" strike="noStrike" u="none">
                <a:solidFill>
                  <a:schemeClr val="accent1"/>
                </a:solidFill>
                <a:latin typeface="Trebuchet MS" charset="0"/>
                <a:ea typeface="方正姚体" charset="0"/>
                <a:cs typeface="Lucida Sans"/>
              </a:rPr>
              <a:t>I</a:t>
            </a:r>
            <a:r>
              <a:rPr altLang="zh-CN" baseline="0" b="1" cap="none" sz="3600" i="0" kern="1200" lang="en-US" spc="10" strike="noStrike" u="none">
                <a:solidFill>
                  <a:schemeClr val="accent1"/>
                </a:solidFill>
                <a:latin typeface="Trebuchet MS" charset="0"/>
                <a:ea typeface="方正姚体" charset="0"/>
                <a:cs typeface="Lucida Sans"/>
              </a:rPr>
              <a:t>O</a:t>
            </a:r>
            <a:r>
              <a:rPr altLang="zh-CN" baseline="0" b="1" cap="none" sz="3600" i="0" kern="1200" lang="en-US" spc="0" strike="noStrike" u="none">
                <a:solidFill>
                  <a:schemeClr val="accent1"/>
                </a:solidFill>
                <a:latin typeface="Trebuchet MS" charset="0"/>
                <a:ea typeface="方正姚体" charset="0"/>
                <a:cs typeface="Lucida Sans"/>
              </a:rPr>
              <a:t>N</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685" name="文本框"/>
          <p:cNvSpPr>
            <a:spLocks noGrp="1"/>
          </p:cNvSpPr>
          <p:nvPr>
            <p:ph type="body" idx="2"/>
          </p:nvPr>
        </p:nvSpPr>
        <p:spPr>
          <a:xfrm>
            <a:off x="677334" y="2438401"/>
            <a:ext cx="3854528" cy="42672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400" i="0" kern="1200" lang="en-US" spc="0" strike="noStrike" u="none">
                <a:solidFill>
                  <a:srgbClr val="404040"/>
                </a:solidFill>
                <a:latin typeface="Trebuchet MS" charset="0"/>
                <a:ea typeface="华文新魏" charset="0"/>
                <a:cs typeface="Lucida Sans"/>
              </a:rPr>
              <a:t>*Filtering- purpose to fill the missing values.</a:t>
            </a:r>
          </a:p>
          <a:p>
            <a:pPr algn="l" indent="0" marL="0">
              <a:lnSpc>
                <a:spcPct val="100000"/>
              </a:lnSpc>
              <a:spcBef>
                <a:spcPts val="1000"/>
              </a:spcBef>
              <a:spcAft>
                <a:spcPts val="0"/>
              </a:spcAft>
              <a:buNone/>
            </a:pPr>
            <a:r>
              <a:rPr altLang="zh-CN" baseline="0" b="0" cap="none" sz="2400" i="0" kern="1200" lang="en-US" spc="0" strike="noStrike" u="none">
                <a:solidFill>
                  <a:srgbClr val="404040"/>
                </a:solidFill>
                <a:latin typeface="Trebuchet MS" charset="0"/>
                <a:ea typeface="华文新魏" charset="0"/>
                <a:cs typeface="Lucida Sans"/>
              </a:rPr>
              <a:t>*Conditional formatting- blank values.</a:t>
            </a:r>
          </a:p>
          <a:p>
            <a:pPr algn="l" indent="0" marL="0">
              <a:lnSpc>
                <a:spcPct val="100000"/>
              </a:lnSpc>
              <a:spcBef>
                <a:spcPts val="1000"/>
              </a:spcBef>
              <a:spcAft>
                <a:spcPts val="0"/>
              </a:spcAft>
              <a:buNone/>
            </a:pPr>
            <a:r>
              <a:rPr altLang="zh-CN" baseline="0" b="0" cap="none" sz="2400" i="0" kern="1200" lang="en-US" spc="0" strike="noStrike" u="none">
                <a:solidFill>
                  <a:srgbClr val="404040"/>
                </a:solidFill>
                <a:latin typeface="Trebuchet MS" charset="0"/>
                <a:ea typeface="华文新魏" charset="0"/>
                <a:cs typeface="Lucida Sans"/>
              </a:rPr>
              <a:t>*Usage- Pivot table and data chart.</a:t>
            </a:r>
            <a:endParaRPr altLang="en-US" baseline="0" b="0" cap="none" sz="2400" i="0" kern="1200" lang="zh-CN" spc="0" strike="noStrike" u="none">
              <a:solidFill>
                <a:srgbClr val="404040"/>
              </a:solidFill>
              <a:latin typeface="Trebuchet MS" charset="0"/>
              <a:ea typeface="华文新魏" charset="0"/>
              <a:cs typeface="Lucida Sans"/>
            </a:endParaRPr>
          </a:p>
        </p:txBody>
      </p:sp>
      <p:pic>
        <p:nvPicPr>
          <p:cNvPr id="2097157" name="图片"/>
          <p:cNvPicPr>
            <a:picLocks/>
          </p:cNvPicPr>
          <p:nvPr/>
        </p:nvPicPr>
        <p:blipFill>
          <a:blip xmlns:r="http://schemas.openxmlformats.org/officeDocument/2006/relationships" r:embed="rId1" cstate="print"/>
          <a:stretch>
            <a:fillRect/>
          </a:stretch>
        </p:blipFill>
        <p:spPr>
          <a:xfrm>
            <a:off x="4760913" y="559815"/>
            <a:ext cx="4002087" cy="4393185"/>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10" name="文本框"/>
          <p:cNvSpPr>
            <a:spLocks noGrp="1"/>
          </p:cNvSpPr>
          <p:nvPr>
            <p:ph type="title"/>
          </p:nvPr>
        </p:nvSpPr>
        <p:spPr>
          <a:xfrm>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accent1"/>
                </a:solidFill>
                <a:latin typeface="Trebuchet MS" charset="0"/>
                <a:ea typeface="方正姚体" charset="0"/>
                <a:cs typeface="Lucida Sans"/>
              </a:rPr>
              <a:t>Dataset Description</a:t>
            </a:r>
            <a:endParaRPr altLang="en-US" baseline="0" b="1" cap="none" sz="3600" i="0" kern="1200" lang="zh-CN" spc="0" strike="noStrike" u="none">
              <a:solidFill>
                <a:schemeClr val="accent1"/>
              </a:solidFill>
              <a:latin typeface="Trebuchet MS" charset="0"/>
              <a:ea typeface="方正姚体" charset="0"/>
              <a:cs typeface="Lucida Sans"/>
            </a:endParaRPr>
          </a:p>
        </p:txBody>
      </p:sp>
      <p:sp>
        <p:nvSpPr>
          <p:cNvPr id="1048711" name="文本框"/>
          <p:cNvSpPr>
            <a:spLocks noGrp="1"/>
          </p:cNvSpPr>
          <p:nvPr>
            <p:ph type="body" idx="1"/>
          </p:nvPr>
        </p:nvSpPr>
        <p:spPr>
          <a:xfrm>
            <a:off x="677334" y="1524000"/>
            <a:ext cx="8596668" cy="4517361"/>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data set- Kaggle</a:t>
            </a:r>
          </a:p>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There are 26 features</a:t>
            </a:r>
          </a:p>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The important ten features are,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Employment ID</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First name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Last name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Gender</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status</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type</a:t>
            </a:r>
          </a:p>
          <a:p>
            <a:pPr algn="l" indent="-285750" lvl="1" marL="742950">
              <a:lnSpc>
                <a:spcPct val="100000"/>
              </a:lnSpc>
              <a:spcBef>
                <a:spcPts val="1000"/>
              </a:spcBef>
              <a:spcAft>
                <a:spcPts val="0"/>
              </a:spcAft>
              <a:buClr>
                <a:schemeClr val="accent1"/>
              </a:buClr>
              <a:buSzPct val="80000"/>
              <a:buFont typeface="Wingdings 3" charset="2"/>
              <a:buChar char=""/>
            </a:pPr>
            <a:r>
              <a:rPr altLang="zh-CN" baseline="0" b="0" cap="none" sz="1900" i="0" kern="1200" lang="en-US" spc="0" strike="noStrike" u="none">
                <a:solidFill>
                  <a:srgbClr val="404040"/>
                </a:solidFill>
                <a:latin typeface="Trebuchet MS" charset="0"/>
                <a:ea typeface="华文新魏" charset="0"/>
                <a:cs typeface="Lucida Sans"/>
              </a:rPr>
              <a:t>Employee classification</a:t>
            </a:r>
          </a:p>
          <a:p>
            <a:pPr algn="l" indent="0" lvl="1" marL="400050">
              <a:lnSpc>
                <a:spcPct val="100000"/>
              </a:lnSpc>
              <a:spcBef>
                <a:spcPts val="1000"/>
              </a:spcBef>
              <a:spcAft>
                <a:spcPts val="0"/>
              </a:spcAft>
              <a:buNone/>
            </a:pPr>
            <a:endParaRPr altLang="en-US" baseline="0" b="0" cap="none" sz="1700" i="0" kern="1200" lang="zh-CN" spc="0" strike="noStrike" u="none">
              <a:solidFill>
                <a:srgbClr val="404040"/>
              </a:solidFill>
              <a:latin typeface="Trebuchet MS" charset="0"/>
              <a:ea typeface="华文新魏"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5"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华文新魏" charset="0"/>
                <a:cs typeface="Trebuchet MS" charset="0"/>
              </a:rPr>
              <a:t>3/21/202</a:t>
            </a:r>
            <a:r>
              <a:rPr altLang="zh-CN" baseline="0" b="0" cap="none" sz="1100" i="0" kern="1200" lang="en-US" spc="10" strike="noStrike" u="none">
                <a:solidFill>
                  <a:srgbClr val="2D83C3"/>
                </a:solidFill>
                <a:latin typeface="Trebuchet MS" charset="0"/>
                <a:ea typeface="华文新魏" charset="0"/>
                <a:cs typeface="Trebuchet MS" charset="0"/>
              </a:rPr>
              <a:t>4</a:t>
            </a:r>
            <a:r>
              <a:rPr altLang="zh-CN" baseline="0" b="0" cap="none" sz="1100" i="0" kern="1200" lang="en-US" spc="0" strike="noStrike" u="none">
                <a:solidFill>
                  <a:srgbClr val="2D83C3"/>
                </a:solidFill>
                <a:latin typeface="Trebuchet MS" charset="0"/>
                <a:ea typeface="华文新魏" charset="0"/>
                <a:cs typeface="Trebuchet MS" charset="0"/>
              </a:rPr>
              <a:t> </a:t>
            </a:r>
            <a:r>
              <a:rPr altLang="zh-CN" baseline="0" b="0" cap="none" sz="1100" i="0" kern="1200" lang="en-US" spc="130" strike="noStrike" u="none">
                <a:solidFill>
                  <a:srgbClr val="2D83C3"/>
                </a:solidFill>
                <a:latin typeface="Trebuchet MS" charset="0"/>
                <a:ea typeface="华文新魏" charset="0"/>
                <a:cs typeface="Trebuchet MS" charset="0"/>
              </a:rPr>
              <a:t> </a:t>
            </a:r>
            <a:r>
              <a:rPr altLang="zh-CN" baseline="0" b="1" cap="none" sz="1100" i="0" kern="1200" lang="en-US" spc="50" strike="noStrike" u="none">
                <a:solidFill>
                  <a:srgbClr val="2D83C3"/>
                </a:solidFill>
                <a:latin typeface="Trebuchet MS" charset="0"/>
                <a:ea typeface="华文新魏" charset="0"/>
                <a:cs typeface="Trebuchet MS" charset="0"/>
              </a:rPr>
              <a:t>A</a:t>
            </a:r>
            <a:r>
              <a:rPr altLang="zh-CN" baseline="0" b="1" cap="none" sz="1100" i="0" kern="1200" lang="en-US" spc="15" strike="noStrike" u="none">
                <a:solidFill>
                  <a:srgbClr val="2D83C3"/>
                </a:solidFill>
                <a:latin typeface="Trebuchet MS" charset="0"/>
                <a:ea typeface="华文新魏" charset="0"/>
                <a:cs typeface="Trebuchet MS" charset="0"/>
              </a:rPr>
              <a:t>nnu</a:t>
            </a:r>
            <a:r>
              <a:rPr altLang="zh-CN" baseline="0" b="1" cap="none" sz="1100" i="0" kern="1200" lang="en-US" spc="10" strike="noStrike" u="none">
                <a:solidFill>
                  <a:srgbClr val="2D83C3"/>
                </a:solidFill>
                <a:latin typeface="Trebuchet MS" charset="0"/>
                <a:ea typeface="华文新魏" charset="0"/>
                <a:cs typeface="Trebuchet MS" charset="0"/>
              </a:rPr>
              <a:t>al</a:t>
            </a:r>
            <a:r>
              <a:rPr altLang="zh-CN" baseline="0" b="1" cap="none" sz="1100" i="0" kern="1200" lang="en-US" spc="-140" strike="noStrike" u="none">
                <a:solidFill>
                  <a:srgbClr val="2D83C3"/>
                </a:solidFill>
                <a:latin typeface="Trebuchet MS" charset="0"/>
                <a:ea typeface="华文新魏" charset="0"/>
                <a:cs typeface="Trebuchet MS" charset="0"/>
              </a:rPr>
              <a:t> </a:t>
            </a:r>
            <a:r>
              <a:rPr altLang="zh-CN" baseline="0" b="1" cap="none" sz="1100" i="0" kern="1200" lang="en-US" spc="0" strike="noStrike" u="none">
                <a:solidFill>
                  <a:srgbClr val="2D83C3"/>
                </a:solidFill>
                <a:latin typeface="Trebuchet MS" charset="0"/>
                <a:ea typeface="华文新魏" charset="0"/>
                <a:cs typeface="Trebuchet MS" charset="0"/>
              </a:rPr>
              <a:t>R</a:t>
            </a:r>
            <a:r>
              <a:rPr altLang="zh-CN" baseline="0" b="1" cap="none" sz="1100" i="0" kern="1200" lang="en-US" spc="35" strike="noStrike" u="none">
                <a:solidFill>
                  <a:srgbClr val="2D83C3"/>
                </a:solidFill>
                <a:latin typeface="Trebuchet MS" charset="0"/>
                <a:ea typeface="华文新魏" charset="0"/>
                <a:cs typeface="Trebuchet MS" charset="0"/>
              </a:rPr>
              <a:t>e</a:t>
            </a:r>
            <a:r>
              <a:rPr altLang="zh-CN" baseline="0" b="1" cap="none" sz="1100" i="0" kern="1200" lang="en-US" spc="90" strike="noStrike" u="none">
                <a:solidFill>
                  <a:srgbClr val="2D83C3"/>
                </a:solidFill>
                <a:latin typeface="Trebuchet MS" charset="0"/>
                <a:ea typeface="华文新魏" charset="0"/>
                <a:cs typeface="Trebuchet MS" charset="0"/>
              </a:rPr>
              <a:t>v</a:t>
            </a:r>
            <a:r>
              <a:rPr altLang="zh-CN" baseline="0" b="1" cap="none" sz="1100" i="0" kern="1200" lang="en-US" spc="-35" strike="noStrike" u="none">
                <a:solidFill>
                  <a:srgbClr val="2D83C3"/>
                </a:solidFill>
                <a:latin typeface="Trebuchet MS" charset="0"/>
                <a:ea typeface="华文新魏" charset="0"/>
                <a:cs typeface="Trebuchet MS" charset="0"/>
              </a:rPr>
              <a:t>i</a:t>
            </a:r>
            <a:r>
              <a:rPr altLang="zh-CN" baseline="0" b="1" cap="none" sz="1100" i="0" kern="1200" lang="en-US" spc="35" strike="noStrike" u="none">
                <a:solidFill>
                  <a:srgbClr val="2D83C3"/>
                </a:solidFill>
                <a:latin typeface="Trebuchet MS" charset="0"/>
                <a:ea typeface="华文新魏" charset="0"/>
                <a:cs typeface="Trebuchet MS" charset="0"/>
              </a:rPr>
              <a:t>e</a:t>
            </a:r>
            <a:r>
              <a:rPr altLang="zh-CN" baseline="0" b="1" cap="none" sz="1100" i="0" kern="1200" lang="en-US" spc="15" strike="noStrike" u="none">
                <a:solidFill>
                  <a:srgbClr val="2D83C3"/>
                </a:solidFill>
                <a:latin typeface="Trebuchet MS" charset="0"/>
                <a:ea typeface="华文新魏" charset="0"/>
                <a:cs typeface="Trebuchet MS" charset="0"/>
              </a:rPr>
              <a:t>w</a:t>
            </a:r>
            <a:endParaRPr altLang="en-US" baseline="0" b="0" cap="none" sz="1100" i="0" kern="1200" lang="zh-CN" spc="0" strike="noStrike" u="none">
              <a:solidFill>
                <a:schemeClr val="tx1"/>
              </a:solidFill>
              <a:latin typeface="Trebuchet MS" charset="0"/>
              <a:ea typeface="华文新魏" charset="0"/>
              <a:cs typeface="Trebuchet MS" charset="0"/>
            </a:endParaRPr>
          </a:p>
        </p:txBody>
      </p:sp>
      <p:pic>
        <p:nvPicPr>
          <p:cNvPr id="2097158"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6" name="文本框"/>
          <p:cNvSpPr>
            <a:spLocks noGrp="1"/>
          </p:cNvSpPr>
          <p:nvPr>
            <p:ph type="title"/>
          </p:nvPr>
        </p:nvSpPr>
        <p:spPr>
          <a:xfrm>
            <a:off x="677334" y="609600"/>
            <a:ext cx="8596668"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1200" lang="en-US" spc="15" strike="noStrike" u="none">
                <a:solidFill>
                  <a:schemeClr val="accent1"/>
                </a:solidFill>
                <a:latin typeface="Trebuchet MS" charset="0"/>
                <a:ea typeface="方正姚体" charset="0"/>
                <a:cs typeface="Lucida Sans"/>
              </a:rPr>
              <a:t>THE</a:t>
            </a:r>
            <a:r>
              <a:rPr altLang="zh-CN" baseline="0" b="1" cap="none" sz="4250" i="0" kern="1200" lang="en-US" spc="20" strike="noStrike" u="none">
                <a:solidFill>
                  <a:schemeClr val="accent1"/>
                </a:solidFill>
                <a:latin typeface="Trebuchet MS" charset="0"/>
                <a:ea typeface="方正姚体" charset="0"/>
                <a:cs typeface="Lucida Sans"/>
              </a:rPr>
              <a:t> "</a:t>
            </a:r>
            <a:r>
              <a:rPr altLang="zh-CN" baseline="0" b="1" cap="none" sz="4250" i="0" kern="1200" lang="en-US" spc="10" strike="noStrike" u="none">
                <a:solidFill>
                  <a:schemeClr val="accent1"/>
                </a:solidFill>
                <a:latin typeface="Trebuchet MS" charset="0"/>
                <a:ea typeface="方正姚体" charset="0"/>
                <a:cs typeface="Lucida Sans"/>
              </a:rPr>
              <a:t>WOW"</a:t>
            </a:r>
            <a:r>
              <a:rPr altLang="zh-CN" baseline="0" b="1" cap="none" sz="4250" i="0" kern="1200" lang="en-US" spc="85" strike="noStrike" u="none">
                <a:solidFill>
                  <a:schemeClr val="accent1"/>
                </a:solidFill>
                <a:latin typeface="Trebuchet MS" charset="0"/>
                <a:ea typeface="方正姚体" charset="0"/>
                <a:cs typeface="Lucida Sans"/>
              </a:rPr>
              <a:t> </a:t>
            </a:r>
            <a:r>
              <a:rPr altLang="zh-CN" baseline="0" b="1" cap="none" sz="4250" i="0" kern="1200" lang="en-US" spc="10" strike="noStrike" u="none">
                <a:solidFill>
                  <a:schemeClr val="accent1"/>
                </a:solidFill>
                <a:latin typeface="Trebuchet MS" charset="0"/>
                <a:ea typeface="方正姚体" charset="0"/>
                <a:cs typeface="Lucida Sans"/>
              </a:rPr>
              <a:t>IN</a:t>
            </a:r>
            <a:r>
              <a:rPr altLang="zh-CN" baseline="0" b="1" cap="none" sz="4250" i="0" kern="1200" lang="en-US" spc="-5" strike="noStrike" u="none">
                <a:solidFill>
                  <a:schemeClr val="accent1"/>
                </a:solidFill>
                <a:latin typeface="Trebuchet MS" charset="0"/>
                <a:ea typeface="方正姚体" charset="0"/>
                <a:cs typeface="Lucida Sans"/>
              </a:rPr>
              <a:t> </a:t>
            </a:r>
            <a:r>
              <a:rPr altLang="zh-CN" baseline="0" b="1" cap="none" sz="4250" i="0" kern="1200" lang="en-US" spc="15" strike="noStrike" u="none">
                <a:solidFill>
                  <a:schemeClr val="accent1"/>
                </a:solidFill>
                <a:latin typeface="Trebuchet MS" charset="0"/>
                <a:ea typeface="方正姚体" charset="0"/>
                <a:cs typeface="Lucida Sans"/>
              </a:rPr>
              <a:t>OUR</a:t>
            </a:r>
            <a:r>
              <a:rPr altLang="zh-CN" baseline="0" b="1" cap="none" sz="4250" i="0" kern="1200" lang="en-US" spc="-10" strike="noStrike" u="none">
                <a:solidFill>
                  <a:schemeClr val="accent1"/>
                </a:solidFill>
                <a:latin typeface="Trebuchet MS" charset="0"/>
                <a:ea typeface="方正姚体" charset="0"/>
                <a:cs typeface="Lucida Sans"/>
              </a:rPr>
              <a:t> </a:t>
            </a:r>
            <a:r>
              <a:rPr altLang="zh-CN" baseline="0" b="1" cap="none" sz="4250" i="0" kern="1200" lang="en-US" spc="20" strike="noStrike" u="none">
                <a:solidFill>
                  <a:schemeClr val="accent1"/>
                </a:solidFill>
                <a:latin typeface="Trebuchet MS" charset="0"/>
                <a:ea typeface="方正姚体" charset="0"/>
                <a:cs typeface="Lucida Sans"/>
              </a:rPr>
              <a:t>SOLUTION</a:t>
            </a:r>
            <a:endParaRPr altLang="en-US" baseline="0" b="1" cap="none" sz="4250" i="0" kern="1200" lang="zh-CN" spc="0" strike="noStrike" u="none">
              <a:solidFill>
                <a:schemeClr val="accent1"/>
              </a:solidFill>
              <a:latin typeface="Trebuchet MS" charset="0"/>
              <a:ea typeface="方正姚体" charset="0"/>
              <a:cs typeface="Lucida Sans"/>
            </a:endParaRPr>
          </a:p>
        </p:txBody>
      </p:sp>
      <p:sp>
        <p:nvSpPr>
          <p:cNvPr id="1048717" name="文本框"/>
          <p:cNvSpPr>
            <a:spLocks noGrp="1"/>
          </p:cNvSpPr>
          <p:nvPr>
            <p:ph type="body" idx="1"/>
          </p:nvPr>
        </p:nvSpPr>
        <p:spPr>
          <a:xfrm>
            <a:off x="2533650" y="2160589"/>
            <a:ext cx="6740352" cy="3880773"/>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3200" i="0" kern="1200" lang="en-US" spc="0" strike="noStrike" u="none">
                <a:solidFill>
                  <a:srgbClr val="404040"/>
                </a:solidFill>
                <a:latin typeface="Times New Roman" pitchFamily="18" charset="0"/>
                <a:ea typeface="华文新魏" charset="0"/>
                <a:cs typeface="Times New Roman" pitchFamily="18" charset="0"/>
              </a:rPr>
              <a:t>Performance Level– These include the categories such as Levels in very high, high, medium, low, etc...</a:t>
            </a:r>
          </a:p>
          <a:p>
            <a:pPr algn="l" indent="-342900" marL="342900">
              <a:lnSpc>
                <a:spcPct val="100000"/>
              </a:lnSpc>
              <a:spcBef>
                <a:spcPts val="1000"/>
              </a:spcBef>
              <a:spcAft>
                <a:spcPts val="0"/>
              </a:spcAft>
              <a:buClr>
                <a:schemeClr val="accent1"/>
              </a:buClr>
              <a:buSzPct val="80000"/>
              <a:buFont typeface="Wingdings 3" charset="2"/>
              <a:buChar char=""/>
            </a:pPr>
            <a:endParaRPr altLang="zh-CN" baseline="0" b="0" cap="none" sz="3200" i="0" kern="1200" lang="en-US" spc="0" strike="noStrike" u="none">
              <a:solidFill>
                <a:srgbClr val="404040"/>
              </a:solidFill>
              <a:latin typeface="Times New Roman" pitchFamily="18" charset="0"/>
              <a:ea typeface="华文新魏" charset="0"/>
              <a:cs typeface="Times New Roman" pitchFamily="18" charset="0"/>
            </a:endParaRPr>
          </a:p>
          <a:p>
            <a:pPr algn="l" indent="-342900" marL="342900">
              <a:lnSpc>
                <a:spcPct val="100000"/>
              </a:lnSpc>
              <a:spcBef>
                <a:spcPts val="1000"/>
              </a:spcBef>
              <a:spcAft>
                <a:spcPts val="0"/>
              </a:spcAft>
              <a:buClr>
                <a:schemeClr val="accent1"/>
              </a:buClr>
              <a:buSzPct val="80000"/>
              <a:buFont typeface="Wingdings 3" charset="2"/>
              <a:buChar char=""/>
            </a:pPr>
            <a:r>
              <a:rPr altLang="zh-CN" baseline="0" b="0" cap="none" sz="3200" i="0" kern="1200" lang="en-US" spc="0" strike="noStrike" u="none">
                <a:solidFill>
                  <a:srgbClr val="404040"/>
                </a:solidFill>
                <a:latin typeface="Times New Roman" pitchFamily="18" charset="0"/>
                <a:ea typeface="华文新魏" charset="0"/>
                <a:cs typeface="Times New Roman" pitchFamily="18" charset="0"/>
              </a:rPr>
              <a:t>Using Pivot table and charts for analysing the employees performance. </a:t>
            </a:r>
          </a:p>
          <a:p>
            <a:pPr algn="l" indent="0" marL="0">
              <a:lnSpc>
                <a:spcPct val="100000"/>
              </a:lnSpc>
              <a:spcBef>
                <a:spcPts val="1000"/>
              </a:spcBef>
              <a:spcAft>
                <a:spcPts val="0"/>
              </a:spcAft>
              <a:buNone/>
            </a:pPr>
            <a:endParaRPr altLang="en-US" baseline="0" b="0" cap="none" sz="3200" i="0" kern="1200" lang="zh-CN" spc="0" strike="noStrike" u="none">
              <a:solidFill>
                <a:srgbClr val="404040"/>
              </a:solidFill>
              <a:latin typeface="Trebuchet MS" charset="0"/>
              <a:ea typeface="华文新魏" charset="0"/>
              <a:cs typeface="Lucida Sans"/>
            </a:endParaRPr>
          </a:p>
        </p:txBody>
      </p:sp>
      <p:sp>
        <p:nvSpPr>
          <p:cNvPr id="1048718"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华文新魏" charset="0"/>
                <a:cs typeface="Trebuchet MS" charset="0"/>
              </a:rPr>
              <a:pPr algn="l" indent="0" marL="38100">
                <a:lnSpc>
                  <a:spcPct val="100000"/>
                </a:lnSpc>
                <a:spcBef>
                  <a:spcPts val="55"/>
                </a:spcBef>
                <a:spcAft>
                  <a:spcPts val="0"/>
                </a:spcAft>
                <a:buNone/>
              </a:pPr>
              <a:t>9</a:t>
            </a:fld>
            <a:endParaRPr altLang="en-US" baseline="0" b="0" cap="none" sz="1100" i="0" kern="1200" lang="zh-CN" spc="0" strike="noStrike" u="none">
              <a:solidFill>
                <a:schemeClr val="tx1"/>
              </a:solidFill>
              <a:latin typeface="Trebuchet MS" charset="0"/>
              <a:ea typeface="华文新魏" charset="0"/>
              <a:cs typeface="Trebuchet MS" charset="0"/>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Magesh</cp:lastModifiedBy>
  <dcterms:created xsi:type="dcterms:W3CDTF">2024-03-28T06:07:22Z</dcterms:created>
  <dcterms:modified xsi:type="dcterms:W3CDTF">2024-09-06T10:48:11Z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2e10385d23e54694be0f06e6359e3942</vt:lpwstr>
  </property>
</Properties>
</file>