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1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ECC66-783A-4902-91D3-EABD7D662C86}" v="198" dt="2024-06-27T22:22:32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2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83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67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2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8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7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3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63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C1C1EA4F-2DF4-8AFB-3DAA-6C796F432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9" b="77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ea typeface="+mj-lt"/>
                <a:cs typeface="+mj-lt"/>
              </a:rPr>
              <a:t>File System Implementation in C++</a:t>
            </a:r>
            <a:endParaRPr lang="en-US" sz="4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An Object-Oriented Approach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36F7-8F51-C091-7F0B-CDFBE2DA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US" sz="4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Testing - Test Cases</a:t>
            </a:r>
            <a:endParaRPr lang="en-US" sz="4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8F39-D129-8517-14B3-DE0C185FE4BC}"/>
              </a:ext>
            </a:extLst>
          </p:cNvPr>
          <p:cNvSpPr>
            <a:spLocks/>
          </p:cNvSpPr>
          <p:nvPr/>
        </p:nvSpPr>
        <p:spPr>
          <a:xfrm>
            <a:off x="1429271" y="642938"/>
            <a:ext cx="8951138" cy="3211512"/>
          </a:xfrm>
          <a:prstGeom prst="rect">
            <a:avLst/>
          </a:prstGeom>
        </p:spPr>
        <p:txBody>
          <a:bodyPr/>
          <a:lstStyle/>
          <a:p>
            <a:pPr marL="32220" defTabSz="786384">
              <a:spcAft>
                <a:spcPts val="600"/>
              </a:spcAft>
            </a:pPr>
            <a: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  <a:t>Description: Specific information on the test cases that were utilized to assure the functionality of the file system.</a:t>
            </a:r>
            <a:b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</a:br>
            <a: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  <a:t>Examples:</a:t>
            </a:r>
            <a:b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</a:br>
            <a: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  <a:t>File Operations: Was able to test creation of file, reading the file, writing to the file and deletion of the file.</a:t>
            </a:r>
            <a:b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</a:br>
            <a:r>
              <a:rPr lang="en-US" sz="1548" kern="12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+mn-lt"/>
                <a:ea typeface="+mn-lt"/>
                <a:cs typeface="+mn-lt"/>
              </a:rPr>
              <a:t>Directory Operations: Explored how to create directories, list their contents as well as creating and deleting files and directories within the tested directories.</a:t>
            </a:r>
            <a:endParaRPr lang="en-US"/>
          </a:p>
        </p:txBody>
      </p:sp>
      <p:pic>
        <p:nvPicPr>
          <p:cNvPr id="4" name="Picture 3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5BC93309-CF19-5339-D97F-87FE5E8AF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599" y="2523821"/>
            <a:ext cx="7917480" cy="12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1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93BB5-5927-E397-1836-5B487F85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Software Demonstration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F9AF-F2E5-8DD2-5DCF-20E01A50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Understanding the Implementation:</a:t>
            </a: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File Operations: Explain step by step procedure of creating a file writing some data into that file, reading some data from the file, and finally deleting that file.</a:t>
            </a: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Directory Operations: Illustrate creating of a directory, adding files and subdirectories into it, listing the contents of the directory and removal of the directories.</a:t>
            </a:r>
            <a:b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8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05514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2906-4448-569C-AF4A-4B03FF87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965196"/>
            <a:ext cx="6197686" cy="1371604"/>
          </a:xfrm>
        </p:spPr>
        <p:txBody>
          <a:bodyPr>
            <a:normAutofit/>
          </a:bodyPr>
          <a:lstStyle/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Conclusion</a:t>
            </a:r>
            <a:endParaRPr lang="en-US"/>
          </a:p>
        </p:txBody>
      </p:sp>
      <p:pic>
        <p:nvPicPr>
          <p:cNvPr id="4" name="Picture 3" descr="A hand writing on a transparent board&#10;&#10;Description automatically generated">
            <a:extLst>
              <a:ext uri="{FF2B5EF4-FFF2-40B4-BE49-F238E27FC236}">
                <a16:creationId xmlns:a16="http://schemas.microsoft.com/office/drawing/2014/main" id="{2210582D-90CA-CC10-803A-7343CA6A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2" y="2591288"/>
            <a:ext cx="2517715" cy="16754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6FA-5AC1-3F10-22DF-F840C3D2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617694"/>
            <a:ext cx="6197686" cy="3173505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Summary: The project culminated in developing the file system with the basic operations on files and directories in the C++ using concepts related to Object-Oriented programming.</a:t>
            </a:r>
            <a:b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8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Limitations:</a:t>
            </a:r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Current implementation does not support advanced features like file permissions, multi-user environments, or file system persistence across sessions.</a:t>
            </a:r>
            <a:b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Future Approach: Some suggestions that may be useful for the subsequent developments are better generalized error reporting, improved script performance, and adoption of possibility to use stable storage.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819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0C18D-3D2C-3B1B-D053-860E3816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Introduction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B344-D2BE-9232-0A39-6F286F9E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Project Description: Design and allow the execution of a file system by Object-Oriented Programming in C++. In the project, classes are formed for File, Directory and File System, and File Descriptor; and includes functionalities of File creation, deletion, reading and writing.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Overview of the Presentation: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Design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Implementation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Testing Approach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Software Demonstration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Conclusion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903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E551-F61E-DF72-59BC-32C8EE73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Design - UML Class Diagram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354-2DA2-714D-8544-BC18ED22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UML Class Diagram It has a single component, which depicts a structured overview of the conceptual nature of the entities involved in the modeling process.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Description: The UML class diagram above defines the associations among the classes of the file system.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82C91BC5-C3D3-99F1-0CF4-370FF1F144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75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1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4C0F5-3E24-2F3A-2212-CC4D3BC1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Design – explanation of the use of UML Diagram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13B7-3ADC-2A7E-F523-6F35945D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File Class: Stands for a name and some data forming a certain file, which can be read and written.</a:t>
            </a:r>
          </a:p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Directory Class: Represents a directory that can contain files and other directories, allowing addition, removal, and listing of contents.</a:t>
            </a:r>
          </a:p>
          <a:p>
            <a:pPr marL="37465" indent="0"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File System Class: Controls the root directory and offers the methods to create, delete, read, write a file, and work with directories.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File Descriptor Class: Is a handle which holds a position in a file used for file operations.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274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39500-5984-C716-8BC3-CAB93551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Design - Description of 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9293-E381-0299-A99B-28DE1F0E6ED2}"/>
              </a:ext>
            </a:extLst>
          </p:cNvPr>
          <p:cNvSpPr txBox="1"/>
          <p:nvPr/>
        </p:nvSpPr>
        <p:spPr>
          <a:xfrm>
            <a:off x="913796" y="2247153"/>
            <a:ext cx="3358084" cy="354404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Actors: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User: The user who communicates with the file system in order to execute one or another action.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 Cases: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Create File: User can create new objects such as new file in directory.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Delete File: User can delete a file that he/she has created.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Read File: User can sequentially read the contents of a file.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Write File: User can also write data to a file.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Create Directory: User can also easily create a new directory.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Delete Directory: User can remove a particular directory since it is also one of the functionalities of the program.</a:t>
            </a:r>
            <a:br>
              <a:rPr lang="en-US" sz="1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sz="1100" b="0" i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List Directory Contents: User can get the listing of all the contents in a particular directory.</a:t>
            </a:r>
            <a:endParaRPr lang="en-US" sz="11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754FF867-C17D-596A-2DD4-64E523526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5348" y="1758032"/>
            <a:ext cx="6633184" cy="291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6975-53B3-B99A-46E4-CCAE40FE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Implementation : Strategy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E2C7-FDC7-62F5-3D03-92383CD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Description: The conversion of the UML design into the functional C++ automated required developing of every class along with their methods and variables.</a:t>
            </a:r>
            <a:b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Details:</a:t>
            </a:r>
            <a:b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Described classes and their methods in the form of headers.</a:t>
            </a:r>
            <a:b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Implemented methods in the source files which are used for the corresponding class.</a:t>
            </a:r>
            <a:b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Standard libraries for vectors and strings were used in this program.</a:t>
            </a:r>
            <a:b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</a:br>
            <a:r>
              <a:rPr lang="en-US" sz="1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Georgia Pro Cond Light"/>
                <a:ea typeface="+mn-lt"/>
                <a:cs typeface="+mn-lt"/>
              </a:rPr>
              <a:t>Made the design modular and encapsulated for easy testing and managing of the system in case of improvements and/or bugs.</a:t>
            </a: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  <a:ea typeface="+mn-lt"/>
              <a:cs typeface="+mn-lt"/>
            </a:endParaRPr>
          </a:p>
          <a:p>
            <a:pPr marL="37465" indent="0">
              <a:lnSpc>
                <a:spcPct val="100000"/>
              </a:lnSpc>
              <a:buNone/>
            </a:pPr>
            <a:endParaRPr lang="en-US" sz="1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Georgia Pro Cond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4" name="Picture 3" descr="A red marker pen pointing at a strategy&#10;&#10;Description automatically generated">
            <a:extLst>
              <a:ext uri="{FF2B5EF4-FFF2-40B4-BE49-F238E27FC236}">
                <a16:creationId xmlns:a16="http://schemas.microsoft.com/office/drawing/2014/main" id="{15E82688-BE39-948D-BA0A-01FB3096E7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07" r="4" b="4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CB10C-F30D-2B79-1D4F-D3FD48CC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Implementation - Version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EEB8-8B94-8A19-3C7E-A8E8188E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Description: The actual version control was utilized in handling several updates and tracking the history of the work done.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Details: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Tool Used: Git, with repository on GitHub.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Commit Strategy: New commits for each mode with commit messages that can be easily understood for each new update.</a:t>
            </a:r>
            <a:b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Branching: Maintenance of two different branches one is for features and second is for bug resolving.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C1AEE97-7524-8F8D-D210-3671F56CA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945" y="2072644"/>
            <a:ext cx="3995592" cy="22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6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B133B-05D7-EA4F-428A-4236BB29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Implementation - Makefile</a:t>
            </a:r>
            <a:endParaRPr lang="en-US" sz="3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609F-00D5-09CB-70AC-7A84BE72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500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Description:</a:t>
            </a: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The Makefile is used for automating the build process.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Explanation: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Defines the compiler and the flags passed to it.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Brings a listing to the source files and their object file counterparts.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Specifies the manner in which the source files will be assembled and the object files in the make executable file.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It has a clean target that eliminates compiled files and a test target for running tests.</a:t>
            </a:r>
            <a:endParaRPr lang="en-US" sz="15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89A7A9-1031-773D-6DCD-0432BD86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72" y="2401927"/>
            <a:ext cx="6475135" cy="3633502"/>
          </a:xfrm>
          <a:prstGeom prst="rect">
            <a:avLst/>
          </a:prstGeom>
        </p:spPr>
      </p:pic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617BE50-A54E-BB2E-FEBA-F86ED633D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78" y="1168750"/>
            <a:ext cx="6096000" cy="72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D83C2-4872-02C6-17D4-09473ED1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Testing Approach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0AD6-D4EE-86CC-6D14-483E32FE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Approach: Incorporated the Catch2 testing framework to create unit tests for the file system.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Details: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Test Cases: Explained how files are created, deleted, and read from/write to; regarding directories and various errors.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Methodology: Generated unit tests to the classes and methods to make sure each of them work properly.</a:t>
            </a:r>
            <a:b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</a:br>
            <a:r>
              <a:rPr lang="en-US" sz="15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Tools: Catch2 framework that is linked to the build process by the Makefile.</a:t>
            </a:r>
            <a:endParaRPr lang="en-US" sz="15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and black sign with black text&#10;&#10;Description automatically generated">
            <a:extLst>
              <a:ext uri="{FF2B5EF4-FFF2-40B4-BE49-F238E27FC236}">
                <a16:creationId xmlns:a16="http://schemas.microsoft.com/office/drawing/2014/main" id="{DB4D082E-0163-D755-57DE-9DEBD2F6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10" y="1447516"/>
            <a:ext cx="5676236" cy="29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8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SlateVTI</vt:lpstr>
      <vt:lpstr>File System Implementation in C++</vt:lpstr>
      <vt:lpstr>Introduction</vt:lpstr>
      <vt:lpstr>Design - UML Class Diagram</vt:lpstr>
      <vt:lpstr>Design – explanation of the use of UML Diagram</vt:lpstr>
      <vt:lpstr>Design - Description of Use Case Diagram</vt:lpstr>
      <vt:lpstr>Implementation : Strategy</vt:lpstr>
      <vt:lpstr>Implementation - Version Control</vt:lpstr>
      <vt:lpstr>Implementation - Makefile</vt:lpstr>
      <vt:lpstr>Testing Approach</vt:lpstr>
      <vt:lpstr>Testing - Test Cases</vt:lpstr>
      <vt:lpstr>Software 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185</cp:revision>
  <dcterms:created xsi:type="dcterms:W3CDTF">2024-06-27T20:35:09Z</dcterms:created>
  <dcterms:modified xsi:type="dcterms:W3CDTF">2024-06-27T22:25:09Z</dcterms:modified>
</cp:coreProperties>
</file>