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UTHULAKSHMI%20S%20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1"/>
          <c:y val="0.3216768737241178"/>
          <c:w val="0.15987100049416542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8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74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6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69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07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289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676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88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79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1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2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06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64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1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046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6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00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  <a:t/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r>
              <a:rPr lang="en-US" spc="15" dirty="0"/>
              <a:t/>
            </a: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14400" y="3053161"/>
            <a:ext cx="108442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</a:t>
            </a:r>
            <a:r>
              <a:rPr lang="en-US" sz="2400" dirty="0" smtClean="0"/>
              <a:t>:AHBITHA.K</a:t>
            </a:r>
          </a:p>
          <a:p>
            <a:r>
              <a:rPr lang="en-US" sz="2400" dirty="0" smtClean="0"/>
              <a:t>REGISTER </a:t>
            </a:r>
            <a:r>
              <a:rPr lang="en-US" sz="2400" dirty="0"/>
              <a:t>NO		</a:t>
            </a:r>
            <a:r>
              <a:rPr lang="en-US" sz="2400" dirty="0" smtClean="0"/>
              <a:t>:</a:t>
            </a:r>
            <a:r>
              <a:rPr lang="en-US" sz="2400" dirty="0" smtClean="0"/>
              <a:t>312217983</a:t>
            </a:r>
            <a:r>
              <a:rPr lang="en-US" sz="2400" dirty="0"/>
              <a:t>				</a:t>
            </a:r>
          </a:p>
          <a:p>
            <a:r>
              <a:rPr lang="en-US" sz="2400" dirty="0"/>
              <a:t>DEPARTMENT		:</a:t>
            </a:r>
            <a:r>
              <a:rPr lang="en-US" sz="2400" dirty="0" err="1"/>
              <a:t>B.Com</a:t>
            </a:r>
            <a:r>
              <a:rPr lang="en-US" sz="2400" dirty="0"/>
              <a:t> (General)</a:t>
            </a:r>
          </a:p>
          <a:p>
            <a:r>
              <a:rPr lang="en-US" sz="2400" dirty="0"/>
              <a:t>COLLEGE		:St. Anne’s Arts And Science College</a:t>
            </a:r>
          </a:p>
          <a:p>
            <a:r>
              <a:rPr lang="en-US" sz="2400" dirty="0"/>
              <a:t>NM ID(username)     </a:t>
            </a:r>
            <a:r>
              <a:rPr lang="en-US" sz="2400" dirty="0" smtClean="0"/>
              <a:t>:</a:t>
            </a:r>
            <a:r>
              <a:rPr lang="en-US" sz="2400" dirty="0" smtClean="0"/>
              <a:t>C6B77F98BCF5C49937045CA2CF6E2FCA</a:t>
            </a:r>
            <a:r>
              <a:rPr lang="en-US" sz="2400" dirty="0"/>
              <a:t>					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r>
              <a:rPr lang="en-US" sz="1800" dirty="0"/>
              <a:t>*Pivot table</a:t>
            </a:r>
          </a:p>
          <a:p>
            <a:pPr marL="400050" lvl="1" indent="0">
              <a:buNone/>
            </a:pPr>
            <a:r>
              <a:rPr lang="en-US" sz="1800" dirty="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541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r>
              <a:rPr lang="en-US" sz="2400" dirty="0"/>
              <a:t>*Using- Pivot table and chart.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334</TotalTime>
  <Words>311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 3</vt:lpstr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SAASC LIBRARY</cp:lastModifiedBy>
  <cp:revision>49</cp:revision>
  <dcterms:created xsi:type="dcterms:W3CDTF">2024-03-29T15:07:22Z</dcterms:created>
  <dcterms:modified xsi:type="dcterms:W3CDTF">2024-08-30T05:28:53Z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