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84" r:id="rId7"/>
    <p:sldId id="392" r:id="rId8"/>
    <p:sldId id="393" r:id="rId9"/>
    <p:sldId id="394" r:id="rId10"/>
    <p:sldId id="395" r:id="rId11"/>
    <p:sldId id="396" r:id="rId12"/>
    <p:sldId id="321" r:id="rId13"/>
    <p:sldId id="391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B27F4A-103A-4702-9921-7D4D4413A207}" type="datetime1">
              <a:rPr lang="fr-FR" smtClean="0"/>
              <a:t>11/04/2022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E3413-84A0-4925-8CDF-CE6073A5BA1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1B7A8FB-7901-4DF3-B54B-C6EDC2D5EC05}" type="datetime1">
              <a:rPr lang="fr-FR" smtClean="0"/>
              <a:t>11/04/2022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6834A-611E-4010-A1F3-89B4D2C4A9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0335CF5-841F-4255-81D4-5576689F16EF}" type="datetime1">
              <a:rPr lang="fr-FR" smtClean="0"/>
              <a:t>11/04/2022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fr-FR" dirty="0"/>
              <a:t>Projet </a:t>
            </a:r>
            <a:br>
              <a:rPr lang="fr-FR" dirty="0"/>
            </a:br>
            <a:r>
              <a:rPr lang="fr-FR" dirty="0"/>
              <a:t>IGSD</a:t>
            </a:r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DAHOUMANE AHCENE</a:t>
            </a:r>
          </a:p>
          <a:p>
            <a:pPr rtl="0"/>
            <a:r>
              <a:rPr lang="fr-FR" dirty="0"/>
              <a:t>SOFIAN M’SALLEM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pic>
        <p:nvPicPr>
          <p:cNvPr id="27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03111"/>
            <a:ext cx="3565525" cy="3415519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Déroulement du projet </a:t>
            </a:r>
          </a:p>
          <a:p>
            <a:pPr rtl="0"/>
            <a:r>
              <a:rPr lang="fr-FR" dirty="0"/>
              <a:t>Problème rencontré  /Solution apporté</a:t>
            </a:r>
          </a:p>
          <a:p>
            <a:pPr rtl="0"/>
            <a:r>
              <a:rPr lang="fr-FR" dirty="0"/>
              <a:t>conclusion</a:t>
            </a:r>
          </a:p>
          <a:p>
            <a:pPr rtl="0"/>
            <a:endParaRPr lang="fr-FR" dirty="0"/>
          </a:p>
        </p:txBody>
      </p:sp>
      <p:pic>
        <p:nvPicPr>
          <p:cNvPr id="8" name="Espace réservé d’image 7" descr="Données numériqu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ce réservé d’image 9" descr="Points de donnée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ce réservé d’image 11" descr="Arrière-plan de donnée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fr-FR"/>
              <a:t>Introduction</a:t>
            </a:r>
            <a:endParaRPr lang="fr-FR" dirty="0"/>
          </a:p>
        </p:txBody>
      </p:sp>
      <p:pic>
        <p:nvPicPr>
          <p:cNvPr id="18" name="Espace réservé d’image 17" descr="Un groupe de personnes assises à une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ce réservé d’image 19" descr="Arrière-plan numérique Point de donnée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ce réservé d’image 24" descr="Écran Graphique Numériqu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11 /04/2022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23" name="Espace réservé d’image 22" descr="Personne dessinant sur un tableau blanc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fr-FR" dirty="0"/>
              <a:t>Tout d’abord ,nous avons réaliser  le cahier des charge afin d’avoir une idée du travail a effectuer , les concepts dont nous avons besoins ainsi que l’organisation des différentes  taches 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B4245-3832-4C28-8CF3-D67F6180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Déroulement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0FE35-B3B1-4A14-B2D2-128569E9B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fr-FR" dirty="0"/>
              <a:t>On a commencer tout d’abord  par comprendre le fonctionnement d’une spiral d’</a:t>
            </a:r>
            <a:r>
              <a:rPr lang="fr-FR" dirty="0" err="1"/>
              <a:t>Ulam</a:t>
            </a:r>
            <a:r>
              <a:rPr lang="fr-FR" dirty="0"/>
              <a:t> et  la signification d’un nombre déficient , abandant  , premier et parfait . Par la suite nous avons coder ces fonctions. Dans un premier temps, on a créer la spirale d’</a:t>
            </a:r>
            <a:r>
              <a:rPr lang="fr-FR" dirty="0" err="1"/>
              <a:t>Ulam</a:t>
            </a:r>
            <a:r>
              <a:rPr lang="fr-FR" dirty="0"/>
              <a:t> dont on sait inspiré d’internet.</a:t>
            </a:r>
          </a:p>
          <a:p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C1139A-B405-4D96-8DB5-1E62492A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8" y="2566238"/>
            <a:ext cx="5435600" cy="3057524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ED56E-F351-4A56-9623-E826E8CE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2C383-97AE-4841-B16A-8873DA4A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81CBB-5AFF-48DE-B5BD-0D4142D0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5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210E1-6576-4B9F-B6DB-ED7F604C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Déroulement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58B9-F961-4F62-A519-A2BA0A720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fr-FR" dirty="0"/>
              <a:t>Puis dans un second temps on a générer des cubes pour avoir la spirale en 3D a l’aide d’une </a:t>
            </a:r>
            <a:r>
              <a:rPr lang="fr-FR" dirty="0" err="1"/>
              <a:t>Pshape</a:t>
            </a:r>
            <a:r>
              <a:rPr lang="fr-FR" dirty="0"/>
              <a:t> ,une fois le résultat obtenu on a insérer les chiffre et les couleur. Cependant on a pas réussi a afficher les chiffre.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815AB5-A820-4057-8C0C-325C431C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42" y="1282462"/>
            <a:ext cx="4404071" cy="2367188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98ACA-D6C0-45C8-91CA-CA2FAED3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378267-BA70-4EED-BE9A-7B5893D0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C34CB-EC94-4FBE-B8A5-B638841C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26717EA-3B67-4D0E-810D-56E70A24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67779"/>
            <a:ext cx="4385669" cy="2466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39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6B9C83FD-C85C-50A5-AA3C-273AFB33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/>
          <a:p>
            <a:r>
              <a:rPr lang="fr-FR" dirty="0"/>
              <a:t>Déroulement du projet 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CF30D34-18D6-1F5A-42D7-1FDF7A004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fr-FR" dirty="0"/>
              <a:t>puis on a formé une pyramide en dernier lieu nous avons créer un polynôme qui nous permet de changer la valeur des nombres  à l’aide des 6 bouton mis a disposition</a:t>
            </a:r>
            <a:r>
              <a:rPr lang="en-US" dirty="0"/>
              <a:t>.  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5A0EBE-CBAE-4B63-B8BB-E30FCC26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E9B30-E0F5-4BE8-889E-3AE8933E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F64D97-2527-4DF5-AC46-12C68195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829E0D0-FDF0-4400-8118-0DDF24E7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257" y="1333389"/>
            <a:ext cx="5262880" cy="15576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5BE10E8-0D57-4BC5-B149-2F0E1341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3098238"/>
            <a:ext cx="5100722" cy="340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01D7C-3F08-4B94-9E1E-4FA60FBC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rencontré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5064A-DF91-4C20-9581-8B9EE9C02D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Dans cette parti on a essayer d’insérer des numéro sur la </a:t>
            </a:r>
            <a:r>
              <a:rPr lang="fr-FR" dirty="0" err="1"/>
              <a:t>pshape</a:t>
            </a:r>
            <a:r>
              <a:rPr lang="fr-FR" dirty="0"/>
              <a:t> mais lorsqu’on voulue créer une texture avec le </a:t>
            </a:r>
            <a:r>
              <a:rPr lang="fr-FR" dirty="0" err="1"/>
              <a:t>pgraphics</a:t>
            </a:r>
            <a:r>
              <a:rPr lang="fr-FR" dirty="0"/>
              <a:t> cela  n’a pas abouti.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88777D-0B1B-4217-A9DA-FF37E5F4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C2F576-9DBE-4EE4-AADF-DB08BBFB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914613-B8AE-47C2-AC83-9ADA08B9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2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D793B-A653-466B-AE1E-9C95F365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apporté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185DE-06B2-44BE-A95E-E5369468FB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On a crée une fonction cube qui prend en paramètre la taille et un numéro dont on affiche le numéro d’un cube a l’aide de la fonction </a:t>
            </a:r>
            <a:r>
              <a:rPr lang="fr-FR" dirty="0" err="1"/>
              <a:t>text</a:t>
            </a:r>
            <a:r>
              <a:rPr lang="fr-FR" dirty="0"/>
              <a:t>(«chiffre», </a:t>
            </a:r>
            <a:r>
              <a:rPr lang="fr-FR" dirty="0" err="1"/>
              <a:t>x,y</a:t>
            </a:r>
            <a:r>
              <a:rPr lang="fr-FR" dirty="0"/>
              <a:t>)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B5AB3B-B7F3-49C0-B117-EB78777D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8F8B65-7829-4270-88CD-FFC1B15B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692754-9483-4338-B53E-344BD925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91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pic>
        <p:nvPicPr>
          <p:cNvPr id="16" name="Espace réservé d’image 15" descr="Arrière-plan numérique Point de donnée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Ce projet nous appris beaucoup de chose  sur le fonctionnement de </a:t>
            </a:r>
            <a:r>
              <a:rPr lang="fr-FR" dirty="0" err="1"/>
              <a:t>Processing</a:t>
            </a:r>
            <a:r>
              <a:rPr lang="fr-FR" dirty="0"/>
              <a:t> et sur la programmation graphique 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{29CAEB72-6654-4261-B85E-2FD2F005CD6C}tf33713516_win32</Template>
  <TotalTime>0</TotalTime>
  <Words>379</Words>
  <Application>Microsoft Office PowerPoint</Application>
  <PresentationFormat>Grand écran</PresentationFormat>
  <Paragraphs>55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Projet  IGSD</vt:lpstr>
      <vt:lpstr>Plan</vt:lpstr>
      <vt:lpstr>Introduction</vt:lpstr>
      <vt:lpstr>Déroulement du projet </vt:lpstr>
      <vt:lpstr>Déroulement du projet </vt:lpstr>
      <vt:lpstr>Déroulement du projet </vt:lpstr>
      <vt:lpstr>Problème rencontré</vt:lpstr>
      <vt:lpstr>Solution apporté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IGSD</dc:title>
  <dc:creator>Ahcene dahoumane</dc:creator>
  <cp:lastModifiedBy>Ahcene dahoumane</cp:lastModifiedBy>
  <cp:revision>3</cp:revision>
  <dcterms:created xsi:type="dcterms:W3CDTF">2022-04-11T01:28:37Z</dcterms:created>
  <dcterms:modified xsi:type="dcterms:W3CDTF">2022-04-11T03:41:05Z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