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08" y="-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07C94-1DF8-4FDA-BA97-4FE6E9039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8DD841-29DA-4F2B-8A18-F69A0BDFA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95720-65FD-403C-B9CF-4515EA70D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9491-53EE-4E69-BF8A-D24D77A96D0E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30C06-26D7-4132-AAF7-E98224D10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9BA84-BAB5-4A1C-A081-4218EA47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ECB3-FFCF-448F-8F38-B30E3C4E0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8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78896-27B8-4FAF-A516-F8DEA0386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64666-3711-44AC-97AC-E85D95E88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E2E28-62DD-47DC-B5AC-7EA7C8059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9491-53EE-4E69-BF8A-D24D77A96D0E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E679E-EFC4-48C4-89F5-D5C519601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46560-62D5-43E0-BD3D-CA21A4BA2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ECB3-FFCF-448F-8F38-B30E3C4E0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2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8C26AB-97BA-438E-AF77-EBBE5FB25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E50E5-1E31-4D7D-8C43-F05632FE4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F8E9F-E730-4528-A45B-CBD723591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9491-53EE-4E69-BF8A-D24D77A96D0E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604B8-C53A-4941-AE09-2EFD9D4F5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84963-38A1-40A2-9C63-EC9BBD73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ECB3-FFCF-448F-8F38-B30E3C4E0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45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EBD13-5365-4E8B-981C-4E50647F8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899E-DBF6-4C6E-AEB2-F2EC6C3BE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10853-A26D-4309-B269-8B37724B1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9491-53EE-4E69-BF8A-D24D77A96D0E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67E39-6B08-48EA-8A05-062741C03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FE8B2-F455-4ABC-84A2-C8DF153EB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ECB3-FFCF-448F-8F38-B30E3C4E0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8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9840-3FCB-464B-83C5-0D8E34E4E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8007C-D9BC-40D0-82E2-7FED2FA06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9FD0F-01ED-4B9B-8BCA-222CE80C3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9491-53EE-4E69-BF8A-D24D77A96D0E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BA161-3F37-4EC8-9CF9-3B1BACC93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A9416-970D-4B0F-BF1E-ED57228BB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ECB3-FFCF-448F-8F38-B30E3C4E0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04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37B44-7191-42B8-95BA-463B1EDE9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8F752-6A11-43C2-BAE9-91C8B2F96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07F19-C4C8-475F-A306-41A748D53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4C252-8114-4584-89D1-6705EADAF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9491-53EE-4E69-BF8A-D24D77A96D0E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ECD7C-3CA9-4074-8548-173723DD8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B334B-EE74-4081-999E-7ED7DE8EE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ECB3-FFCF-448F-8F38-B30E3C4E0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23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43A73-FD57-4036-ACE9-F37679C2B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CB516-7826-4435-9BA7-BD36BC8D5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559D9-CA37-46A9-A989-15982C72E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0FCBD6-312E-41D7-AE07-EEE76695F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3178CE-CAAA-495F-A553-44653CAF44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12BEC8-6360-46BC-BFA1-273174621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9491-53EE-4E69-BF8A-D24D77A96D0E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8847B5-40F9-414E-AE65-EA1A4DCF7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0B5D1E-F2CE-4D54-A138-E2C71CC15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ECB3-FFCF-448F-8F38-B30E3C4E0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54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91274-9213-4F61-8471-DD13CFE91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070497-F385-4909-BF3A-F52D32671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9491-53EE-4E69-BF8A-D24D77A96D0E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114EDF-475B-4CF9-96F8-8CDECE253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A9179C-A836-4A84-A0E6-F79644EF9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ECB3-FFCF-448F-8F38-B30E3C4E0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50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8D63C1-C91C-4C21-92BA-020681C25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9491-53EE-4E69-BF8A-D24D77A96D0E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5F542C-43EF-4D8E-9F1C-A3E7FBFAE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A219F-3B71-457E-9DD3-72F238CA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ECB3-FFCF-448F-8F38-B30E3C4E0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479AF-9EC1-4086-A379-33B026F5C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BE635-A926-40E9-BD30-3E9F385C4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97BF05-2246-4BCF-A942-634FBE3A0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FBFD1-6E43-4F66-A77F-8D9C747A4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9491-53EE-4E69-BF8A-D24D77A96D0E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025EA-7836-46CE-8129-D96A3B144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9FBDF-A8EE-4114-A5B4-9CC27F61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ECB3-FFCF-448F-8F38-B30E3C4E0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29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68758-F3FC-430A-8120-2AA005B1F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B177B6-3473-4FFD-BED0-216C6B22AA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806130-FDE3-4CD0-BCA9-AD56E05A3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1FCC2-E1D1-4151-BEA1-626B8C097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9491-53EE-4E69-BF8A-D24D77A96D0E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82A98-8610-4697-857F-3B9B63C72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B15ED-4758-4430-8B7F-99C3E41AE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ECB3-FFCF-448F-8F38-B30E3C4E0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6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4BD02-FC29-4CB0-A7EE-BC71A4FC4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3668B-FDC7-4F31-BCCF-17250848A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355B2-8110-47B6-917C-F4104BA592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9491-53EE-4E69-BF8A-D24D77A96D0E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20789-60CB-452A-B14F-4C7A30829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A9A73-184D-432F-AB53-3235871A48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5ECB3-FFCF-448F-8F38-B30E3C4E0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5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AF99DCA-21D4-4CBD-8976-18702FA6F51E}"/>
              </a:ext>
            </a:extLst>
          </p:cNvPr>
          <p:cNvSpPr/>
          <p:nvPr/>
        </p:nvSpPr>
        <p:spPr>
          <a:xfrm>
            <a:off x="4926363" y="960405"/>
            <a:ext cx="3067940" cy="2589376"/>
          </a:xfrm>
          <a:prstGeom prst="ellipse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F6CCD00-5A5E-4526-BDE9-B570109C0B50}"/>
              </a:ext>
            </a:extLst>
          </p:cNvPr>
          <p:cNvSpPr/>
          <p:nvPr/>
        </p:nvSpPr>
        <p:spPr>
          <a:xfrm>
            <a:off x="5251102" y="1567155"/>
            <a:ext cx="1784647" cy="1605185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AE9690-D4C8-4919-BA19-56DA8C8A65D5}"/>
              </a:ext>
            </a:extLst>
          </p:cNvPr>
          <p:cNvSpPr/>
          <p:nvPr/>
        </p:nvSpPr>
        <p:spPr>
          <a:xfrm>
            <a:off x="6012071" y="2618289"/>
            <a:ext cx="428322" cy="3693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73CE0D-7E0A-4558-B2B6-E35E6F1D1D39}"/>
              </a:ext>
            </a:extLst>
          </p:cNvPr>
          <p:cNvSpPr txBox="1"/>
          <p:nvPr/>
        </p:nvSpPr>
        <p:spPr>
          <a:xfrm>
            <a:off x="6069416" y="26038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AF6D9CC-D99F-4D74-885E-70658502B9B4}"/>
                  </a:ext>
                </a:extLst>
              </p:cNvPr>
              <p:cNvSpPr txBox="1"/>
              <p:nvPr/>
            </p:nvSpPr>
            <p:spPr>
              <a:xfrm>
                <a:off x="6943782" y="1196493"/>
                <a:ext cx="3181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AF6D9CC-D99F-4D74-885E-70658502B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782" y="1196493"/>
                <a:ext cx="318164" cy="276999"/>
              </a:xfrm>
              <a:prstGeom prst="rect">
                <a:avLst/>
              </a:prstGeom>
              <a:blipFill>
                <a:blip r:embed="rId2"/>
                <a:stretch>
                  <a:fillRect l="-17308" r="-3846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835A11E-4EF7-40EE-BC8D-8F50AA09DB3A}"/>
                  </a:ext>
                </a:extLst>
              </p:cNvPr>
              <p:cNvSpPr txBox="1"/>
              <p:nvPr/>
            </p:nvSpPr>
            <p:spPr>
              <a:xfrm>
                <a:off x="5751252" y="1713541"/>
                <a:ext cx="3181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835A11E-4EF7-40EE-BC8D-8F50AA09D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252" y="1713541"/>
                <a:ext cx="318164" cy="276999"/>
              </a:xfrm>
              <a:prstGeom prst="rect">
                <a:avLst/>
              </a:prstGeom>
              <a:blipFill>
                <a:blip r:embed="rId3"/>
                <a:stretch>
                  <a:fillRect l="-16981" r="-1887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1A23ACF7-7E6E-4806-A165-BD4277C651FE}"/>
              </a:ext>
            </a:extLst>
          </p:cNvPr>
          <p:cNvSpPr/>
          <p:nvPr/>
        </p:nvSpPr>
        <p:spPr>
          <a:xfrm>
            <a:off x="1476339" y="1070895"/>
            <a:ext cx="3067940" cy="2589376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3177279-0FBE-41E0-8ABB-1AB2160C6B59}"/>
              </a:ext>
            </a:extLst>
          </p:cNvPr>
          <p:cNvSpPr/>
          <p:nvPr/>
        </p:nvSpPr>
        <p:spPr>
          <a:xfrm>
            <a:off x="1801078" y="1677645"/>
            <a:ext cx="1784647" cy="1605185"/>
          </a:xfrm>
          <a:prstGeom prst="ellipse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1AE5EDC-C00F-419D-9077-B73C2C34FC7B}"/>
                  </a:ext>
                </a:extLst>
              </p:cNvPr>
              <p:cNvSpPr txBox="1"/>
              <p:nvPr/>
            </p:nvSpPr>
            <p:spPr>
              <a:xfrm>
                <a:off x="2301228" y="1824031"/>
                <a:ext cx="2983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1AE5EDC-C00F-419D-9077-B73C2C34F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228" y="1824031"/>
                <a:ext cx="298351" cy="276999"/>
              </a:xfrm>
              <a:prstGeom prst="rect">
                <a:avLst/>
              </a:prstGeom>
              <a:blipFill>
                <a:blip r:embed="rId4"/>
                <a:stretch>
                  <a:fillRect l="-18367" r="-816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CDE4742-8D67-471F-943A-30FCAFFF3976}"/>
                  </a:ext>
                </a:extLst>
              </p:cNvPr>
              <p:cNvSpPr txBox="1"/>
              <p:nvPr/>
            </p:nvSpPr>
            <p:spPr>
              <a:xfrm>
                <a:off x="3287374" y="1249712"/>
                <a:ext cx="3036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CDE4742-8D67-471F-943A-30FCAFFF3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374" y="1249712"/>
                <a:ext cx="303673" cy="276999"/>
              </a:xfrm>
              <a:prstGeom prst="rect">
                <a:avLst/>
              </a:prstGeom>
              <a:blipFill>
                <a:blip r:embed="rId5"/>
                <a:stretch>
                  <a:fillRect l="-16000" r="-1000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2E28FF27-83D2-4C37-9AC6-315CBBA61A52}"/>
              </a:ext>
            </a:extLst>
          </p:cNvPr>
          <p:cNvSpPr/>
          <p:nvPr/>
        </p:nvSpPr>
        <p:spPr>
          <a:xfrm>
            <a:off x="3910464" y="1799148"/>
            <a:ext cx="428322" cy="3693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F725A4-C89F-48A9-A584-8F00507B306E}"/>
              </a:ext>
            </a:extLst>
          </p:cNvPr>
          <p:cNvSpPr txBox="1"/>
          <p:nvPr/>
        </p:nvSpPr>
        <p:spPr>
          <a:xfrm>
            <a:off x="3967809" y="178472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75691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Hassan Mahmoud</dc:creator>
  <cp:lastModifiedBy>Ahmed Hassan Mahmoud</cp:lastModifiedBy>
  <cp:revision>2</cp:revision>
  <dcterms:created xsi:type="dcterms:W3CDTF">2018-01-23T02:35:37Z</dcterms:created>
  <dcterms:modified xsi:type="dcterms:W3CDTF">2018-01-23T02:43:46Z</dcterms:modified>
</cp:coreProperties>
</file>