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2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E6CE-0F6D-4F77-891D-639700A41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A31CB-1948-421C-A9C9-DC71D6AF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4059-692F-498E-8437-04979CAA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1CFB-F887-47DA-B514-F01D9CC6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76A-4F52-4247-B92C-1B2519ED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D5E7-85A6-49C0-8B85-5ACD0C56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BB336-60D0-41C6-B4CB-B325D26A2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9F0A-8045-4DCE-A41F-D9017F4A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3D49-1D6B-4EA3-877A-C7D445CE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DBC6-2385-47CE-B180-5CB80430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74920-82DF-4F58-88C7-59206F8F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4F2A-BEFA-4A80-9F38-4C249790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FEF-2CF7-40BF-A019-86D861B6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F556-B493-46B2-8AA3-37E9327C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8429-7E62-47D5-AA9B-45C80BB6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96A5-7828-4D1E-AB7F-0B51DA17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A72C-A062-4C5A-89C2-A968BC1E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6B95-8BE8-4D8A-BA01-FE0F6FA7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8EF-9C1A-435F-BF26-EF6FDC3F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B2BC-0BA9-4E2E-934C-F4F08101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4CA0-78B6-4ABF-B733-3B4F1C22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228B-820A-41BB-BFD1-479EE0E4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825C-9D4F-4156-A537-DB38315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FFFF-23F5-4DD7-85A6-6FB4669C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4B1B-7223-44DF-B5A3-EC980E1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7928-2A3F-46BD-AF80-52704FD6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32C5-A7A8-4E10-B298-42D72273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FF7D-492F-40EA-BB81-DD99FABA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1696-AD36-45AF-9E97-821EFC6E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B7E3-356C-4056-B648-081FD549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59E-9B4F-42CC-999F-736C60A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B7F4-FD34-4579-9B60-B890FB53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7D7-BC39-4295-9C38-56BFAAE6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5AE7D-BF3C-4A56-B2B2-3765C654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CC7F5-A1D4-46B0-BB37-EAAB2BA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B5C5C-AA9C-4179-B179-AAF4D6D6B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D5F7-2AB7-446C-9D2B-4B7A4816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FABB2-AB54-4729-84D6-4D5832BB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991B4-B15D-40CA-A1E1-D808608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9AA9-CE18-4264-B7EC-1291CEBB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2E529-33CA-4467-93B6-F21BF050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8D7D3-EAFC-4E65-88B4-DD3906A0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EE3AB-08FB-4C6C-97A6-567AA637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B3878-B840-407F-A5F9-368B6564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F1D0D-DCB5-45C0-9FA9-BF1E96F4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142C8-60A5-4FFD-858A-C5FE282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B28-BE86-4517-A24C-02E2AFB1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AF50-4F70-4A66-BCED-50DB65A0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E24D-C131-4D25-8ED4-8D58D949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B1C-A306-4CA8-9A31-10BF5616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9C038-C4A8-4F7C-9BE7-085F67D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7C2D-77C7-4749-B25A-2653FB26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B445-4971-4544-918A-BA149C1B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7FA44-CFA9-43D3-8754-0969816BF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EE4EF-05C9-48FA-96C9-3F393861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366F-EFBB-4A9C-9F13-DCA0A000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48-90F9-448A-AC37-AAFDC311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0198-C458-4BB6-B274-DD297D76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FE2DD-26CF-4B7A-8590-BD6ACADF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A2DE-0464-4BF0-B12B-D21A379D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4C59-74BD-4DA4-B975-676C201AF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F932-44A3-42C1-B650-8556DE3853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28BD-5063-484B-B9BE-DF681ABE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DAA3-7742-4E5F-9F30-EB0B098D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FA90-94C4-4058-BF9C-2C3A86A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3867C7-20DD-4A81-BB23-971ECB552967}"/>
              </a:ext>
            </a:extLst>
          </p:cNvPr>
          <p:cNvSpPr/>
          <p:nvPr/>
        </p:nvSpPr>
        <p:spPr>
          <a:xfrm>
            <a:off x="6312618" y="755553"/>
            <a:ext cx="5138337" cy="3233182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rgbClr val="F41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64F5A-4394-4E8B-8344-902EAE9BB56D}"/>
                  </a:ext>
                </a:extLst>
              </p:cNvPr>
              <p:cNvSpPr txBox="1"/>
              <p:nvPr/>
            </p:nvSpPr>
            <p:spPr>
              <a:xfrm>
                <a:off x="8572230" y="677049"/>
                <a:ext cx="6003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64F5A-4394-4E8B-8344-902EAE9B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30" y="677049"/>
                <a:ext cx="60035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6AD5E3-EE98-452F-BF28-BBA81266C0B5}"/>
                  </a:ext>
                </a:extLst>
              </p:cNvPr>
              <p:cNvSpPr/>
              <p:nvPr/>
            </p:nvSpPr>
            <p:spPr>
              <a:xfrm>
                <a:off x="6810428" y="1081058"/>
                <a:ext cx="1086942" cy="1423264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6AD5E3-EE98-452F-BF28-BBA81266C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28" y="1081058"/>
                <a:ext cx="1086942" cy="142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A49708-0EFB-4C8B-A031-25463CFC5106}"/>
                  </a:ext>
                </a:extLst>
              </p:cNvPr>
              <p:cNvSpPr/>
              <p:nvPr/>
            </p:nvSpPr>
            <p:spPr>
              <a:xfrm>
                <a:off x="9380179" y="2744624"/>
                <a:ext cx="1707616" cy="55691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A49708-0EFB-4C8B-A031-25463CFC5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179" y="2744624"/>
                <a:ext cx="1707616" cy="556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9E6195-2701-4E90-A79D-5D1EE7EF85B4}"/>
                  </a:ext>
                </a:extLst>
              </p:cNvPr>
              <p:cNvSpPr/>
              <p:nvPr/>
            </p:nvSpPr>
            <p:spPr>
              <a:xfrm>
                <a:off x="6810428" y="2648671"/>
                <a:ext cx="2057145" cy="748819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9E6195-2701-4E90-A79D-5D1EE7EF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28" y="2648671"/>
                <a:ext cx="2057145" cy="7488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648E3-AF01-4EDC-A381-64475CBD4D6C}"/>
                  </a:ext>
                </a:extLst>
              </p:cNvPr>
              <p:cNvSpPr txBox="1"/>
              <p:nvPr/>
            </p:nvSpPr>
            <p:spPr>
              <a:xfrm>
                <a:off x="7538822" y="3400426"/>
                <a:ext cx="60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648E3-AF01-4EDC-A381-64475CBD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822" y="3400426"/>
                <a:ext cx="600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B61EF-A8A6-435A-9A72-521D1FC69BE0}"/>
                  </a:ext>
                </a:extLst>
              </p:cNvPr>
              <p:cNvSpPr txBox="1"/>
              <p:nvPr/>
            </p:nvSpPr>
            <p:spPr>
              <a:xfrm>
                <a:off x="8871961" y="2854520"/>
                <a:ext cx="364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B61EF-A8A6-435A-9A72-521D1FC6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961" y="2854520"/>
                <a:ext cx="364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939EF9-EC0C-4D7F-B783-121B6349D866}"/>
                  </a:ext>
                </a:extLst>
              </p:cNvPr>
              <p:cNvSpPr/>
              <p:nvPr/>
            </p:nvSpPr>
            <p:spPr>
              <a:xfrm>
                <a:off x="7965025" y="1351779"/>
                <a:ext cx="2550575" cy="976763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939EF9-EC0C-4D7F-B783-121B6349D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25" y="1351779"/>
                <a:ext cx="2550575" cy="976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B725A4-F1D5-44BA-8093-C1FE3677DE94}"/>
                  </a:ext>
                </a:extLst>
              </p:cNvPr>
              <p:cNvSpPr txBox="1"/>
              <p:nvPr/>
            </p:nvSpPr>
            <p:spPr>
              <a:xfrm>
                <a:off x="10918255" y="2130099"/>
                <a:ext cx="6003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B725A4-F1D5-44BA-8093-C1FE3677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55" y="2130099"/>
                <a:ext cx="6003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3F5775-FE55-4C25-824B-683CEAF0C76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31670" y="938659"/>
            <a:ext cx="2240560" cy="1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D13825-B704-45D8-A464-F0B1CB6B0986}"/>
              </a:ext>
            </a:extLst>
          </p:cNvPr>
          <p:cNvCxnSpPr>
            <a:cxnSpLocks/>
          </p:cNvCxnSpPr>
          <p:nvPr/>
        </p:nvCxnSpPr>
        <p:spPr>
          <a:xfrm flipH="1">
            <a:off x="9153534" y="935697"/>
            <a:ext cx="2259611" cy="1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14E8-164D-42BF-A7E2-DA9616E44FA1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1218433" y="795338"/>
            <a:ext cx="0" cy="133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CF80A7-608C-4FF5-9AE1-2A8589A3BD26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1218432" y="2653319"/>
            <a:ext cx="1" cy="13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2</cp:revision>
  <dcterms:created xsi:type="dcterms:W3CDTF">2018-03-17T23:28:33Z</dcterms:created>
  <dcterms:modified xsi:type="dcterms:W3CDTF">2018-03-18T00:24:14Z</dcterms:modified>
</cp:coreProperties>
</file>