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1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642688469251073E-2"/>
          <c:y val="1.9208668807601935E-2"/>
          <c:w val="0.83887580424128405"/>
          <c:h val="0.964147698533130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4-4329-A5C8-BC8ABC0A5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656968"/>
        <c:axId val="358656640"/>
      </c:scatterChart>
      <c:valAx>
        <c:axId val="358656968"/>
        <c:scaling>
          <c:orientation val="minMax"/>
          <c:max val="3"/>
          <c:min val="-3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1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8656640"/>
        <c:crosses val="autoZero"/>
        <c:crossBetween val="midCat"/>
      </c:valAx>
      <c:valAx>
        <c:axId val="358656640"/>
        <c:scaling>
          <c:orientation val="minMax"/>
          <c:max val="3"/>
          <c:min val="-3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1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8656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i="1">
          <a:solidFill>
            <a:schemeClr val="tx1">
              <a:lumMod val="95000"/>
              <a:lumOff val="5000"/>
            </a:schemeClr>
          </a:solidFill>
          <a:effectLst/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0.06953</cdr:x>
      <cdr:y>0.07967</cdr:y>
    </cdr:from>
    <cdr:to>
      <cdr:x>0.27372</cdr:x>
      <cdr:y>0.19187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0AAB9C4-45B8-4ECB-B593-EE73FA8E2CE2}"/>
            </a:ext>
          </a:extLst>
        </cdr:cNvPr>
        <cdr:cNvSpPr txBox="1"/>
      </cdr:nvSpPr>
      <cdr:spPr>
        <a:xfrm xmlns:a="http://schemas.openxmlformats.org/drawingml/2006/main">
          <a:off x="673507" y="466726"/>
          <a:ext cx="1978018" cy="657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 function  level sets</a:t>
          </a:r>
        </a:p>
      </cdr:txBody>
    </cdr:sp>
  </cdr:relSizeAnchor>
  <cdr:relSizeAnchor xmlns:cdr="http://schemas.openxmlformats.org/drawingml/2006/chartDrawing">
    <cdr:from>
      <cdr:x>0.56535</cdr:x>
      <cdr:y>0.19878</cdr:y>
    </cdr:from>
    <cdr:to>
      <cdr:x>0.62992</cdr:x>
      <cdr:y>0.25488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EBFAA98F-45AC-4602-AE1D-E8EFC1FA5293}"/>
            </a:ext>
          </a:extLst>
        </cdr:cNvPr>
        <cdr:cNvSpPr txBox="1"/>
      </cdr:nvSpPr>
      <cdr:spPr>
        <a:xfrm xmlns:a="http://schemas.openxmlformats.org/drawingml/2006/main">
          <a:off x="5476479" y="1164432"/>
          <a:ext cx="625467" cy="3286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f1(x)</a:t>
          </a:r>
        </a:p>
      </cdr:txBody>
    </cdr:sp>
  </cdr:relSizeAnchor>
  <cdr:relSizeAnchor xmlns:cdr="http://schemas.openxmlformats.org/drawingml/2006/chartDrawing">
    <cdr:from>
      <cdr:x>0.57784</cdr:x>
      <cdr:y>0.62803</cdr:y>
    </cdr:from>
    <cdr:to>
      <cdr:x>0.64241</cdr:x>
      <cdr:y>0.68413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C93B217-40E0-4F7D-A9C4-6D2306A02360}"/>
            </a:ext>
          </a:extLst>
        </cdr:cNvPr>
        <cdr:cNvSpPr txBox="1"/>
      </cdr:nvSpPr>
      <cdr:spPr>
        <a:xfrm xmlns:a="http://schemas.openxmlformats.org/drawingml/2006/main">
          <a:off x="5597528" y="3678940"/>
          <a:ext cx="625467" cy="3286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f2(x)</a:t>
          </a:r>
        </a:p>
      </cdr:txBody>
    </cdr:sp>
  </cdr:relSizeAnchor>
  <cdr:relSizeAnchor xmlns:cdr="http://schemas.openxmlformats.org/drawingml/2006/chartDrawing">
    <cdr:from>
      <cdr:x>0.5329</cdr:x>
      <cdr:y>0.40895</cdr:y>
    </cdr:from>
    <cdr:to>
      <cdr:x>0.73709</cdr:x>
      <cdr:y>0.52114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6B92DEFB-D71D-4640-ADC8-6A5F4DBA8F33}"/>
            </a:ext>
          </a:extLst>
        </cdr:cNvPr>
        <cdr:cNvSpPr txBox="1"/>
      </cdr:nvSpPr>
      <cdr:spPr>
        <a:xfrm xmlns:a="http://schemas.openxmlformats.org/drawingml/2006/main">
          <a:off x="5162159" y="2395568"/>
          <a:ext cx="1978018" cy="657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x*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F4B-0D8E-42E4-924A-B068F0E56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89399-A58A-4D83-900B-FFCD1D78D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31C5-8E68-4C0C-BB54-7B54470B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2CDA-8143-42F6-B42F-8918D641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C672-6E89-49B0-9EDC-72E61821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D2D4-CA56-4EFC-87B0-4C6E6EF6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DF731-53A6-4875-952C-7B2A587EC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46ED-865C-4B6D-A816-C07C2DE7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6357-21EA-46EF-BFB0-5767F839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0337-A63B-478D-95E1-DBE13CB2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DD918-9A8F-49C2-B57F-A8CA5F9C3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87821-263D-4AE4-9F95-E4A92A65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297D-2F53-4B6D-8C80-0085DAD6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78AF-89C4-42BE-91F2-944770B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6440-910F-4ACF-9CF9-B2E5A003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1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B60B-451F-4F37-B040-E83FE4D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ABE8-3518-41E1-B3B6-3F35B868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FA72-A972-4080-91A9-979AB26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890-1501-4A5F-A966-B1EA7C1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E862-F8A1-49C1-9F24-0575084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02FA-569B-4D08-A3CA-5FC4B033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367D-EAC2-4F7B-B6F0-49BB33F0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C874-2140-4431-9F7A-41E0B389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8CD6-6643-4D9C-97F7-B18D134A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F1CB-5282-4426-8F43-76E90253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E70-9D30-4A51-B588-8B9D0A8F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0F35-E262-4EB1-A612-2AFDE9EF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B541-9318-4142-A2DD-3DF2FC124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45830-BACD-498E-A37F-05AE61E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0642-4A3D-41FB-A0EC-E1E8645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D360-138B-4637-979A-0CB76C43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2309-1145-4A0D-B3DD-61927936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4D6C-6224-4F25-A6C6-D744FC9D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60A3-E852-442D-8151-2E412C1E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AE69-81B2-45EF-BDB6-4F709CEF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CB0EF-A048-4111-9E55-83E751DD4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D16C8-FB50-4969-BC09-2A8BFC6D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92795-A4B6-4760-8129-C2C961EA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CFB3-8E63-4B42-99FB-E6D731A0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D0F-21DA-4A9E-ABC5-FD4A4541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2AF81-C565-46C7-9E26-75FFEE06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80827-1FFD-447D-B956-19239EAE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BD870-72AC-4F18-83C2-0689E49B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FDE0A-5EB4-40DD-BCE6-7BDFD72D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0BE08-97F4-44AC-BE6D-6AFA0956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504F4-4979-4957-9E8E-B2779CB1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4064-DB32-4E13-802C-BB5D71B9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6F09-91DC-4C05-954A-C469382E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6FD05-390B-4D08-836F-0D8DAB5C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E282-8B70-42BC-BA23-3AE6CB8F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CB367-BED0-48F9-A72D-32263342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6FD49-E8BC-4ED2-8FCF-35744C6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8FA7-84D7-45D7-9746-6538406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5C6FA-D29E-47F3-8E84-E646CEE9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6BD0B-9AD6-4AAA-AB07-3A16E9E5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7C835-F113-4C1A-BD09-96266D6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32841-657C-4128-89A1-DF5DEC23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9A25-7339-47C1-8BB3-DF86381A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6105-255D-46F7-8FD6-DB0BF40C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A131-21F0-419E-880C-FFF11B8E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EE9B-676B-42CC-B271-CB9173E31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6508-445B-49F8-829B-715612F5385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770D-2ECC-4D89-82EF-1514D459B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D8A6-27DB-4DEC-B56D-03BFEDF6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FA6A-7B1B-406B-8ABD-634B1816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CFED20-BCAC-44FA-A216-BDAA2166F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108046"/>
              </p:ext>
            </p:extLst>
          </p:nvPr>
        </p:nvGraphicFramePr>
        <p:xfrm>
          <a:off x="1123949" y="428625"/>
          <a:ext cx="9686925" cy="5857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BBFB69A-5AF6-4AFC-BDC1-B01EE304B09F}"/>
              </a:ext>
            </a:extLst>
          </p:cNvPr>
          <p:cNvSpPr/>
          <p:nvPr/>
        </p:nvSpPr>
        <p:spPr>
          <a:xfrm>
            <a:off x="4367211" y="2066925"/>
            <a:ext cx="2667000" cy="242887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DB8D8B-F331-42E8-B976-01F04E8A8181}"/>
              </a:ext>
            </a:extLst>
          </p:cNvPr>
          <p:cNvSpPr/>
          <p:nvPr/>
        </p:nvSpPr>
        <p:spPr>
          <a:xfrm>
            <a:off x="3829050" y="1447800"/>
            <a:ext cx="3705225" cy="366712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A36F19-7111-4CF3-87D8-4CD0085B4863}"/>
              </a:ext>
            </a:extLst>
          </p:cNvPr>
          <p:cNvSpPr/>
          <p:nvPr/>
        </p:nvSpPr>
        <p:spPr>
          <a:xfrm>
            <a:off x="3171823" y="828675"/>
            <a:ext cx="5057775" cy="490537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3FFD9E-3CEC-43EB-8F47-1E94F7A40F6E}"/>
              </a:ext>
            </a:extLst>
          </p:cNvPr>
          <p:cNvSpPr/>
          <p:nvPr/>
        </p:nvSpPr>
        <p:spPr>
          <a:xfrm>
            <a:off x="2676526" y="400050"/>
            <a:ext cx="6134098" cy="574357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D3543-5845-4980-BC0F-BD3781304506}"/>
              </a:ext>
            </a:extLst>
          </p:cNvPr>
          <p:cNvSpPr/>
          <p:nvPr/>
        </p:nvSpPr>
        <p:spPr>
          <a:xfrm>
            <a:off x="4760119" y="2371725"/>
            <a:ext cx="1824036" cy="183832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A6C98-3E7F-4EB3-8435-B2E0D8FB7CB9}"/>
              </a:ext>
            </a:extLst>
          </p:cNvPr>
          <p:cNvSpPr txBox="1"/>
          <p:nvPr/>
        </p:nvSpPr>
        <p:spPr>
          <a:xfrm>
            <a:off x="9871863" y="3157508"/>
            <a:ext cx="45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E8B3B-9AF6-4CC3-8B9A-FFE9DF60624F}"/>
              </a:ext>
            </a:extLst>
          </p:cNvPr>
          <p:cNvSpPr txBox="1"/>
          <p:nvPr/>
        </p:nvSpPr>
        <p:spPr>
          <a:xfrm>
            <a:off x="5443537" y="-42832"/>
            <a:ext cx="45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DDBF4A-210C-44BE-81DE-D5B5FC73F958}"/>
              </a:ext>
            </a:extLst>
          </p:cNvPr>
          <p:cNvSpPr/>
          <p:nvPr/>
        </p:nvSpPr>
        <p:spPr>
          <a:xfrm>
            <a:off x="5699915" y="1473200"/>
            <a:ext cx="2426494" cy="1865342"/>
          </a:xfrm>
          <a:prstGeom prst="ellipse">
            <a:avLst/>
          </a:prstGeom>
          <a:solidFill>
            <a:schemeClr val="accent6">
              <a:lumMod val="50000"/>
              <a:alpha val="50196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BFB911-596D-44AE-98F5-6D25F1F413F1}"/>
              </a:ext>
            </a:extLst>
          </p:cNvPr>
          <p:cNvSpPr/>
          <p:nvPr/>
        </p:nvSpPr>
        <p:spPr>
          <a:xfrm>
            <a:off x="5700711" y="3339200"/>
            <a:ext cx="2426494" cy="1865342"/>
          </a:xfrm>
          <a:prstGeom prst="ellipse">
            <a:avLst/>
          </a:prstGeom>
          <a:solidFill>
            <a:srgbClr val="385723">
              <a:alpha val="50196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00B34A-EE69-4895-B05E-03A9B76DDD92}"/>
              </a:ext>
            </a:extLst>
          </p:cNvPr>
          <p:cNvSpPr/>
          <p:nvPr/>
        </p:nvSpPr>
        <p:spPr>
          <a:xfrm>
            <a:off x="6960392" y="3294885"/>
            <a:ext cx="147637" cy="13811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9</cp:revision>
  <dcterms:created xsi:type="dcterms:W3CDTF">2018-02-19T19:09:34Z</dcterms:created>
  <dcterms:modified xsi:type="dcterms:W3CDTF">2018-02-19T19:29:08Z</dcterms:modified>
</cp:coreProperties>
</file>