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442E08A-4320-49E5-9ECC-63F1B2A7A34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493" y="309966"/>
            <a:ext cx="9071640" cy="63233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3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Please put us first,</a:t>
            </a:r>
          </a:p>
          <a:p>
            <a:pPr algn="ctr"/>
            <a:r>
              <a:rPr lang="en-US" sz="13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:)</a:t>
            </a:r>
            <a:endParaRPr lang="en-US" sz="19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83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34427" y="3070214"/>
            <a:ext cx="4877182" cy="3704229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3"/>
          <a:stretch/>
        </p:blipFill>
        <p:spPr>
          <a:xfrm>
            <a:off x="5336881" y="3001313"/>
            <a:ext cx="4112902" cy="3612789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278969" y="108488"/>
            <a:ext cx="9465281" cy="17114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Ray Tracing Through The Graphics Pipeline - GLSL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-2015664" y="163747"/>
            <a:ext cx="9071640" cy="9643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Implementation:</a:t>
            </a:r>
            <a:r>
              <a:rPr lang="en-US" sz="6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19" y="41856"/>
            <a:ext cx="3013614" cy="2274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2187"/>
            <a:ext cx="5040313" cy="4107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6" y="1108806"/>
            <a:ext cx="3000110" cy="2263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3" y="3452187"/>
            <a:ext cx="5082798" cy="4107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8935" y="1486064"/>
            <a:ext cx="8360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/>
              <a:t>Static scenes + spheres 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Limit the recursion depth 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Brute force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Memory: Uniform (x) Vs. SSBO (√)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-2109540" y="172525"/>
            <a:ext cx="9071640" cy="78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BVH Acceleration: </a:t>
            </a:r>
            <a:endParaRPr lang="en-US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13" y="3892436"/>
            <a:ext cx="4717412" cy="35236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8" y="3892436"/>
            <a:ext cx="4782135" cy="3601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9078" y="6656778"/>
            <a:ext cx="419887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SSBO: Race Condition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22" y="340694"/>
            <a:ext cx="4795703" cy="34547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176043"/>
            <a:ext cx="5592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/>
              <a:t>Stack-based traversal</a:t>
            </a:r>
          </a:p>
          <a:p>
            <a:pPr marL="285750" indent="-285750">
              <a:buFontTx/>
              <a:buChar char="-"/>
            </a:pPr>
            <a:r>
              <a:rPr lang="en-US" sz="2800" b="1" dirty="0"/>
              <a:t>Where/How to keep the stack?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62100" y="104560"/>
            <a:ext cx="252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chemeClr val="accent3"/>
                </a:solidFill>
              </a:rPr>
              <a:t>Local Array</a:t>
            </a:r>
          </a:p>
        </p:txBody>
      </p:sp>
    </p:spTree>
    <p:extLst>
      <p:ext uri="{BB962C8B-B14F-4D97-AF65-F5344CB8AC3E}">
        <p14:creationId xmlns:p14="http://schemas.microsoft.com/office/powerpoint/2010/main" val="393501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56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Ahmed Hassan</cp:lastModifiedBy>
  <cp:revision>22</cp:revision>
  <dcterms:created xsi:type="dcterms:W3CDTF">2017-03-15T19:15:14Z</dcterms:created>
  <dcterms:modified xsi:type="dcterms:W3CDTF">2017-03-16T12:13:47Z</dcterms:modified>
  <dc:language>en-US</dc:language>
</cp:coreProperties>
</file>