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404" r:id="rId2"/>
    <p:sldId id="405" r:id="rId3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65F216"/>
    <a:srgbClr val="FF99FF"/>
    <a:srgbClr val="F414D9"/>
    <a:srgbClr val="FFFF00"/>
    <a:srgbClr val="000000"/>
    <a:srgbClr val="003300"/>
    <a:srgbClr val="800000"/>
    <a:srgbClr val="A50021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 autoAdjust="0"/>
    <p:restoredTop sz="80000" autoAdjust="0"/>
  </p:normalViewPr>
  <p:slideViewPr>
    <p:cSldViewPr snapToGrid="0">
      <p:cViewPr>
        <p:scale>
          <a:sx n="100" d="100"/>
          <a:sy n="100" d="100"/>
        </p:scale>
        <p:origin x="12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AD9518-848B-4D4B-B844-C9A140F2B20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9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7625FAB-936A-44E0-8525-18DD41E4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5FAB-936A-44E0-8525-18DD41E40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5FAB-936A-44E0-8525-18DD41E40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839C-B40E-4402-AADE-25A97960D35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F9B4D9D0-2D47-4C47-B5F5-5EF594EBB917}"/>
              </a:ext>
            </a:extLst>
          </p:cNvPr>
          <p:cNvSpPr/>
          <p:nvPr/>
        </p:nvSpPr>
        <p:spPr>
          <a:xfrm>
            <a:off x="3493313" y="2258786"/>
            <a:ext cx="8698687" cy="2789464"/>
          </a:xfrm>
          <a:prstGeom prst="rect">
            <a:avLst/>
          </a:prstGeom>
          <a:solidFill>
            <a:srgbClr val="65F21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E75E6AB-C605-4658-811B-CCA21CF2054A}"/>
              </a:ext>
            </a:extLst>
          </p:cNvPr>
          <p:cNvCxnSpPr>
            <a:cxnSpLocks/>
          </p:cNvCxnSpPr>
          <p:nvPr/>
        </p:nvCxnSpPr>
        <p:spPr>
          <a:xfrm flipH="1">
            <a:off x="3440929" y="1152525"/>
            <a:ext cx="8118" cy="421005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790910"/>
            <a:ext cx="1042035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874" y="-29577"/>
            <a:ext cx="1166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Classification – Model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17C892-D938-41F9-937B-03930B0A7750}"/>
              </a:ext>
            </a:extLst>
          </p:cNvPr>
          <p:cNvGrpSpPr/>
          <p:nvPr/>
        </p:nvGrpSpPr>
        <p:grpSpPr>
          <a:xfrm>
            <a:off x="10265" y="2701755"/>
            <a:ext cx="481335" cy="1871869"/>
            <a:chOff x="1506754" y="3173506"/>
            <a:chExt cx="859928" cy="24742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7B9254-CB41-4097-8ED9-6AF60C7CD2CB}"/>
                </a:ext>
              </a:extLst>
            </p:cNvPr>
            <p:cNvSpPr/>
            <p:nvPr/>
          </p:nvSpPr>
          <p:spPr>
            <a:xfrm>
              <a:off x="1559859" y="3173506"/>
              <a:ext cx="806823" cy="247425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0B0AF2-4BE2-4E78-A43B-FEFF4A8ECF4F}"/>
                </a:ext>
              </a:extLst>
            </p:cNvPr>
            <p:cNvSpPr txBox="1"/>
            <p:nvPr/>
          </p:nvSpPr>
          <p:spPr>
            <a:xfrm rot="16200000">
              <a:off x="1213894" y="4059813"/>
              <a:ext cx="1172582" cy="58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 x 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051584-58F1-4E15-8D55-ACBF57DD12BA}"/>
              </a:ext>
            </a:extLst>
          </p:cNvPr>
          <p:cNvGrpSpPr/>
          <p:nvPr/>
        </p:nvGrpSpPr>
        <p:grpSpPr>
          <a:xfrm>
            <a:off x="745552" y="2409395"/>
            <a:ext cx="978677" cy="492382"/>
            <a:chOff x="1033676" y="2405662"/>
            <a:chExt cx="978677" cy="4923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67E72-C000-4C8A-B8C1-150506367E49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0FE5B1-56F7-4CBC-B58E-E93CB4D41B70}"/>
                </a:ext>
              </a:extLst>
            </p:cNvPr>
            <p:cNvSpPr txBox="1"/>
            <p:nvPr/>
          </p:nvSpPr>
          <p:spPr>
            <a:xfrm>
              <a:off x="1044640" y="2463923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KNN_10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DC426-BB6F-4961-9515-746D12B55F5E}"/>
              </a:ext>
            </a:extLst>
          </p:cNvPr>
          <p:cNvSpPr/>
          <p:nvPr/>
        </p:nvSpPr>
        <p:spPr>
          <a:xfrm>
            <a:off x="1875566" y="240818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9C815-B132-45FA-A2AD-24151434CDDE}"/>
              </a:ext>
            </a:extLst>
          </p:cNvPr>
          <p:cNvSpPr txBox="1"/>
          <p:nvPr/>
        </p:nvSpPr>
        <p:spPr>
          <a:xfrm>
            <a:off x="1890226" y="2469711"/>
            <a:ext cx="14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20C285-8807-4F6C-AC55-8E10231355F5}"/>
              </a:ext>
            </a:extLst>
          </p:cNvPr>
          <p:cNvSpPr/>
          <p:nvPr/>
        </p:nvSpPr>
        <p:spPr>
          <a:xfrm>
            <a:off x="3517535" y="2412949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13A45-B451-4683-B261-182B136863F2}"/>
              </a:ext>
            </a:extLst>
          </p:cNvPr>
          <p:cNvSpPr txBox="1"/>
          <p:nvPr/>
        </p:nvSpPr>
        <p:spPr>
          <a:xfrm>
            <a:off x="3575228" y="2484000"/>
            <a:ext cx="171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conv1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319D3-4673-4EAB-BC28-86C4AE0BDD56}"/>
              </a:ext>
            </a:extLst>
          </p:cNvPr>
          <p:cNvSpPr/>
          <p:nvPr/>
        </p:nvSpPr>
        <p:spPr>
          <a:xfrm>
            <a:off x="3540839" y="312828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41FCB9-A82A-4D65-93EC-7C5C0D1609C3}"/>
              </a:ext>
            </a:extLst>
          </p:cNvPr>
          <p:cNvSpPr txBox="1"/>
          <p:nvPr/>
        </p:nvSpPr>
        <p:spPr>
          <a:xfrm>
            <a:off x="3598531" y="3185044"/>
            <a:ext cx="173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conv2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C71F7E-6996-4D69-AB8D-EE33E8A7D561}"/>
              </a:ext>
            </a:extLst>
          </p:cNvPr>
          <p:cNvSpPr/>
          <p:nvPr/>
        </p:nvSpPr>
        <p:spPr>
          <a:xfrm>
            <a:off x="3542629" y="3836390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314C-6DD9-4FAD-AB19-DEE47F2444D2}"/>
              </a:ext>
            </a:extLst>
          </p:cNvPr>
          <p:cNvSpPr txBox="1"/>
          <p:nvPr/>
        </p:nvSpPr>
        <p:spPr>
          <a:xfrm>
            <a:off x="3600321" y="3864574"/>
            <a:ext cx="179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conv3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14A10F-5B2A-4641-AD7B-40B6D25E5F9A}"/>
              </a:ext>
            </a:extLst>
          </p:cNvPr>
          <p:cNvSpPr/>
          <p:nvPr/>
        </p:nvSpPr>
        <p:spPr>
          <a:xfrm>
            <a:off x="3544417" y="446213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55898-B5FE-4823-9016-612924EFF085}"/>
              </a:ext>
            </a:extLst>
          </p:cNvPr>
          <p:cNvSpPr txBox="1"/>
          <p:nvPr/>
        </p:nvSpPr>
        <p:spPr>
          <a:xfrm>
            <a:off x="3602110" y="4490316"/>
            <a:ext cx="179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conv4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128Ch 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771F7C-6829-4F1F-8D26-DAE44556CD4B}"/>
              </a:ext>
            </a:extLst>
          </p:cNvPr>
          <p:cNvGrpSpPr/>
          <p:nvPr/>
        </p:nvGrpSpPr>
        <p:grpSpPr>
          <a:xfrm>
            <a:off x="6470482" y="2382636"/>
            <a:ext cx="634701" cy="2539567"/>
            <a:chOff x="7953645" y="3147257"/>
            <a:chExt cx="634701" cy="2496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FBF014-A0D5-45D2-9F8C-D7B49D4287D7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489727-CA06-41AF-AE81-9EAC563EED34}"/>
                </a:ext>
              </a:extLst>
            </p:cNvPr>
            <p:cNvSpPr txBox="1"/>
            <p:nvPr/>
          </p:nvSpPr>
          <p:spPr>
            <a:xfrm rot="16200000">
              <a:off x="7037731" y="4195855"/>
              <a:ext cx="246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conv5 – </a:t>
              </a:r>
              <a:r>
                <a:rPr lang="en-US" b="1" dirty="0" err="1">
                  <a:solidFill>
                    <a:schemeClr val="bg1"/>
                  </a:solidFill>
                </a:rPr>
                <a:t>ReLU</a:t>
              </a:r>
              <a:r>
                <a:rPr lang="en-US" b="1" dirty="0">
                  <a:solidFill>
                    <a:schemeClr val="bg1"/>
                  </a:solidFill>
                </a:rPr>
                <a:t> – 1024Ch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BA8AE0-35FC-4DCB-A43C-3EA85B22CA02}"/>
              </a:ext>
            </a:extLst>
          </p:cNvPr>
          <p:cNvGrpSpPr/>
          <p:nvPr/>
        </p:nvGrpSpPr>
        <p:grpSpPr>
          <a:xfrm>
            <a:off x="5626321" y="2401522"/>
            <a:ext cx="634701" cy="2509068"/>
            <a:chOff x="7047565" y="3166142"/>
            <a:chExt cx="634701" cy="24726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083D6C-89C1-456B-92BF-89169989FC30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DAE951-A973-47B0-BE9F-5AD60B8FBD35}"/>
                </a:ext>
              </a:extLst>
            </p:cNvPr>
            <p:cNvSpPr txBox="1"/>
            <p:nvPr/>
          </p:nvSpPr>
          <p:spPr>
            <a:xfrm rot="16200000">
              <a:off x="6131652" y="4168573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Concatenate - 320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D7AF7-C35E-4CD3-9F5A-209249875345}"/>
              </a:ext>
            </a:extLst>
          </p:cNvPr>
          <p:cNvSpPr/>
          <p:nvPr/>
        </p:nvSpPr>
        <p:spPr>
          <a:xfrm rot="5400000">
            <a:off x="707597" y="5445291"/>
            <a:ext cx="369334" cy="1481754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25406-7AAF-4ADC-ADE7-C0D740A13090}"/>
              </a:ext>
            </a:extLst>
          </p:cNvPr>
          <p:cNvSpPr txBox="1"/>
          <p:nvPr/>
        </p:nvSpPr>
        <p:spPr>
          <a:xfrm>
            <a:off x="320955" y="5992020"/>
            <a:ext cx="1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Input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AAFF13-BA5C-4782-8F2B-C1582054E7B0}"/>
              </a:ext>
            </a:extLst>
          </p:cNvPr>
          <p:cNvGrpSpPr/>
          <p:nvPr/>
        </p:nvGrpSpPr>
        <p:grpSpPr>
          <a:xfrm>
            <a:off x="7349508" y="2407191"/>
            <a:ext cx="634701" cy="2509067"/>
            <a:chOff x="7047565" y="3166142"/>
            <a:chExt cx="634701" cy="247265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00B94D-DE8C-4ECF-B957-E2A9CCEA1907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738E61-3F80-437F-9423-E545103884EA}"/>
                </a:ext>
              </a:extLst>
            </p:cNvPr>
            <p:cNvSpPr txBox="1"/>
            <p:nvPr/>
          </p:nvSpPr>
          <p:spPr>
            <a:xfrm rot="16200000">
              <a:off x="6131652" y="4137796"/>
              <a:ext cx="2466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Reshape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CCA25E-0FD1-4473-A5DA-CA028E256354}"/>
              </a:ext>
            </a:extLst>
          </p:cNvPr>
          <p:cNvGrpSpPr/>
          <p:nvPr/>
        </p:nvGrpSpPr>
        <p:grpSpPr>
          <a:xfrm>
            <a:off x="8194472" y="2386519"/>
            <a:ext cx="634701" cy="2529739"/>
            <a:chOff x="7953645" y="3147258"/>
            <a:chExt cx="634701" cy="249650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31A05C-06C2-4556-8B70-EDFF429F59AF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83D4E29-7B32-4F20-83BD-0626EF051B35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FC1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512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6E8F36-C83B-4D28-8328-A9FB688391C5}"/>
              </a:ext>
            </a:extLst>
          </p:cNvPr>
          <p:cNvGrpSpPr/>
          <p:nvPr/>
        </p:nvGrpSpPr>
        <p:grpSpPr>
          <a:xfrm>
            <a:off x="9004361" y="2386530"/>
            <a:ext cx="634701" cy="2496510"/>
            <a:chOff x="7953645" y="3147257"/>
            <a:chExt cx="634701" cy="24965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AFBE7A-7A99-41F1-A542-552B8440DD40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63E3A5-3A57-4E4F-9AC9-6FD0DFC35C5D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F9033E-E87A-4EEB-8F3F-E1E0A21E071F}"/>
              </a:ext>
            </a:extLst>
          </p:cNvPr>
          <p:cNvGrpSpPr/>
          <p:nvPr/>
        </p:nvGrpSpPr>
        <p:grpSpPr>
          <a:xfrm>
            <a:off x="9835655" y="2388236"/>
            <a:ext cx="634701" cy="2496509"/>
            <a:chOff x="7953645" y="3147258"/>
            <a:chExt cx="634701" cy="249650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389227-BD52-4010-BBAC-FBB51D190FE2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A666EC-0DFD-4C73-8455-67B493124E4B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FC2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256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E2A569-3E14-48DB-97B6-32E1D9F7D4D7}"/>
              </a:ext>
            </a:extLst>
          </p:cNvPr>
          <p:cNvGrpSpPr/>
          <p:nvPr/>
        </p:nvGrpSpPr>
        <p:grpSpPr>
          <a:xfrm>
            <a:off x="10668108" y="2387370"/>
            <a:ext cx="634701" cy="2496510"/>
            <a:chOff x="7953645" y="3147257"/>
            <a:chExt cx="634701" cy="249651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38BEF8-D91B-4E1A-B8D2-BA4DAF6719ED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C9D8B0-E493-4AB7-811C-B8B528F9F2E2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C4E3AF-2C5A-469F-A0A9-352F686D1CD4}"/>
              </a:ext>
            </a:extLst>
          </p:cNvPr>
          <p:cNvGrpSpPr/>
          <p:nvPr/>
        </p:nvGrpSpPr>
        <p:grpSpPr>
          <a:xfrm>
            <a:off x="11510299" y="2383827"/>
            <a:ext cx="634701" cy="2496509"/>
            <a:chOff x="7953645" y="3147258"/>
            <a:chExt cx="634701" cy="249650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6325E8-D79F-4FEE-AE68-1EE41D34CC1E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280CE7-B351-48FD-A7BA-5D9EA83F640D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FC3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40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EBCED-04D1-4EC2-AB28-08753DA5F3C7}"/>
              </a:ext>
            </a:extLst>
          </p:cNvPr>
          <p:cNvGrpSpPr/>
          <p:nvPr/>
        </p:nvGrpSpPr>
        <p:grpSpPr>
          <a:xfrm>
            <a:off x="723282" y="3118532"/>
            <a:ext cx="967713" cy="492382"/>
            <a:chOff x="1023525" y="2405662"/>
            <a:chExt cx="967713" cy="4923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C83A2-64DB-4BB0-BE88-624CD2CE0F6B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674C28-9F71-4CE7-A9A9-15BDE437ADAA}"/>
                </a:ext>
              </a:extLst>
            </p:cNvPr>
            <p:cNvSpPr txBox="1"/>
            <p:nvPr/>
          </p:nvSpPr>
          <p:spPr>
            <a:xfrm>
              <a:off x="1023525" y="2468950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KNN_20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00852D-A503-42CD-90F6-66BB4295CD22}"/>
              </a:ext>
            </a:extLst>
          </p:cNvPr>
          <p:cNvGrpSpPr/>
          <p:nvPr/>
        </p:nvGrpSpPr>
        <p:grpSpPr>
          <a:xfrm>
            <a:off x="715765" y="3799449"/>
            <a:ext cx="973137" cy="492382"/>
            <a:chOff x="1012705" y="2405662"/>
            <a:chExt cx="973137" cy="49238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88AC76B-3310-4FD7-98E0-B2561C38BFA2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FD7193-531A-4591-B37D-72B2C6325697}"/>
                </a:ext>
              </a:extLst>
            </p:cNvPr>
            <p:cNvSpPr txBox="1"/>
            <p:nvPr/>
          </p:nvSpPr>
          <p:spPr>
            <a:xfrm>
              <a:off x="1012705" y="245936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KNN_30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55988B-7108-49C1-A5B2-CD251CE641D5}"/>
              </a:ext>
            </a:extLst>
          </p:cNvPr>
          <p:cNvGrpSpPr/>
          <p:nvPr/>
        </p:nvGrpSpPr>
        <p:grpSpPr>
          <a:xfrm>
            <a:off x="715765" y="4429822"/>
            <a:ext cx="972627" cy="492382"/>
            <a:chOff x="1013215" y="2405662"/>
            <a:chExt cx="972627" cy="49238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7724B2-5736-426C-8676-35E9667C74DE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7C4634-EA63-40D3-AEE5-6F35125E5317}"/>
                </a:ext>
              </a:extLst>
            </p:cNvPr>
            <p:cNvSpPr txBox="1"/>
            <p:nvPr/>
          </p:nvSpPr>
          <p:spPr>
            <a:xfrm>
              <a:off x="1013215" y="245244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KNN_40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0DCA61-9EFC-4F75-9F82-35545BBC6310}"/>
              </a:ext>
            </a:extLst>
          </p:cNvPr>
          <p:cNvSpPr/>
          <p:nvPr/>
        </p:nvSpPr>
        <p:spPr>
          <a:xfrm>
            <a:off x="1863187" y="312703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A1DE0-6534-46FD-8CDD-781B46C2F236}"/>
              </a:ext>
            </a:extLst>
          </p:cNvPr>
          <p:cNvSpPr txBox="1"/>
          <p:nvPr/>
        </p:nvSpPr>
        <p:spPr>
          <a:xfrm>
            <a:off x="1877847" y="3188561"/>
            <a:ext cx="147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55E685-F762-4F3F-8AC9-7A4FBA4B698E}"/>
              </a:ext>
            </a:extLst>
          </p:cNvPr>
          <p:cNvSpPr/>
          <p:nvPr/>
        </p:nvSpPr>
        <p:spPr>
          <a:xfrm>
            <a:off x="1877847" y="3832772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43B3A4-4C35-4DAE-B250-90BE4D340B45}"/>
              </a:ext>
            </a:extLst>
          </p:cNvPr>
          <p:cNvSpPr txBox="1"/>
          <p:nvPr/>
        </p:nvSpPr>
        <p:spPr>
          <a:xfrm>
            <a:off x="1892507" y="3894297"/>
            <a:ext cx="15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EdgeFeatures_30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AC0C23-E1E8-4C0D-9755-AA48EF6A9A98}"/>
              </a:ext>
            </a:extLst>
          </p:cNvPr>
          <p:cNvSpPr/>
          <p:nvPr/>
        </p:nvSpPr>
        <p:spPr>
          <a:xfrm>
            <a:off x="1871263" y="4465261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7FA8B0-3B63-440E-9049-1183F256B4B8}"/>
              </a:ext>
            </a:extLst>
          </p:cNvPr>
          <p:cNvSpPr txBox="1"/>
          <p:nvPr/>
        </p:nvSpPr>
        <p:spPr>
          <a:xfrm>
            <a:off x="1885923" y="4526786"/>
            <a:ext cx="148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EdgeFeatures_40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0F12E99-3F66-4A82-9DB0-D992DA5B128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491600" y="2652322"/>
            <a:ext cx="264916" cy="98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51479-14CF-41AA-A0AD-C9D51ECAFF14}"/>
              </a:ext>
            </a:extLst>
          </p:cNvPr>
          <p:cNvCxnSpPr>
            <a:cxnSpLocks/>
            <a:stCxn id="3" idx="3"/>
            <a:endCxn id="96" idx="1"/>
          </p:cNvCxnSpPr>
          <p:nvPr/>
        </p:nvCxnSpPr>
        <p:spPr>
          <a:xfrm flipV="1">
            <a:off x="491600" y="3366486"/>
            <a:ext cx="231682" cy="271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F89A58-5E8C-4097-A997-A4D8E5B61010}"/>
              </a:ext>
            </a:extLst>
          </p:cNvPr>
          <p:cNvCxnSpPr>
            <a:cxnSpLocks/>
            <a:stCxn id="3" idx="3"/>
            <a:endCxn id="99" idx="1"/>
          </p:cNvCxnSpPr>
          <p:nvPr/>
        </p:nvCxnSpPr>
        <p:spPr>
          <a:xfrm>
            <a:off x="491600" y="3637690"/>
            <a:ext cx="224165" cy="40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D36A38-7C26-48B7-971E-450EB0AFD390}"/>
              </a:ext>
            </a:extLst>
          </p:cNvPr>
          <p:cNvCxnSpPr>
            <a:cxnSpLocks/>
            <a:stCxn id="3" idx="3"/>
            <a:endCxn id="102" idx="1"/>
          </p:cNvCxnSpPr>
          <p:nvPr/>
        </p:nvCxnSpPr>
        <p:spPr>
          <a:xfrm>
            <a:off x="491600" y="3637690"/>
            <a:ext cx="224165" cy="1023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504EC2-AC18-4E70-9348-3EC82EA91C6B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724229" y="2652322"/>
            <a:ext cx="151337" cy="2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B1A6E84-B5F4-47D2-9995-F1C34BD30687}"/>
              </a:ext>
            </a:extLst>
          </p:cNvPr>
          <p:cNvCxnSpPr>
            <a:cxnSpLocks/>
            <a:stCxn id="95" idx="3"/>
            <a:endCxn id="104" idx="1"/>
          </p:cNvCxnSpPr>
          <p:nvPr/>
        </p:nvCxnSpPr>
        <p:spPr>
          <a:xfrm>
            <a:off x="1685599" y="3364723"/>
            <a:ext cx="177588" cy="850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8FEEA4C-353B-4257-B603-4206FE147CA6}"/>
              </a:ext>
            </a:extLst>
          </p:cNvPr>
          <p:cNvCxnSpPr>
            <a:cxnSpLocks/>
            <a:stCxn id="98" idx="3"/>
            <a:endCxn id="107" idx="1"/>
          </p:cNvCxnSpPr>
          <p:nvPr/>
        </p:nvCxnSpPr>
        <p:spPr>
          <a:xfrm>
            <a:off x="1688902" y="4045640"/>
            <a:ext cx="203605" cy="2546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812C1-1DF1-4FF0-BE86-8AE241499F8D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1688392" y="4676013"/>
            <a:ext cx="197531" cy="466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992E2A-AA50-4266-8A49-C6658EFDC768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3364323" y="2654377"/>
            <a:ext cx="153212" cy="4763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9DF95A-FA22-49B0-9C0F-F1C4499DB72D}"/>
              </a:ext>
            </a:extLst>
          </p:cNvPr>
          <p:cNvCxnSpPr>
            <a:cxnSpLocks/>
            <a:stCxn id="104" idx="3"/>
            <a:endCxn id="50" idx="1"/>
          </p:cNvCxnSpPr>
          <p:nvPr/>
        </p:nvCxnSpPr>
        <p:spPr>
          <a:xfrm>
            <a:off x="3351944" y="3373227"/>
            <a:ext cx="188895" cy="1246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AA3D67-D189-4565-A338-873FCC52AC2D}"/>
              </a:ext>
            </a:extLst>
          </p:cNvPr>
          <p:cNvCxnSpPr>
            <a:cxnSpLocks/>
            <a:stCxn id="106" idx="3"/>
            <a:endCxn id="53" idx="1"/>
          </p:cNvCxnSpPr>
          <p:nvPr/>
        </p:nvCxnSpPr>
        <p:spPr>
          <a:xfrm>
            <a:off x="3366604" y="4078963"/>
            <a:ext cx="176025" cy="361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FF89ED-6897-44E4-BE9D-F931B21D95FB}"/>
              </a:ext>
            </a:extLst>
          </p:cNvPr>
          <p:cNvCxnSpPr>
            <a:cxnSpLocks/>
            <a:stCxn id="108" idx="3"/>
            <a:endCxn id="56" idx="1"/>
          </p:cNvCxnSpPr>
          <p:nvPr/>
        </p:nvCxnSpPr>
        <p:spPr>
          <a:xfrm flipV="1">
            <a:off x="3360020" y="4708323"/>
            <a:ext cx="184397" cy="312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2B234D-0495-4C56-9EF3-B9DFD5968797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5349735" y="2659140"/>
            <a:ext cx="276586" cy="1000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05F270A-A245-4A48-9671-B432ED19BEA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5373039" y="3374473"/>
            <a:ext cx="253282" cy="284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41498B3-F94C-441D-BB1C-07EC6602227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74829" y="3659165"/>
            <a:ext cx="251492" cy="423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E6E301-3623-4780-98FC-1BF9EA23F443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5376617" y="3659165"/>
            <a:ext cx="249704" cy="1049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8A994F7-249B-4051-95DD-06849D3A53AC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6261022" y="3659165"/>
            <a:ext cx="209460" cy="8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B54A5CC-C4B1-4FBA-86BF-2D1E3E0C6B3E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 flipV="1">
            <a:off x="7105183" y="3664834"/>
            <a:ext cx="244325" cy="2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519471F-E1F2-4D10-B7AB-060419635215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7984209" y="3664834"/>
            <a:ext cx="210263" cy="1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5794732-2195-4692-A145-3BC065E99A7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829173" y="3649776"/>
            <a:ext cx="175188" cy="16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14D1A5-EA87-4035-A57A-44F1432E9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639062" y="3649776"/>
            <a:ext cx="196593" cy="1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ED2C91-85A8-447E-86A5-974FF24812BB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470356" y="3650616"/>
            <a:ext cx="197752" cy="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76877A7-49D7-4D53-9EDD-4EB366681EBB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1302809" y="3647072"/>
            <a:ext cx="188440" cy="3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3A038D0-6FCA-4B42-AF08-FA4BBB369DB6}"/>
              </a:ext>
            </a:extLst>
          </p:cNvPr>
          <p:cNvSpPr txBox="1"/>
          <p:nvPr/>
        </p:nvSpPr>
        <p:spPr>
          <a:xfrm>
            <a:off x="401052" y="1493702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Feature Extraction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3EFED9-D798-4353-8E8E-4BC3F484D49E}"/>
              </a:ext>
            </a:extLst>
          </p:cNvPr>
          <p:cNvSpPr txBox="1"/>
          <p:nvPr/>
        </p:nvSpPr>
        <p:spPr>
          <a:xfrm>
            <a:off x="5616329" y="1445785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A762DC4-B560-4D82-9A4E-3C57ABD4D627}"/>
              </a:ext>
            </a:extLst>
          </p:cNvPr>
          <p:cNvGrpSpPr/>
          <p:nvPr/>
        </p:nvGrpSpPr>
        <p:grpSpPr>
          <a:xfrm>
            <a:off x="5247196" y="5973068"/>
            <a:ext cx="1630389" cy="400113"/>
            <a:chOff x="7581277" y="6010294"/>
            <a:chExt cx="1630389" cy="40011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7EA3FB-3AC4-4D0C-B429-9FD14D3CE4DE}"/>
                </a:ext>
              </a:extLst>
            </p:cNvPr>
            <p:cNvSpPr/>
            <p:nvPr/>
          </p:nvSpPr>
          <p:spPr>
            <a:xfrm rot="5400000">
              <a:off x="8137487" y="5484863"/>
              <a:ext cx="369334" cy="1481754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6FBE13-9C56-4963-8D16-756EBAD11619}"/>
                </a:ext>
              </a:extLst>
            </p:cNvPr>
            <p:cNvSpPr txBox="1"/>
            <p:nvPr/>
          </p:nvSpPr>
          <p:spPr>
            <a:xfrm>
              <a:off x="7581278" y="6010294"/>
              <a:ext cx="163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Conv/FC Layer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41DEBA5-BCEE-4DE7-9A60-FA766654A9E4}"/>
              </a:ext>
            </a:extLst>
          </p:cNvPr>
          <p:cNvGrpSpPr/>
          <p:nvPr/>
        </p:nvGrpSpPr>
        <p:grpSpPr>
          <a:xfrm>
            <a:off x="3575228" y="5978119"/>
            <a:ext cx="1651077" cy="394205"/>
            <a:chOff x="5121412" y="6016202"/>
            <a:chExt cx="1651077" cy="394205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341265-3D40-4397-A126-7981EEE8B05A}"/>
                </a:ext>
              </a:extLst>
            </p:cNvPr>
            <p:cNvSpPr/>
            <p:nvPr/>
          </p:nvSpPr>
          <p:spPr>
            <a:xfrm rot="5400000">
              <a:off x="5677622" y="5484863"/>
              <a:ext cx="369334" cy="14817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26330D7-BA54-49F4-896B-999AEB30F5E1}"/>
                </a:ext>
              </a:extLst>
            </p:cNvPr>
            <p:cNvSpPr txBox="1"/>
            <p:nvPr/>
          </p:nvSpPr>
          <p:spPr>
            <a:xfrm>
              <a:off x="5290735" y="6016202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Dropout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1AAAE8E-1AC5-4730-8634-C536BF35DF14}"/>
              </a:ext>
            </a:extLst>
          </p:cNvPr>
          <p:cNvGrpSpPr/>
          <p:nvPr/>
        </p:nvGrpSpPr>
        <p:grpSpPr>
          <a:xfrm>
            <a:off x="1878265" y="5970722"/>
            <a:ext cx="1481755" cy="400113"/>
            <a:chOff x="10190293" y="5378047"/>
            <a:chExt cx="1481755" cy="40011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94CC9EC-B16E-4363-A142-98FE24919677}"/>
                </a:ext>
              </a:extLst>
            </p:cNvPr>
            <p:cNvSpPr/>
            <p:nvPr/>
          </p:nvSpPr>
          <p:spPr>
            <a:xfrm rot="5400000">
              <a:off x="10746503" y="4852616"/>
              <a:ext cx="369334" cy="148175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538F2AD-6A4B-4738-B96D-2C8DDF151622}"/>
                </a:ext>
              </a:extLst>
            </p:cNvPr>
            <p:cNvSpPr txBox="1"/>
            <p:nvPr/>
          </p:nvSpPr>
          <p:spPr>
            <a:xfrm>
              <a:off x="10190294" y="5378047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8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790910"/>
            <a:ext cx="1042035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874" y="-29577"/>
            <a:ext cx="1166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Classification – Next Step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B2CCB-CE08-4D4F-9B4A-297E1CE6D49E}"/>
              </a:ext>
            </a:extLst>
          </p:cNvPr>
          <p:cNvSpPr txBox="1"/>
          <p:nvPr/>
        </p:nvSpPr>
        <p:spPr>
          <a:xfrm>
            <a:off x="523874" y="1104740"/>
            <a:ext cx="96869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Adding normal as raw input:</a:t>
            </a:r>
          </a:p>
          <a:p>
            <a:endParaRPr lang="en-US" sz="2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Distance is not enough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Two pairs of point might have same distance but different normal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26B8-0221-4185-B079-45E99E2FE766}"/>
              </a:ext>
            </a:extLst>
          </p:cNvPr>
          <p:cNvSpPr/>
          <p:nvPr/>
        </p:nvSpPr>
        <p:spPr>
          <a:xfrm>
            <a:off x="2849321" y="4614966"/>
            <a:ext cx="1602890" cy="1570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5C55CB-4B46-4983-BAB1-6AD08D3FD3BB}"/>
              </a:ext>
            </a:extLst>
          </p:cNvPr>
          <p:cNvSpPr/>
          <p:nvPr/>
        </p:nvSpPr>
        <p:spPr>
          <a:xfrm>
            <a:off x="7442163" y="4555797"/>
            <a:ext cx="1602890" cy="168895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D0D883-DC0D-4ED8-B82D-6A13A1953A30}"/>
              </a:ext>
            </a:extLst>
          </p:cNvPr>
          <p:cNvCxnSpPr>
            <a:stCxn id="3" idx="0"/>
            <a:endCxn id="3" idx="1"/>
          </p:cNvCxnSpPr>
          <p:nvPr/>
        </p:nvCxnSpPr>
        <p:spPr>
          <a:xfrm flipH="1">
            <a:off x="2849321" y="4614966"/>
            <a:ext cx="801445" cy="7853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75B8B-76C4-421C-BFF4-BE6C2FED0915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flipH="1">
            <a:off x="7676901" y="4803138"/>
            <a:ext cx="11334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01A421-1638-4620-AE65-116B2852E0B5}"/>
              </a:ext>
            </a:extLst>
          </p:cNvPr>
          <p:cNvCxnSpPr/>
          <p:nvPr/>
        </p:nvCxnSpPr>
        <p:spPr>
          <a:xfrm flipV="1">
            <a:off x="7665495" y="4009515"/>
            <a:ext cx="0" cy="79362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4A929C-BF1E-4D59-93A5-7398B1D16BA5}"/>
              </a:ext>
            </a:extLst>
          </p:cNvPr>
          <p:cNvCxnSpPr/>
          <p:nvPr/>
        </p:nvCxnSpPr>
        <p:spPr>
          <a:xfrm flipV="1">
            <a:off x="8810315" y="4009514"/>
            <a:ext cx="0" cy="79362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9BB6C-53FB-4D8F-9C69-F6CE9180A9E4}"/>
              </a:ext>
            </a:extLst>
          </p:cNvPr>
          <p:cNvCxnSpPr/>
          <p:nvPr/>
        </p:nvCxnSpPr>
        <p:spPr>
          <a:xfrm flipV="1">
            <a:off x="3650766" y="3821343"/>
            <a:ext cx="0" cy="79362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C3D168-E70E-43CE-8295-59696DE4BA79}"/>
              </a:ext>
            </a:extLst>
          </p:cNvPr>
          <p:cNvCxnSpPr>
            <a:cxnSpLocks/>
          </p:cNvCxnSpPr>
          <p:nvPr/>
        </p:nvCxnSpPr>
        <p:spPr>
          <a:xfrm flipH="1" flipV="1">
            <a:off x="1906235" y="5400273"/>
            <a:ext cx="943086" cy="1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72CA3A-1A0A-4020-8133-474C436D9D00}"/>
              </a:ext>
            </a:extLst>
          </p:cNvPr>
          <p:cNvSpPr txBox="1"/>
          <p:nvPr/>
        </p:nvSpPr>
        <p:spPr>
          <a:xfrm>
            <a:off x="8546501" y="4762322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61B1A-4BF0-4AB1-AEE0-40CCD98C28D0}"/>
              </a:ext>
            </a:extLst>
          </p:cNvPr>
          <p:cNvSpPr txBox="1"/>
          <p:nvPr/>
        </p:nvSpPr>
        <p:spPr>
          <a:xfrm>
            <a:off x="7469896" y="4803137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07D0DB-E950-4F65-9944-DD0E7DE7CF05}"/>
              </a:ext>
            </a:extLst>
          </p:cNvPr>
          <p:cNvSpPr/>
          <p:nvPr/>
        </p:nvSpPr>
        <p:spPr>
          <a:xfrm>
            <a:off x="8706717" y="4728928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72F3F9-076A-4E59-AFEB-DACCDC705C67}"/>
              </a:ext>
            </a:extLst>
          </p:cNvPr>
          <p:cNvSpPr/>
          <p:nvPr/>
        </p:nvSpPr>
        <p:spPr>
          <a:xfrm>
            <a:off x="7608377" y="4719480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C609ED-180B-4749-94B6-61DE87ABF35A}"/>
              </a:ext>
            </a:extLst>
          </p:cNvPr>
          <p:cNvSpPr/>
          <p:nvPr/>
        </p:nvSpPr>
        <p:spPr>
          <a:xfrm>
            <a:off x="3550587" y="4540756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FEB2E0-D50F-42F2-83EE-88C6419C9FA2}"/>
              </a:ext>
            </a:extLst>
          </p:cNvPr>
          <p:cNvSpPr/>
          <p:nvPr/>
        </p:nvSpPr>
        <p:spPr>
          <a:xfrm>
            <a:off x="2763259" y="5326063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F5E8D-5411-4086-9063-52A59A987B71}"/>
              </a:ext>
            </a:extLst>
          </p:cNvPr>
          <p:cNvSpPr txBox="1"/>
          <p:nvPr/>
        </p:nvSpPr>
        <p:spPr>
          <a:xfrm>
            <a:off x="3673894" y="4290404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BC43F-0DD3-4EBB-8D4F-45AB4D261D60}"/>
              </a:ext>
            </a:extLst>
          </p:cNvPr>
          <p:cNvSpPr txBox="1"/>
          <p:nvPr/>
        </p:nvSpPr>
        <p:spPr>
          <a:xfrm>
            <a:off x="2866688" y="5252713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15880-CFFA-463A-A66E-5A400F308473}"/>
              </a:ext>
            </a:extLst>
          </p:cNvPr>
          <p:cNvCxnSpPr/>
          <p:nvPr/>
        </p:nvCxnSpPr>
        <p:spPr>
          <a:xfrm flipH="1" flipV="1">
            <a:off x="3508454" y="4921908"/>
            <a:ext cx="2059638" cy="1308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C2ADCF-EF78-4614-8B9F-C20B0B27627E}"/>
              </a:ext>
            </a:extLst>
          </p:cNvPr>
          <p:cNvCxnSpPr>
            <a:cxnSpLocks/>
          </p:cNvCxnSpPr>
          <p:nvPr/>
        </p:nvCxnSpPr>
        <p:spPr>
          <a:xfrm flipV="1">
            <a:off x="6515100" y="4892468"/>
            <a:ext cx="1728508" cy="1293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2D3647-964E-443F-A050-E68024DB56E5}"/>
              </a:ext>
            </a:extLst>
          </p:cNvPr>
          <p:cNvSpPr txBox="1"/>
          <p:nvPr/>
        </p:nvSpPr>
        <p:spPr>
          <a:xfrm>
            <a:off x="5331999" y="6210151"/>
            <a:ext cx="17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distance</a:t>
            </a:r>
          </a:p>
        </p:txBody>
      </p:sp>
    </p:spTree>
    <p:extLst>
      <p:ext uri="{BB962C8B-B14F-4D97-AF65-F5344CB8AC3E}">
        <p14:creationId xmlns:p14="http://schemas.microsoft.com/office/powerpoint/2010/main" val="33350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18610</TotalTime>
  <Words>130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584</cp:revision>
  <cp:lastPrinted>2017-07-03T22:10:22Z</cp:lastPrinted>
  <dcterms:created xsi:type="dcterms:W3CDTF">2017-05-18T15:26:51Z</dcterms:created>
  <dcterms:modified xsi:type="dcterms:W3CDTF">2018-06-04T19:30:04Z</dcterms:modified>
</cp:coreProperties>
</file>