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6D5A-2636-43BB-847D-78631B1A6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63716-C490-4A8C-BE1D-607EAA31E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D621-FC57-4D82-AB82-8CB33A91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CDE-119B-4ABF-B92D-09DA33C32A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BB739-BF52-4C93-B74F-D7E1F31B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561B2-C588-4040-B7DC-0728F813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8064-DDAE-47B4-829F-C1EBEBAA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C364-A1F2-4CF8-B407-02F6F02C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A2F82-FA66-4BB6-A5D6-5DFCBEFC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0A12-4065-466A-A1F9-922FBE6F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CDE-119B-4ABF-B92D-09DA33C32A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7D7A-3D8D-4EC3-9B0F-42ADE46F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F2A3-29C7-4B61-9F77-5621EF73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8064-DDAE-47B4-829F-C1EBEBAA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071E9-387F-4CC6-B902-3D9D68370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1C67C-3284-4E4F-8B9C-E495B698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2FF1-2305-4034-ABFD-EFAE9A1A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CDE-119B-4ABF-B92D-09DA33C32A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5A6E-A8B4-41AA-81A2-C181FE4C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F360-AC2B-4FED-AA22-4902FCB6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8064-DDAE-47B4-829F-C1EBEBAA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1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D27F-0382-4ED7-AEA1-A954B5BE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EC8C-FC47-4887-BFE4-FA648F97D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D67F-E50F-4A75-ABA8-E6F52699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CDE-119B-4ABF-B92D-09DA33C32A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39E57-1804-4603-BEBD-AE9DE47E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956CA-36F5-4B86-911F-658466EE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8064-DDAE-47B4-829F-C1EBEBAA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48D5-ABA2-48F9-8631-F316B3A9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5265C-6AB0-47FB-8048-66A98461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42F4-2D7C-4AD2-B3C0-33E2794F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CDE-119B-4ABF-B92D-09DA33C32A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56339-4CBD-47B1-9070-0E4E4181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56F1C-ACC4-4531-80DB-9663A04F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8064-DDAE-47B4-829F-C1EBEBAA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6721-A80A-43CE-93EE-BCFD1B93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81FC-785B-4541-93B4-B9406E3CF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3BB40-03F4-4705-A0FD-0D7A18450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A1392-69F7-4CD1-A14A-715A35A7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CDE-119B-4ABF-B92D-09DA33C32A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C1101-06E6-4CBA-8EF2-B671A8EB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C4168-AF5C-45CD-B37E-12CAC1E8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8064-DDAE-47B4-829F-C1EBEBAA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6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5404-8C26-49D1-85D1-47B14039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04564-F324-40DF-8D4E-64151B9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DC35-BA0D-4AC8-B963-E9DDEDAF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40656-DE00-46FF-8862-458C626C9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BDD40-71F1-4827-8A24-85BD05C30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F145C-0AFD-40AC-9CC0-3E8E9376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CDE-119B-4ABF-B92D-09DA33C32A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9384A-CFAA-46C3-AF90-F81B7C29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4A717-7A98-42B0-988C-C890C852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8064-DDAE-47B4-829F-C1EBEBAA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0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20FD-6D7E-4907-B787-C69D5111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23B82-C449-4BAB-AEDC-57AF38BD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CDE-119B-4ABF-B92D-09DA33C32A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9CA4F-17E6-4A7D-AC45-81382F19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E854E-A406-403D-A04E-B2AE139E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8064-DDAE-47B4-829F-C1EBEBAA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BAC83-358A-4DF1-A091-74346265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CDE-119B-4ABF-B92D-09DA33C32A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F1332-FF46-48DC-B9B9-EFD0EAF0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1502C-C6FF-481C-8F48-F5708C85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8064-DDAE-47B4-829F-C1EBEBAA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2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CA0B-448C-41E0-8C3D-37837C3A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D87B-E6A5-429E-9E36-3E845628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DFE34-1B1F-4873-94DE-556BEC5CF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321C-B17C-4754-A6DF-7CF5B019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CDE-119B-4ABF-B92D-09DA33C32A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40CA6-9868-4CAF-AA09-0124697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3B52D-0522-4AFD-B9F0-619EC278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8064-DDAE-47B4-829F-C1EBEBAA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693E-3964-4D14-A095-02BF567E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8C218-2792-4C44-A31B-73E97F30D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7AE19-07C5-4E8E-AC6F-B7F55540D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9396D-4605-4581-8F5D-A7D7BE39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CDE-119B-4ABF-B92D-09DA33C32A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18C4C-EE41-437D-9377-8317D47F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0D186-CA3E-44EA-9A2A-AE18796C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8064-DDAE-47B4-829F-C1EBEBAA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3DAF4-AB83-474E-A549-E90047C6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3214C-B7F7-4874-BA97-783074005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AEA8-9A0F-4009-8F84-FB2E06A91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6CDE-119B-4ABF-B92D-09DA33C32A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1B1E-FE18-4C1C-BD76-A6C7E632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1C2F-5DB8-4520-B0D1-B08346228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18064-DDAE-47B4-829F-C1EBEBAA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B463EBD-859A-4013-AE8E-D32911AD9627}"/>
              </a:ext>
            </a:extLst>
          </p:cNvPr>
          <p:cNvGrpSpPr/>
          <p:nvPr/>
        </p:nvGrpSpPr>
        <p:grpSpPr>
          <a:xfrm>
            <a:off x="1910343" y="1060226"/>
            <a:ext cx="262783" cy="446244"/>
            <a:chOff x="1709159" y="1264778"/>
            <a:chExt cx="262783" cy="44624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5A24CD-4B90-4806-88C5-3D7BA338D53F}"/>
                </a:ext>
              </a:extLst>
            </p:cNvPr>
            <p:cNvSpPr/>
            <p:nvPr/>
          </p:nvSpPr>
          <p:spPr>
            <a:xfrm>
              <a:off x="1709159" y="1264778"/>
              <a:ext cx="145278" cy="1538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DA4C5C-E29F-4A17-805A-2BB09AFF1603}"/>
                </a:ext>
              </a:extLst>
            </p:cNvPr>
            <p:cNvSpPr txBox="1"/>
            <p:nvPr/>
          </p:nvSpPr>
          <p:spPr>
            <a:xfrm>
              <a:off x="1736932" y="1341690"/>
              <a:ext cx="235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42A456-D10F-4C80-9383-3FCC6B1771A4}"/>
              </a:ext>
            </a:extLst>
          </p:cNvPr>
          <p:cNvGrpSpPr/>
          <p:nvPr/>
        </p:nvGrpSpPr>
        <p:grpSpPr>
          <a:xfrm>
            <a:off x="2639227" y="1041656"/>
            <a:ext cx="262783" cy="446244"/>
            <a:chOff x="1709159" y="1264778"/>
            <a:chExt cx="262783" cy="44624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AAA9AD-5C3B-4DFA-92A2-8631B0374F1A}"/>
                </a:ext>
              </a:extLst>
            </p:cNvPr>
            <p:cNvSpPr/>
            <p:nvPr/>
          </p:nvSpPr>
          <p:spPr>
            <a:xfrm>
              <a:off x="1709159" y="1264778"/>
              <a:ext cx="145278" cy="1538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2304E4-12ED-469E-BC42-3D82896D25BC}"/>
                </a:ext>
              </a:extLst>
            </p:cNvPr>
            <p:cNvSpPr txBox="1"/>
            <p:nvPr/>
          </p:nvSpPr>
          <p:spPr>
            <a:xfrm>
              <a:off x="1736932" y="1341690"/>
              <a:ext cx="235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280E1F-607E-4FE7-A43C-82F634AB7FAE}"/>
              </a:ext>
            </a:extLst>
          </p:cNvPr>
          <p:cNvGrpSpPr/>
          <p:nvPr/>
        </p:nvGrpSpPr>
        <p:grpSpPr>
          <a:xfrm>
            <a:off x="2231166" y="972358"/>
            <a:ext cx="262783" cy="446244"/>
            <a:chOff x="1709159" y="1264778"/>
            <a:chExt cx="262783" cy="4462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024A7F-E491-4552-B9EC-927568192B4C}"/>
                </a:ext>
              </a:extLst>
            </p:cNvPr>
            <p:cNvSpPr/>
            <p:nvPr/>
          </p:nvSpPr>
          <p:spPr>
            <a:xfrm>
              <a:off x="1709159" y="1264778"/>
              <a:ext cx="145278" cy="1538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DB84EA-79D8-40D5-BF6A-CDA2F40CD6E1}"/>
                </a:ext>
              </a:extLst>
            </p:cNvPr>
            <p:cNvSpPr txBox="1"/>
            <p:nvPr/>
          </p:nvSpPr>
          <p:spPr>
            <a:xfrm>
              <a:off x="1736932" y="1341690"/>
              <a:ext cx="235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E713A5-F5D3-4EDE-B425-B921AADA50F5}"/>
              </a:ext>
            </a:extLst>
          </p:cNvPr>
          <p:cNvGrpSpPr/>
          <p:nvPr/>
        </p:nvGrpSpPr>
        <p:grpSpPr>
          <a:xfrm>
            <a:off x="2625696" y="1485052"/>
            <a:ext cx="262783" cy="446244"/>
            <a:chOff x="1709159" y="1264778"/>
            <a:chExt cx="262783" cy="44624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A607047-D4EA-4812-8086-780F621B4882}"/>
                </a:ext>
              </a:extLst>
            </p:cNvPr>
            <p:cNvSpPr/>
            <p:nvPr/>
          </p:nvSpPr>
          <p:spPr>
            <a:xfrm>
              <a:off x="1709159" y="1264778"/>
              <a:ext cx="145278" cy="1538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D02999-A8DF-47B5-A794-41395316DA7C}"/>
                </a:ext>
              </a:extLst>
            </p:cNvPr>
            <p:cNvSpPr txBox="1"/>
            <p:nvPr/>
          </p:nvSpPr>
          <p:spPr>
            <a:xfrm>
              <a:off x="1736932" y="1341690"/>
              <a:ext cx="235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7C3EE4-7300-4B54-8178-D4FF651296A6}"/>
              </a:ext>
            </a:extLst>
          </p:cNvPr>
          <p:cNvGrpSpPr/>
          <p:nvPr/>
        </p:nvGrpSpPr>
        <p:grpSpPr>
          <a:xfrm>
            <a:off x="864906" y="642358"/>
            <a:ext cx="262783" cy="446244"/>
            <a:chOff x="1709159" y="1264778"/>
            <a:chExt cx="262783" cy="44624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157B11C-F63F-4D31-8C53-01D50B8746D1}"/>
                </a:ext>
              </a:extLst>
            </p:cNvPr>
            <p:cNvSpPr/>
            <p:nvPr/>
          </p:nvSpPr>
          <p:spPr>
            <a:xfrm>
              <a:off x="1709159" y="1264778"/>
              <a:ext cx="145278" cy="1538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2FC810-C038-4B20-BD13-EAE76BF7AEA1}"/>
                </a:ext>
              </a:extLst>
            </p:cNvPr>
            <p:cNvSpPr txBox="1"/>
            <p:nvPr/>
          </p:nvSpPr>
          <p:spPr>
            <a:xfrm>
              <a:off x="1736932" y="1341690"/>
              <a:ext cx="235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D43CD2B-95F6-44D9-A6B7-7E719867498C}"/>
              </a:ext>
            </a:extLst>
          </p:cNvPr>
          <p:cNvGrpSpPr/>
          <p:nvPr/>
        </p:nvGrpSpPr>
        <p:grpSpPr>
          <a:xfrm>
            <a:off x="1257301" y="826148"/>
            <a:ext cx="262783" cy="446244"/>
            <a:chOff x="1709159" y="1264778"/>
            <a:chExt cx="262783" cy="44624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301E6C-F8B9-4DE9-A191-C8D95B95E22F}"/>
                </a:ext>
              </a:extLst>
            </p:cNvPr>
            <p:cNvSpPr/>
            <p:nvPr/>
          </p:nvSpPr>
          <p:spPr>
            <a:xfrm>
              <a:off x="1709159" y="1264778"/>
              <a:ext cx="145278" cy="1538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711A53A-95E8-481E-8A84-706605D8FEA9}"/>
                </a:ext>
              </a:extLst>
            </p:cNvPr>
            <p:cNvSpPr txBox="1"/>
            <p:nvPr/>
          </p:nvSpPr>
          <p:spPr>
            <a:xfrm>
              <a:off x="1736932" y="1341690"/>
              <a:ext cx="235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5753DE72-BCBA-491C-A2C4-03E164F5DD6C}"/>
              </a:ext>
            </a:extLst>
          </p:cNvPr>
          <p:cNvSpPr/>
          <p:nvPr/>
        </p:nvSpPr>
        <p:spPr>
          <a:xfrm>
            <a:off x="2193423" y="624719"/>
            <a:ext cx="1044011" cy="1040341"/>
          </a:xfrm>
          <a:prstGeom prst="ellipse">
            <a:avLst/>
          </a:prstGeom>
          <a:solidFill>
            <a:srgbClr val="FFFF00">
              <a:alpha val="50196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5C6533-83DD-4D14-BBF0-AD142BBB06D6}"/>
              </a:ext>
            </a:extLst>
          </p:cNvPr>
          <p:cNvSpPr/>
          <p:nvPr/>
        </p:nvSpPr>
        <p:spPr>
          <a:xfrm>
            <a:off x="756302" y="382889"/>
            <a:ext cx="1044011" cy="1040341"/>
          </a:xfrm>
          <a:prstGeom prst="ellipse">
            <a:avLst/>
          </a:prstGeom>
          <a:solidFill>
            <a:srgbClr val="FFFF00">
              <a:alpha val="50196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5D9B5FE-F71B-4034-B3CF-43B83A69E7AA}"/>
              </a:ext>
            </a:extLst>
          </p:cNvPr>
          <p:cNvSpPr/>
          <p:nvPr/>
        </p:nvSpPr>
        <p:spPr>
          <a:xfrm>
            <a:off x="1533615" y="703657"/>
            <a:ext cx="1044011" cy="1040341"/>
          </a:xfrm>
          <a:prstGeom prst="ellipse">
            <a:avLst/>
          </a:prstGeom>
          <a:solidFill>
            <a:srgbClr val="FFFF00">
              <a:alpha val="50196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2D15008-78C6-4499-9285-3E8687E18B2A}"/>
              </a:ext>
            </a:extLst>
          </p:cNvPr>
          <p:cNvGrpSpPr/>
          <p:nvPr/>
        </p:nvGrpSpPr>
        <p:grpSpPr>
          <a:xfrm>
            <a:off x="1713434" y="4090171"/>
            <a:ext cx="2748183" cy="2523840"/>
            <a:chOff x="1713434" y="4090171"/>
            <a:chExt cx="2748183" cy="252384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F7AE0B-1C83-49AF-A000-C0ADB1DE3E1E}"/>
                </a:ext>
              </a:extLst>
            </p:cNvPr>
            <p:cNvGrpSpPr/>
            <p:nvPr/>
          </p:nvGrpSpPr>
          <p:grpSpPr>
            <a:xfrm>
              <a:off x="1713434" y="4090171"/>
              <a:ext cx="2748183" cy="2154511"/>
              <a:chOff x="5149554" y="796182"/>
              <a:chExt cx="2748183" cy="2154511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83A234B-B9A2-453F-93B8-018F461FB473}"/>
                  </a:ext>
                </a:extLst>
              </p:cNvPr>
              <p:cNvGrpSpPr/>
              <p:nvPr/>
            </p:nvGrpSpPr>
            <p:grpSpPr>
              <a:xfrm>
                <a:off x="5153115" y="796182"/>
                <a:ext cx="2734651" cy="2154511"/>
                <a:chOff x="5212936" y="999417"/>
                <a:chExt cx="2734651" cy="3820905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BBF6C02-6DA3-4342-9B07-0AA928D4D0D6}"/>
                    </a:ext>
                  </a:extLst>
                </p:cNvPr>
                <p:cNvSpPr/>
                <p:nvPr/>
              </p:nvSpPr>
              <p:spPr>
                <a:xfrm>
                  <a:off x="5212936" y="999419"/>
                  <a:ext cx="2734651" cy="38209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B94C8BD-C099-4E99-9690-258D7C0EDC55}"/>
                    </a:ext>
                  </a:extLst>
                </p:cNvPr>
                <p:cNvCxnSpPr/>
                <p:nvPr/>
              </p:nvCxnSpPr>
              <p:spPr>
                <a:xfrm>
                  <a:off x="5675831" y="999421"/>
                  <a:ext cx="0" cy="3820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8326D3C-87C7-41E1-BFA7-ED5CBF9B9DFC}"/>
                    </a:ext>
                  </a:extLst>
                </p:cNvPr>
                <p:cNvCxnSpPr/>
                <p:nvPr/>
              </p:nvCxnSpPr>
              <p:spPr>
                <a:xfrm>
                  <a:off x="6096000" y="999419"/>
                  <a:ext cx="0" cy="3820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DC92FD3-26A7-4368-9316-F09457AC54F8}"/>
                    </a:ext>
                  </a:extLst>
                </p:cNvPr>
                <p:cNvCxnSpPr/>
                <p:nvPr/>
              </p:nvCxnSpPr>
              <p:spPr>
                <a:xfrm>
                  <a:off x="6561745" y="999419"/>
                  <a:ext cx="0" cy="3820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60542D5C-0E45-46F3-A625-F66A02D589E1}"/>
                    </a:ext>
                  </a:extLst>
                </p:cNvPr>
                <p:cNvCxnSpPr/>
                <p:nvPr/>
              </p:nvCxnSpPr>
              <p:spPr>
                <a:xfrm>
                  <a:off x="7064522" y="999418"/>
                  <a:ext cx="0" cy="3820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481964C-E1F3-4412-B67D-60E950974263}"/>
                    </a:ext>
                  </a:extLst>
                </p:cNvPr>
                <p:cNvCxnSpPr/>
                <p:nvPr/>
              </p:nvCxnSpPr>
              <p:spPr>
                <a:xfrm>
                  <a:off x="7533116" y="999417"/>
                  <a:ext cx="0" cy="3820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24DF007-D191-452D-AEB0-2CF6C91E14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3115" y="1137138"/>
                <a:ext cx="2734651" cy="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D86944D-447B-47AF-BA2B-AC5205245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554" y="1490516"/>
                <a:ext cx="2734651" cy="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3B5D352-6401-44DC-B5B5-0ED891E651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3086" y="1838291"/>
                <a:ext cx="2734651" cy="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F32D5C7-0B1A-4D12-B3C4-65D0FC7F4D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100" y="2186066"/>
                <a:ext cx="2734651" cy="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DC52FC5-B44C-44C5-A7AB-21EBC986F0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3086" y="2538585"/>
                <a:ext cx="2734651" cy="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CD79A90-B921-4DAD-BBA5-6D7AC29F5CAF}"/>
                </a:ext>
              </a:extLst>
            </p:cNvPr>
            <p:cNvSpPr txBox="1"/>
            <p:nvPr/>
          </p:nvSpPr>
          <p:spPr>
            <a:xfrm>
              <a:off x="1767024" y="6244679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AC720B-E9AE-4399-9ED9-F8C7E122DBB3}"/>
                </a:ext>
              </a:extLst>
            </p:cNvPr>
            <p:cNvSpPr txBox="1"/>
            <p:nvPr/>
          </p:nvSpPr>
          <p:spPr>
            <a:xfrm>
              <a:off x="2219948" y="6244679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48CA408-3D09-4625-87ED-E3D18435FEEB}"/>
                </a:ext>
              </a:extLst>
            </p:cNvPr>
            <p:cNvSpPr txBox="1"/>
            <p:nvPr/>
          </p:nvSpPr>
          <p:spPr>
            <a:xfrm>
              <a:off x="2707454" y="6244679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86E3954-93D9-4953-8A31-400139B85751}"/>
                </a:ext>
              </a:extLst>
            </p:cNvPr>
            <p:cNvSpPr txBox="1"/>
            <p:nvPr/>
          </p:nvSpPr>
          <p:spPr>
            <a:xfrm>
              <a:off x="3154111" y="6244679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76DA436-A55E-47EA-99D7-F68BD2E285DB}"/>
                </a:ext>
              </a:extLst>
            </p:cNvPr>
            <p:cNvSpPr txBox="1"/>
            <p:nvPr/>
          </p:nvSpPr>
          <p:spPr>
            <a:xfrm>
              <a:off x="3643574" y="6244679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1BCF1BE-2C54-4A9E-9C36-4DE66BB70D22}"/>
                </a:ext>
              </a:extLst>
            </p:cNvPr>
            <p:cNvSpPr txBox="1"/>
            <p:nvPr/>
          </p:nvSpPr>
          <p:spPr>
            <a:xfrm>
              <a:off x="4077689" y="6235272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5105694-BFA5-4FBC-A6B8-2E5FEFBFFEA4}"/>
              </a:ext>
            </a:extLst>
          </p:cNvPr>
          <p:cNvGrpSpPr/>
          <p:nvPr/>
        </p:nvGrpSpPr>
        <p:grpSpPr>
          <a:xfrm>
            <a:off x="4992173" y="2267485"/>
            <a:ext cx="2748183" cy="2523840"/>
            <a:chOff x="1713434" y="4090171"/>
            <a:chExt cx="2748183" cy="2523840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A073D2C-7252-4811-818C-74425BB32E9A}"/>
                </a:ext>
              </a:extLst>
            </p:cNvPr>
            <p:cNvGrpSpPr/>
            <p:nvPr/>
          </p:nvGrpSpPr>
          <p:grpSpPr>
            <a:xfrm>
              <a:off x="1713434" y="4090171"/>
              <a:ext cx="2748183" cy="2154511"/>
              <a:chOff x="5149554" y="796182"/>
              <a:chExt cx="2748183" cy="2154511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AE698B4-9CA6-48A5-88D4-D0FD07019B4C}"/>
                  </a:ext>
                </a:extLst>
              </p:cNvPr>
              <p:cNvGrpSpPr/>
              <p:nvPr/>
            </p:nvGrpSpPr>
            <p:grpSpPr>
              <a:xfrm>
                <a:off x="5153115" y="796182"/>
                <a:ext cx="2734651" cy="2154511"/>
                <a:chOff x="5212936" y="999417"/>
                <a:chExt cx="2734651" cy="3820905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24ABD33F-060B-440C-B85E-5CE99AAA850C}"/>
                    </a:ext>
                  </a:extLst>
                </p:cNvPr>
                <p:cNvSpPr/>
                <p:nvPr/>
              </p:nvSpPr>
              <p:spPr>
                <a:xfrm>
                  <a:off x="5212936" y="999419"/>
                  <a:ext cx="2734651" cy="38209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DCFD9FCE-FC73-4359-863F-B80EA53B49D1}"/>
                    </a:ext>
                  </a:extLst>
                </p:cNvPr>
                <p:cNvCxnSpPr/>
                <p:nvPr/>
              </p:nvCxnSpPr>
              <p:spPr>
                <a:xfrm>
                  <a:off x="5675831" y="999421"/>
                  <a:ext cx="0" cy="3820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7C7C24FB-9A22-4084-AC98-8275E6832ADA}"/>
                    </a:ext>
                  </a:extLst>
                </p:cNvPr>
                <p:cNvCxnSpPr/>
                <p:nvPr/>
              </p:nvCxnSpPr>
              <p:spPr>
                <a:xfrm>
                  <a:off x="6096000" y="999419"/>
                  <a:ext cx="0" cy="3820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5395CE29-693A-4D4E-BAE7-58EA324D932E}"/>
                    </a:ext>
                  </a:extLst>
                </p:cNvPr>
                <p:cNvCxnSpPr/>
                <p:nvPr/>
              </p:nvCxnSpPr>
              <p:spPr>
                <a:xfrm>
                  <a:off x="6561745" y="999419"/>
                  <a:ext cx="0" cy="3820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E9233697-6AB4-40A3-8D52-E8E1970EC168}"/>
                    </a:ext>
                  </a:extLst>
                </p:cNvPr>
                <p:cNvCxnSpPr/>
                <p:nvPr/>
              </p:nvCxnSpPr>
              <p:spPr>
                <a:xfrm>
                  <a:off x="7064522" y="999418"/>
                  <a:ext cx="0" cy="3820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956E796-8213-4E1F-B769-9BAD3EAE6283}"/>
                    </a:ext>
                  </a:extLst>
                </p:cNvPr>
                <p:cNvCxnSpPr/>
                <p:nvPr/>
              </p:nvCxnSpPr>
              <p:spPr>
                <a:xfrm>
                  <a:off x="7533116" y="999417"/>
                  <a:ext cx="0" cy="3820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2397FFB-4C27-40AD-BC27-F301CB2E4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3115" y="1137138"/>
                <a:ext cx="2734651" cy="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E7B0B0A-5841-4369-8D5A-5CC3A246AA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554" y="1490516"/>
                <a:ext cx="2734651" cy="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1D29B80-095F-46DD-817B-832170072A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3086" y="1838291"/>
                <a:ext cx="2734651" cy="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D173948-F6E6-4621-8BB6-7C9441DA76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100" y="2186066"/>
                <a:ext cx="2734651" cy="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E636374-29B9-4CED-8B3A-835111C556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3086" y="2538585"/>
                <a:ext cx="2734651" cy="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07474B-52E0-473C-A339-F3960EDD417A}"/>
                </a:ext>
              </a:extLst>
            </p:cNvPr>
            <p:cNvSpPr txBox="1"/>
            <p:nvPr/>
          </p:nvSpPr>
          <p:spPr>
            <a:xfrm>
              <a:off x="1767024" y="6244679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B19AA30-3F23-4BA2-B23C-B05BC73D270F}"/>
                </a:ext>
              </a:extLst>
            </p:cNvPr>
            <p:cNvSpPr txBox="1"/>
            <p:nvPr/>
          </p:nvSpPr>
          <p:spPr>
            <a:xfrm>
              <a:off x="2219948" y="6244679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A0A1A72-8B9C-45D6-8979-9CB8F1031DC5}"/>
                </a:ext>
              </a:extLst>
            </p:cNvPr>
            <p:cNvSpPr txBox="1"/>
            <p:nvPr/>
          </p:nvSpPr>
          <p:spPr>
            <a:xfrm>
              <a:off x="2707454" y="6244679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5D4CF52-A4AB-49A9-849E-43C3B3AFE164}"/>
                </a:ext>
              </a:extLst>
            </p:cNvPr>
            <p:cNvSpPr txBox="1"/>
            <p:nvPr/>
          </p:nvSpPr>
          <p:spPr>
            <a:xfrm>
              <a:off x="3154111" y="6244679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8DCD522-26DD-4F4A-B317-56E46A90265D}"/>
                </a:ext>
              </a:extLst>
            </p:cNvPr>
            <p:cNvSpPr txBox="1"/>
            <p:nvPr/>
          </p:nvSpPr>
          <p:spPr>
            <a:xfrm>
              <a:off x="3643574" y="6244679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BD7C2E6-E3A3-4C1F-A691-3FF7FA84B370}"/>
                </a:ext>
              </a:extLst>
            </p:cNvPr>
            <p:cNvSpPr txBox="1"/>
            <p:nvPr/>
          </p:nvSpPr>
          <p:spPr>
            <a:xfrm>
              <a:off x="4077689" y="6235272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EB69B7D-A543-486F-BA27-9DBF590882DA}"/>
              </a:ext>
            </a:extLst>
          </p:cNvPr>
          <p:cNvGrpSpPr/>
          <p:nvPr/>
        </p:nvGrpSpPr>
        <p:grpSpPr>
          <a:xfrm>
            <a:off x="8322712" y="165349"/>
            <a:ext cx="2748183" cy="2523840"/>
            <a:chOff x="1713434" y="4090171"/>
            <a:chExt cx="2748183" cy="252384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D3A628-E914-469B-BE1F-203DBB44C56B}"/>
                </a:ext>
              </a:extLst>
            </p:cNvPr>
            <p:cNvGrpSpPr/>
            <p:nvPr/>
          </p:nvGrpSpPr>
          <p:grpSpPr>
            <a:xfrm>
              <a:off x="1713434" y="4090171"/>
              <a:ext cx="2748183" cy="2154511"/>
              <a:chOff x="5149554" y="796182"/>
              <a:chExt cx="2748183" cy="2154511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853B2025-6E0F-4674-8B54-27FBC5C8E513}"/>
                  </a:ext>
                </a:extLst>
              </p:cNvPr>
              <p:cNvGrpSpPr/>
              <p:nvPr/>
            </p:nvGrpSpPr>
            <p:grpSpPr>
              <a:xfrm>
                <a:off x="5153115" y="796182"/>
                <a:ext cx="2734651" cy="2154511"/>
                <a:chOff x="5212936" y="999417"/>
                <a:chExt cx="2734651" cy="3820905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5633FD47-C4D5-4FBC-ADB9-BEF09E4AB013}"/>
                    </a:ext>
                  </a:extLst>
                </p:cNvPr>
                <p:cNvSpPr/>
                <p:nvPr/>
              </p:nvSpPr>
              <p:spPr>
                <a:xfrm>
                  <a:off x="5212936" y="999419"/>
                  <a:ext cx="2734651" cy="38209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487E107F-2B44-41CF-9611-70AED450079D}"/>
                    </a:ext>
                  </a:extLst>
                </p:cNvPr>
                <p:cNvCxnSpPr/>
                <p:nvPr/>
              </p:nvCxnSpPr>
              <p:spPr>
                <a:xfrm>
                  <a:off x="5675831" y="999421"/>
                  <a:ext cx="0" cy="3820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EE02DDB1-8BCE-46A6-8EA2-7F56FC8BE093}"/>
                    </a:ext>
                  </a:extLst>
                </p:cNvPr>
                <p:cNvCxnSpPr/>
                <p:nvPr/>
              </p:nvCxnSpPr>
              <p:spPr>
                <a:xfrm>
                  <a:off x="6096000" y="999419"/>
                  <a:ext cx="0" cy="3820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7CC062EA-0513-4806-AFC3-CBD04AB916E9}"/>
                    </a:ext>
                  </a:extLst>
                </p:cNvPr>
                <p:cNvCxnSpPr/>
                <p:nvPr/>
              </p:nvCxnSpPr>
              <p:spPr>
                <a:xfrm>
                  <a:off x="6561745" y="999419"/>
                  <a:ext cx="0" cy="3820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950B15E9-77F0-4F01-B606-6BE1B4C8D6BF}"/>
                    </a:ext>
                  </a:extLst>
                </p:cNvPr>
                <p:cNvCxnSpPr/>
                <p:nvPr/>
              </p:nvCxnSpPr>
              <p:spPr>
                <a:xfrm>
                  <a:off x="7064522" y="999418"/>
                  <a:ext cx="0" cy="3820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483935FD-1D90-49E6-89FD-F33CDDE5CB7F}"/>
                    </a:ext>
                  </a:extLst>
                </p:cNvPr>
                <p:cNvCxnSpPr/>
                <p:nvPr/>
              </p:nvCxnSpPr>
              <p:spPr>
                <a:xfrm>
                  <a:off x="7533116" y="999417"/>
                  <a:ext cx="0" cy="3820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08BEF3E-5B70-44A8-8C93-04EDF1DED7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3115" y="1137138"/>
                <a:ext cx="2734651" cy="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E8F20EC-80F4-4E54-A017-CE8F54D5B0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554" y="1490516"/>
                <a:ext cx="2734651" cy="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7EBF766-E520-45A3-8763-992A69380C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3086" y="1838291"/>
                <a:ext cx="2734651" cy="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D25E7FC-CA81-464D-AF25-15FE33BE26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100" y="2186066"/>
                <a:ext cx="2734651" cy="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5531D65-3D06-4612-9DD5-DF6FA6AC1F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3086" y="2538585"/>
                <a:ext cx="2734651" cy="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4F5D3FA-9DE3-4C48-A181-1C0BAA36C879}"/>
                </a:ext>
              </a:extLst>
            </p:cNvPr>
            <p:cNvSpPr txBox="1"/>
            <p:nvPr/>
          </p:nvSpPr>
          <p:spPr>
            <a:xfrm>
              <a:off x="1767024" y="6244679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2C4F6EC-EE13-4C2B-9E00-CF4EB712E4EE}"/>
                </a:ext>
              </a:extLst>
            </p:cNvPr>
            <p:cNvSpPr txBox="1"/>
            <p:nvPr/>
          </p:nvSpPr>
          <p:spPr>
            <a:xfrm>
              <a:off x="2219948" y="6244679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9936195-01D5-46A6-965C-08CDFEAE00C6}"/>
                </a:ext>
              </a:extLst>
            </p:cNvPr>
            <p:cNvSpPr txBox="1"/>
            <p:nvPr/>
          </p:nvSpPr>
          <p:spPr>
            <a:xfrm>
              <a:off x="2707454" y="6244679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2381B5C-F286-4789-A6F2-36E6164BC2BE}"/>
                </a:ext>
              </a:extLst>
            </p:cNvPr>
            <p:cNvSpPr txBox="1"/>
            <p:nvPr/>
          </p:nvSpPr>
          <p:spPr>
            <a:xfrm>
              <a:off x="3154111" y="6244679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807C7C4-0411-4485-A448-A4BB380B27AD}"/>
                </a:ext>
              </a:extLst>
            </p:cNvPr>
            <p:cNvSpPr txBox="1"/>
            <p:nvPr/>
          </p:nvSpPr>
          <p:spPr>
            <a:xfrm>
              <a:off x="3643574" y="6244679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87D94B5-F458-4C44-8ABA-2A24053DFC84}"/>
                </a:ext>
              </a:extLst>
            </p:cNvPr>
            <p:cNvSpPr txBox="1"/>
            <p:nvPr/>
          </p:nvSpPr>
          <p:spPr>
            <a:xfrm>
              <a:off x="4077689" y="6235272"/>
              <a:ext cx="34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69914419-4814-424D-9259-DBA9AFBBDF43}"/>
              </a:ext>
            </a:extLst>
          </p:cNvPr>
          <p:cNvSpPr txBox="1"/>
          <p:nvPr/>
        </p:nvSpPr>
        <p:spPr>
          <a:xfrm>
            <a:off x="1750335" y="54797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8426CF8-296E-4CAB-8DB3-E3A3B64E5BE8}"/>
              </a:ext>
            </a:extLst>
          </p:cNvPr>
          <p:cNvSpPr txBox="1"/>
          <p:nvPr/>
        </p:nvSpPr>
        <p:spPr>
          <a:xfrm>
            <a:off x="5055420" y="364055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0A76544-3D6B-41DC-B2AB-CC62EC084FD2}"/>
              </a:ext>
            </a:extLst>
          </p:cNvPr>
          <p:cNvSpPr txBox="1"/>
          <p:nvPr/>
        </p:nvSpPr>
        <p:spPr>
          <a:xfrm>
            <a:off x="8372705" y="1538420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D1B3C9F-7044-417B-8939-695171E9E388}"/>
              </a:ext>
            </a:extLst>
          </p:cNvPr>
          <p:cNvSpPr txBox="1"/>
          <p:nvPr/>
        </p:nvSpPr>
        <p:spPr>
          <a:xfrm>
            <a:off x="2199855" y="58377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03CEA8-3741-4275-AB57-A4BEEB722F84}"/>
              </a:ext>
            </a:extLst>
          </p:cNvPr>
          <p:cNvSpPr txBox="1"/>
          <p:nvPr/>
        </p:nvSpPr>
        <p:spPr>
          <a:xfrm>
            <a:off x="5495686" y="402569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EFD7F31-6226-4DEB-9AD9-99BED320FF5E}"/>
              </a:ext>
            </a:extLst>
          </p:cNvPr>
          <p:cNvSpPr txBox="1"/>
          <p:nvPr/>
        </p:nvSpPr>
        <p:spPr>
          <a:xfrm>
            <a:off x="8835495" y="19037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1BDDC88-3BD4-42BB-8BF1-70702E0EFC48}"/>
              </a:ext>
            </a:extLst>
          </p:cNvPr>
          <p:cNvSpPr txBox="1"/>
          <p:nvPr/>
        </p:nvSpPr>
        <p:spPr>
          <a:xfrm>
            <a:off x="2643119" y="405933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05F3DDB-DCD0-49AE-A237-630A198F2504}"/>
              </a:ext>
            </a:extLst>
          </p:cNvPr>
          <p:cNvSpPr txBox="1"/>
          <p:nvPr/>
        </p:nvSpPr>
        <p:spPr>
          <a:xfrm>
            <a:off x="5906626" y="222113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y6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C7AC956-60B3-4C9C-9F41-A635882D6393}"/>
              </a:ext>
            </a:extLst>
          </p:cNvPr>
          <p:cNvSpPr txBox="1"/>
          <p:nvPr/>
        </p:nvSpPr>
        <p:spPr>
          <a:xfrm>
            <a:off x="9220754" y="15309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z6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94D7B2-F1CD-4229-ADBD-ADDD25290D5D}"/>
              </a:ext>
            </a:extLst>
          </p:cNvPr>
          <p:cNvSpPr txBox="1"/>
          <p:nvPr/>
        </p:nvSpPr>
        <p:spPr>
          <a:xfrm>
            <a:off x="3099553" y="509274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871D049-1D32-4BDA-ACA6-AC5BBE6AE4B4}"/>
              </a:ext>
            </a:extLst>
          </p:cNvPr>
          <p:cNvSpPr txBox="1"/>
          <p:nvPr/>
        </p:nvSpPr>
        <p:spPr>
          <a:xfrm>
            <a:off x="6378727" y="330562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0A77760-9362-48F9-9BDF-4D80B419A619}"/>
              </a:ext>
            </a:extLst>
          </p:cNvPr>
          <p:cNvSpPr txBox="1"/>
          <p:nvPr/>
        </p:nvSpPr>
        <p:spPr>
          <a:xfrm>
            <a:off x="9722090" y="115935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F999B69-1652-44EF-80AC-12ACC5A1BAEF}"/>
              </a:ext>
            </a:extLst>
          </p:cNvPr>
          <p:cNvSpPr txBox="1"/>
          <p:nvPr/>
        </p:nvSpPr>
        <p:spPr>
          <a:xfrm>
            <a:off x="3134531" y="444057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084F375-74CD-4714-BDCE-12535ECC0018}"/>
              </a:ext>
            </a:extLst>
          </p:cNvPr>
          <p:cNvSpPr txBox="1"/>
          <p:nvPr/>
        </p:nvSpPr>
        <p:spPr>
          <a:xfrm>
            <a:off x="6402995" y="257815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57898BB-327D-405A-B1CE-AC483632A14F}"/>
              </a:ext>
            </a:extLst>
          </p:cNvPr>
          <p:cNvSpPr txBox="1"/>
          <p:nvPr/>
        </p:nvSpPr>
        <p:spPr>
          <a:xfrm>
            <a:off x="9720344" y="48175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z5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64621D9-5197-4AE1-852F-ECE95471DD89}"/>
              </a:ext>
            </a:extLst>
          </p:cNvPr>
          <p:cNvSpPr txBox="1"/>
          <p:nvPr/>
        </p:nvSpPr>
        <p:spPr>
          <a:xfrm>
            <a:off x="2620533" y="476895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E4BDC2-98A8-4771-A441-5F8F726174E5}"/>
              </a:ext>
            </a:extLst>
          </p:cNvPr>
          <p:cNvSpPr txBox="1"/>
          <p:nvPr/>
        </p:nvSpPr>
        <p:spPr>
          <a:xfrm>
            <a:off x="5900910" y="297418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87F51FA-3717-47F4-BBDC-CF9998FE99F7}"/>
              </a:ext>
            </a:extLst>
          </p:cNvPr>
          <p:cNvSpPr txBox="1"/>
          <p:nvPr/>
        </p:nvSpPr>
        <p:spPr>
          <a:xfrm>
            <a:off x="9260623" y="85449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EE7828F-31ED-4C4C-8705-00EE0BB5B986}"/>
              </a:ext>
            </a:extLst>
          </p:cNvPr>
          <p:cNvSpPr txBox="1"/>
          <p:nvPr/>
        </p:nvSpPr>
        <p:spPr>
          <a:xfrm>
            <a:off x="3602158" y="477890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2136C04-8865-4F00-B77E-DBFAA355BA58}"/>
              </a:ext>
            </a:extLst>
          </p:cNvPr>
          <p:cNvSpPr txBox="1"/>
          <p:nvPr/>
        </p:nvSpPr>
        <p:spPr>
          <a:xfrm>
            <a:off x="6900063" y="294708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y4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EBE0B0F-BCDA-4AEC-85B1-1E275586F3D7}"/>
              </a:ext>
            </a:extLst>
          </p:cNvPr>
          <p:cNvSpPr txBox="1"/>
          <p:nvPr/>
        </p:nvSpPr>
        <p:spPr>
          <a:xfrm>
            <a:off x="10232672" y="83475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z4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8DB991F-BEDB-4B2C-861C-FF7CC6203AE2}"/>
              </a:ext>
            </a:extLst>
          </p:cNvPr>
          <p:cNvSpPr txBox="1"/>
          <p:nvPr/>
        </p:nvSpPr>
        <p:spPr>
          <a:xfrm>
            <a:off x="4037175" y="514270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215DE89-E1B7-4556-BA6D-E2F5B101BB04}"/>
              </a:ext>
            </a:extLst>
          </p:cNvPr>
          <p:cNvSpPr txBox="1"/>
          <p:nvPr/>
        </p:nvSpPr>
        <p:spPr>
          <a:xfrm>
            <a:off x="7334475" y="329485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y3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F39E987-7F62-44CE-866D-BD02772FEEB5}"/>
              </a:ext>
            </a:extLst>
          </p:cNvPr>
          <p:cNvSpPr txBox="1"/>
          <p:nvPr/>
        </p:nvSpPr>
        <p:spPr>
          <a:xfrm>
            <a:off x="10662740" y="120227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z3</a:t>
            </a:r>
          </a:p>
        </p:txBody>
      </p:sp>
    </p:spTree>
    <p:extLst>
      <p:ext uri="{BB962C8B-B14F-4D97-AF65-F5344CB8AC3E}">
        <p14:creationId xmlns:p14="http://schemas.microsoft.com/office/powerpoint/2010/main" val="184710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48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Hassan Mahmoud</dc:creator>
  <cp:lastModifiedBy>Ahmed Hassan Mahmoud</cp:lastModifiedBy>
  <cp:revision>4</cp:revision>
  <dcterms:created xsi:type="dcterms:W3CDTF">2018-05-29T18:51:54Z</dcterms:created>
  <dcterms:modified xsi:type="dcterms:W3CDTF">2018-05-29T19:22:48Z</dcterms:modified>
</cp:coreProperties>
</file>