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4" r:id="rId2"/>
    <p:sldId id="265" r:id="rId3"/>
    <p:sldId id="266" r:id="rId4"/>
  </p:sldIdLst>
  <p:sldSz cx="188372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 snapToGrid="0">
      <p:cViewPr>
        <p:scale>
          <a:sx n="50" d="100"/>
          <a:sy n="50" d="100"/>
        </p:scale>
        <p:origin x="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Hassan Mahmoud" userId="e1fd3737-7110-4fb0-b774-62404c0fbfc2" providerId="ADAL" clId="{2D04A02B-EFD0-4FE9-83A2-A6F002241E9F}"/>
    <pc:docChg chg="undo redo custSel addSld delSld modSld sldOrd modMainMaster">
      <pc:chgData name="Ahmed Hassan Mahmoud" userId="e1fd3737-7110-4fb0-b774-62404c0fbfc2" providerId="ADAL" clId="{2D04A02B-EFD0-4FE9-83A2-A6F002241E9F}" dt="2017-09-28T00:16:26.486" v="9842" actId="1076"/>
      <pc:docMkLst>
        <pc:docMk/>
      </pc:docMkLst>
      <pc:sldChg chg="modSp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3907630236" sldId="256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8" creationId="{12551197-C256-4843-AF46-597DE88DA0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17" creationId="{9DBB111F-81EE-4DBA-8C18-DF02877D4D7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4" creationId="{25621C40-240A-4492-BBF5-71270CD4D299}"/>
          </ac:spMkLst>
        </pc:sp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4" creationId="{8E5B84C7-3C4B-4CDD-AB2A-ACF0807CEBEE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6" creationId="{D6839580-1226-49F9-A441-D6C9F1526C7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9" creationId="{2C9A267F-F637-47DF-8978-84752B614EB4}"/>
          </ac:picMkLst>
        </pc:picChg>
      </pc:sldChg>
      <pc:sldChg chg="modSp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751829464" sldId="257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3" creationId="{6543B9D4-505B-4BE0-9C88-72E717BACD2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4" creationId="{14C8C6B3-CB8A-4F75-ADBA-04870D58A62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0" creationId="{D02154BC-89A8-4FB4-97B3-26F17C2B975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1" creationId="{42AEB83E-CEE0-4370-8328-54375EE7E77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6" creationId="{D724B3F7-2CC2-4364-8975-09574E732D1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7" creationId="{94E9D0D3-D673-4FA5-81D3-0A938E33DF7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8" creationId="{F4F1F297-161F-4252-821A-791D10B795F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9" creationId="{5B60C8E6-4B79-434F-9D71-A97B6D8BD0E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0" creationId="{5B359D7C-AB91-4242-AD5A-2FEA3FB13FE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1" creationId="{EAD750C2-9ED8-4DF1-8AA3-DAD1ED83A5D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4" creationId="{C5471CAC-F4BF-4CD2-8B7B-D898006F565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5" creationId="{97E0C6FB-24BD-4640-8563-6F587660371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86" creationId="{5F5D5006-B9CE-4E88-9526-09055FE22DC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3" creationId="{5FDD6DFB-CC84-4ABF-A346-23B750ED369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5" creationId="{80C66EF1-CE44-4DC6-A081-F30B12DFD7A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6" creationId="{FC6DFB95-259F-46EB-AC43-80D11EA391A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7" creationId="{C0509C24-3EBA-4312-9061-788861278E7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8" creationId="{C5D4F8D5-3365-4392-9676-1F8AFB293F0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23" creationId="{60FDADE9-B368-496D-877B-DEB4703AFBD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3" creationId="{7086B36B-6E26-4FC0-BC90-35AA326DF86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4" creationId="{407FFEBB-E375-4362-81AF-4989696FA25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5" creationId="{7A72A337-897D-481F-9AB0-C619811E517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6" creationId="{E39E56B3-27D5-4839-B126-4CDDD6095041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7" creationId="{48CA32E1-DB01-4223-8EDA-0523677CE35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8" creationId="{68600AC9-569A-4428-A419-CDB16782FDC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9" creationId="{B170CA06-033B-4818-A569-B0302746CDBC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0" creationId="{F5ADD9CC-7555-4CC7-953D-062F3A83DA8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1" creationId="{12776DEB-9E5D-404E-8A79-AE7C1F1E132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2" creationId="{6ECF6C23-334B-42C7-937B-F0DD6D19D55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3" creationId="{A51E1F14-58B2-4422-AC26-863CD97C93E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4" creationId="{F5C345C3-DC8A-4417-A0FB-BD77FF26C06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5" creationId="{BB6289C2-E28A-423B-9AA6-7E544D491FA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6" creationId="{059C1342-6322-47FE-A2AC-A1CA7720CCEC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7" creationId="{2ACDF0FB-B627-4AF5-9932-121B7492BE6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8" creationId="{B3674CA6-64C3-429F-AD8B-8CBB929DB81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9" creationId="{8AE9B7FD-F3C2-4310-A630-CC814B9DF32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0" creationId="{5E86E8C0-2AA3-4C72-B3B8-F1BAA90F924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3" creationId="{29957AE5-DDDA-49DF-B4F5-87531046FE1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6" creationId="{4B4DD469-1810-49E8-A325-3605FBA9B0A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7" creationId="{2EA0572A-DEE0-42BE-A407-1959D3A84E2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8" creationId="{9D27051B-AB28-4FE8-AEAD-2A449829F7B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9" creationId="{F273A695-0286-4F04-B8B4-F9B213D1B00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60" creationId="{6B4DFCE8-E7D4-4A81-84D1-2C3F60AC251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4" creationId="{DA1CF029-9125-47A3-86CC-9D5F8DFC87E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5" creationId="{BD92C92F-D9A4-48CB-BEEA-417B09912B4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8" creationId="{6D20BDF7-4B02-40A7-885F-59D9F1CC196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9" creationId="{3CC15B1C-CFB0-45BB-B41C-0E4ED10902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0" creationId="{3B2E57AB-9D5A-4B77-879A-52F7F9AF8751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1" creationId="{D091197A-71CF-43A1-9A3D-79F62E767B0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7" creationId="{F124D6E0-6D77-4D72-ADAC-9DD49BAD270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8" creationId="{57C38859-67A4-44CF-B279-1AE0066BA62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9" creationId="{F41B7389-3AC8-4971-B38E-53656AA49A3B}"/>
          </ac:spMkLst>
        </pc:sp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65" creationId="{B4405411-1700-4C58-9219-2342294A604E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68" creationId="{D6D48D83-256C-45D5-9B30-4AC437C6DFE7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73" creationId="{6CF9E6E8-C0E4-423B-A5F2-6F05163F222B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77" creationId="{E7A99DE5-7592-4C6D-A21B-000442F7A434}"/>
          </ac:cxnSpMkLst>
        </pc:cxnChg>
      </pc:sldChg>
      <pc:sldChg chg="addSp delSp modSp add del">
        <pc:chgData name="Ahmed Hassan Mahmoud" userId="e1fd3737-7110-4fb0-b774-62404c0fbfc2" providerId="ADAL" clId="{2D04A02B-EFD0-4FE9-83A2-A6F002241E9F}" dt="2017-08-26T17:35:13.886" v="3818" actId="2696"/>
        <pc:sldMkLst>
          <pc:docMk/>
          <pc:sldMk cId="1890814270" sldId="258"/>
        </pc:sldMkLst>
        <pc:spChg chg="mod">
          <ac:chgData name="Ahmed Hassan Mahmoud" userId="e1fd3737-7110-4fb0-b774-62404c0fbfc2" providerId="ADAL" clId="{2D04A02B-EFD0-4FE9-83A2-A6F002241E9F}" dt="2017-08-23T00:53:50.340" v="56" actId="14100"/>
          <ac:spMkLst>
            <pc:docMk/>
            <pc:sldMk cId="1890814270" sldId="258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3T01:18:19.212" v="176" actId="1076"/>
          <ac:spMkLst>
            <pc:docMk/>
            <pc:sldMk cId="1890814270" sldId="258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3T00:53:53.226" v="57" actId="14100"/>
          <ac:spMkLst>
            <pc:docMk/>
            <pc:sldMk cId="1890814270" sldId="258"/>
            <ac:spMk id="8" creationId="{12551197-C256-4843-AF46-597DE88DA056}"/>
          </ac:spMkLst>
        </pc:spChg>
        <pc:spChg chg="mod ord">
          <ac:chgData name="Ahmed Hassan Mahmoud" userId="e1fd3737-7110-4fb0-b774-62404c0fbfc2" providerId="ADAL" clId="{2D04A02B-EFD0-4FE9-83A2-A6F002241E9F}" dt="2017-08-23T00:55:16.259" v="146" actId="166"/>
          <ac:spMkLst>
            <pc:docMk/>
            <pc:sldMk cId="1890814270" sldId="258"/>
            <ac:spMk id="17" creationId="{9DBB111F-81EE-4DBA-8C18-DF02877D4D7A}"/>
          </ac:spMkLst>
        </pc:spChg>
        <pc:spChg chg="add mod">
          <ac:chgData name="Ahmed Hassan Mahmoud" userId="e1fd3737-7110-4fb0-b774-62404c0fbfc2" providerId="ADAL" clId="{2D04A02B-EFD0-4FE9-83A2-A6F002241E9F}" dt="2017-08-23T00:51:53.380" v="36" actId="478"/>
          <ac:spMkLst>
            <pc:docMk/>
            <pc:sldMk cId="1890814270" sldId="258"/>
            <ac:spMk id="18" creationId="{A4DA016C-6CEB-4D17-B782-8B9F91999EB6}"/>
          </ac:spMkLst>
        </pc:spChg>
        <pc:spChg chg="mod">
          <ac:chgData name="Ahmed Hassan Mahmoud" userId="e1fd3737-7110-4fb0-b774-62404c0fbfc2" providerId="ADAL" clId="{2D04A02B-EFD0-4FE9-83A2-A6F002241E9F}" dt="2017-08-23T00:54:07.718" v="104" actId="1038"/>
          <ac:spMkLst>
            <pc:docMk/>
            <pc:sldMk cId="1890814270" sldId="258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3T00:54:21.399" v="120" actId="1038"/>
          <ac:spMkLst>
            <pc:docMk/>
            <pc:sldMk cId="1890814270" sldId="258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3T00:55:30.274" v="151" actId="1035"/>
          <ac:spMkLst>
            <pc:docMk/>
            <pc:sldMk cId="1890814270" sldId="258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3T00:55:42.188" v="169" actId="1038"/>
          <ac:spMkLst>
            <pc:docMk/>
            <pc:sldMk cId="1890814270" sldId="258"/>
            <ac:spMk id="24" creationId="{25621C40-240A-4492-BBF5-71270CD4D299}"/>
          </ac:spMkLst>
        </pc:spChg>
        <pc:picChg chg="add del mod ord">
          <ac:chgData name="Ahmed Hassan Mahmoud" userId="e1fd3737-7110-4fb0-b774-62404c0fbfc2" providerId="ADAL" clId="{2D04A02B-EFD0-4FE9-83A2-A6F002241E9F}" dt="2017-08-23T01:18:19.587" v="177" actId="478"/>
          <ac:picMkLst>
            <pc:docMk/>
            <pc:sldMk cId="1890814270" sldId="258"/>
            <ac:picMk id="3" creationId="{27E92D17-681F-4078-AEB6-D71EABF26DB6}"/>
          </ac:picMkLst>
        </pc:picChg>
        <pc:picChg chg="add del mod">
          <ac:chgData name="Ahmed Hassan Mahmoud" userId="e1fd3737-7110-4fb0-b774-62404c0fbfc2" providerId="ADAL" clId="{2D04A02B-EFD0-4FE9-83A2-A6F002241E9F}" dt="2017-08-23T01:18:18.860" v="175" actId="478"/>
          <ac:picMkLst>
            <pc:docMk/>
            <pc:sldMk cId="1890814270" sldId="258"/>
            <ac:picMk id="5" creationId="{2A77F825-14E4-4D72-970B-58D7752CFE58}"/>
          </ac:picMkLst>
        </pc:picChg>
        <pc:picChg chg="mod">
          <ac:chgData name="Ahmed Hassan Mahmoud" userId="e1fd3737-7110-4fb0-b774-62404c0fbfc2" providerId="ADAL" clId="{2D04A02B-EFD0-4FE9-83A2-A6F002241E9F}" dt="2017-08-23T00:54:07.718" v="104" actId="1038"/>
          <ac:picMkLst>
            <pc:docMk/>
            <pc:sldMk cId="1890814270" sldId="258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3T00:54:21.399" v="120" actId="1038"/>
          <ac:picMkLst>
            <pc:docMk/>
            <pc:sldMk cId="1890814270" sldId="258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3T00:55:30.274" v="151" actId="1035"/>
          <ac:picMkLst>
            <pc:docMk/>
            <pc:sldMk cId="1890814270" sldId="258"/>
            <ac:picMk id="14" creationId="{8E5B84C7-3C4B-4CDD-AB2A-ACF0807CEBEE}"/>
          </ac:picMkLst>
        </pc:picChg>
        <pc:picChg chg="add del">
          <ac:chgData name="Ahmed Hassan Mahmoud" userId="e1fd3737-7110-4fb0-b774-62404c0fbfc2" providerId="ADAL" clId="{2D04A02B-EFD0-4FE9-83A2-A6F002241E9F}" dt="2017-08-23T00:50:43.379" v="5" actId="478"/>
          <ac:picMkLst>
            <pc:docMk/>
            <pc:sldMk cId="1890814270" sldId="258"/>
            <ac:picMk id="16" creationId="{D6839580-1226-49F9-A441-D6C9F1526C73}"/>
          </ac:picMkLst>
        </pc:picChg>
        <pc:picChg chg="mod">
          <ac:chgData name="Ahmed Hassan Mahmoud" userId="e1fd3737-7110-4fb0-b774-62404c0fbfc2" providerId="ADAL" clId="{2D04A02B-EFD0-4FE9-83A2-A6F002241E9F}" dt="2017-08-23T00:55:42.188" v="169" actId="1038"/>
          <ac:picMkLst>
            <pc:docMk/>
            <pc:sldMk cId="1890814270" sldId="258"/>
            <ac:picMk id="19" creationId="{2C9A267F-F637-47DF-8978-84752B614EB4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3501022813" sldId="259"/>
        </pc:sldMkLst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2" creationId="{A4F01CBE-6604-49CB-A3D8-29012167DFD6}"/>
          </ac:spMkLst>
        </pc:spChg>
        <pc:spChg chg="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" creationId="{940394D9-341E-4827-9149-D0732AD175DE}"/>
          </ac:spMkLst>
        </pc:spChg>
        <pc:spChg chg="del mod">
          <ac:chgData name="Ahmed Hassan Mahmoud" userId="e1fd3737-7110-4fb0-b774-62404c0fbfc2" providerId="ADAL" clId="{2D04A02B-EFD0-4FE9-83A2-A6F002241E9F}" dt="2017-08-23T01:26:22.758" v="353" actId="478"/>
          <ac:spMkLst>
            <pc:docMk/>
            <pc:sldMk cId="3501022813" sldId="259"/>
            <ac:spMk id="7" creationId="{54FD94AC-F60A-4D1E-A4CB-E780342482C6}"/>
          </ac:spMkLst>
        </pc:spChg>
        <pc:spChg chg="del mod">
          <ac:chgData name="Ahmed Hassan Mahmoud" userId="e1fd3737-7110-4fb0-b774-62404c0fbfc2" providerId="ADAL" clId="{2D04A02B-EFD0-4FE9-83A2-A6F002241E9F}" dt="2017-08-23T01:26:21.733" v="352" actId="478"/>
          <ac:spMkLst>
            <pc:docMk/>
            <pc:sldMk cId="3501022813" sldId="259"/>
            <ac:spMk id="8" creationId="{12551197-C256-4843-AF46-597DE88DA056}"/>
          </ac:spMkLst>
        </pc:spChg>
        <pc:spChg chg="del mod">
          <ac:chgData name="Ahmed Hassan Mahmoud" userId="e1fd3737-7110-4fb0-b774-62404c0fbfc2" providerId="ADAL" clId="{2D04A02B-EFD0-4FE9-83A2-A6F002241E9F}" dt="2017-08-23T01:26:20.317" v="351" actId="478"/>
          <ac:spMkLst>
            <pc:docMk/>
            <pc:sldMk cId="3501022813" sldId="259"/>
            <ac:spMk id="17" creationId="{9DBB111F-81EE-4DBA-8C18-DF02877D4D7A}"/>
          </ac:spMkLst>
        </pc:spChg>
        <pc:spChg chg="del mod">
          <ac:chgData name="Ahmed Hassan Mahmoud" userId="e1fd3737-7110-4fb0-b774-62404c0fbfc2" providerId="ADAL" clId="{2D04A02B-EFD0-4FE9-83A2-A6F002241E9F}" dt="2017-08-23T01:39:02.944" v="1139" actId="478"/>
          <ac:spMkLst>
            <pc:docMk/>
            <pc:sldMk cId="3501022813" sldId="259"/>
            <ac:spMk id="20" creationId="{B45823B6-34FE-4AC3-ACB1-01B3B2DC45ED}"/>
          </ac:spMkLst>
        </pc:spChg>
        <pc:spChg chg="del mod">
          <ac:chgData name="Ahmed Hassan Mahmoud" userId="e1fd3737-7110-4fb0-b774-62404c0fbfc2" providerId="ADAL" clId="{2D04A02B-EFD0-4FE9-83A2-A6F002241E9F}" dt="2017-08-23T01:23:15.421" v="245" actId="478"/>
          <ac:spMkLst>
            <pc:docMk/>
            <pc:sldMk cId="3501022813" sldId="259"/>
            <ac:spMk id="21" creationId="{0B68BFFF-D96F-4F2E-BB2D-DE931B5CF889}"/>
          </ac:spMkLst>
        </pc:spChg>
        <pc:spChg chg="del mod">
          <ac:chgData name="Ahmed Hassan Mahmoud" userId="e1fd3737-7110-4fb0-b774-62404c0fbfc2" providerId="ADAL" clId="{2D04A02B-EFD0-4FE9-83A2-A6F002241E9F}" dt="2017-08-23T01:23:33.587" v="254" actId="478"/>
          <ac:spMkLst>
            <pc:docMk/>
            <pc:sldMk cId="3501022813" sldId="259"/>
            <ac:spMk id="23" creationId="{FCA58347-F6F5-48D0-9F5B-F22E73D05E9B}"/>
          </ac:spMkLst>
        </pc:spChg>
        <pc:spChg chg="add del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24" creationId="{25621C40-240A-4492-BBF5-71270CD4D299}"/>
          </ac:spMkLst>
        </pc:spChg>
        <pc:spChg chg="add del">
          <ac:chgData name="Ahmed Hassan Mahmoud" userId="e1fd3737-7110-4fb0-b774-62404c0fbfc2" providerId="ADAL" clId="{2D04A02B-EFD0-4FE9-83A2-A6F002241E9F}" dt="2017-08-23T01:23:05.293" v="240" actId="20577"/>
          <ac:spMkLst>
            <pc:docMk/>
            <pc:sldMk cId="3501022813" sldId="259"/>
            <ac:spMk id="29" creationId="{BA175451-74F3-4DE4-9644-D137E5183C67}"/>
          </ac:spMkLst>
        </pc:spChg>
        <pc:spChg chg="add del mod">
          <ac:chgData name="Ahmed Hassan Mahmoud" userId="e1fd3737-7110-4fb0-b774-62404c0fbfc2" providerId="ADAL" clId="{2D04A02B-EFD0-4FE9-83A2-A6F002241E9F}" dt="2017-08-23T01:32:43.425" v="462" actId="478"/>
          <ac:spMkLst>
            <pc:docMk/>
            <pc:sldMk cId="3501022813" sldId="259"/>
            <ac:spMk id="30" creationId="{F7BB3AEC-8B6C-4852-8DDA-DF02D3CDA092}"/>
          </ac:spMkLst>
        </pc:spChg>
        <pc:spChg chg="add del mod">
          <ac:chgData name="Ahmed Hassan Mahmoud" userId="e1fd3737-7110-4fb0-b774-62404c0fbfc2" providerId="ADAL" clId="{2D04A02B-EFD0-4FE9-83A2-A6F002241E9F}" dt="2017-08-23T01:32:44.425" v="463" actId="478"/>
          <ac:spMkLst>
            <pc:docMk/>
            <pc:sldMk cId="3501022813" sldId="259"/>
            <ac:spMk id="31" creationId="{B59A3816-3FDD-4585-8499-B8A9671C998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40" creationId="{5025296D-0017-4045-BCBE-9369329073B3}"/>
          </ac:spMkLst>
        </pc:spChg>
        <pc:spChg chg="add del mod">
          <ac:chgData name="Ahmed Hassan Mahmoud" userId="e1fd3737-7110-4fb0-b774-62404c0fbfc2" providerId="ADAL" clId="{2D04A02B-EFD0-4FE9-83A2-A6F002241E9F}" dt="2017-08-23T01:38:51.136" v="1135" actId="478"/>
          <ac:spMkLst>
            <pc:docMk/>
            <pc:sldMk cId="3501022813" sldId="259"/>
            <ac:spMk id="42" creationId="{4395F4CC-6AC1-494E-96F8-C1A018293518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44" creationId="{8FF15DB4-AAE7-4C1A-A25C-B6A4CA62E442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45" creationId="{B43E99D6-586D-46CA-941D-2EF114EAB9DF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46" creationId="{D600E705-34A9-4BB4-BF14-1318590E4DFB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48" creationId="{1A23D056-166A-4A1C-A235-CA1AD1F7308F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0" creationId="{7C6B7596-E663-42B0-9C74-A20919FD92C4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2" creationId="{A9788CCC-E4A9-4A53-8A3B-B06B1E82604C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3" creationId="{A5ED0E7F-22D9-4618-B42A-118953173950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4" creationId="{95A38C02-DBA3-4294-9D32-E1C98F425760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6" creationId="{49BACB73-941B-4EAC-B8B4-CD95C5D688B2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8" creationId="{8EDB4166-BC67-44DE-9A0A-41E80B6D4A3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0" creationId="{4BAE3220-E2A2-4CDD-AF9E-2BBD606E84BD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2" creationId="{D2890E65-457D-42B6-A03A-4FE1A51E9523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63" creationId="{4F7A4AFC-A38A-4ED4-8778-6D56A96FF423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64" creationId="{BAB4C647-D687-41B7-B6D3-6220E2CF2E33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66" creationId="{5F7F3D33-407C-42D2-91A5-84949E9D4DB9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68" creationId="{45BE82B8-2A4B-4BA7-8ED0-1EB1CE9DAA49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70" creationId="{17FCEE85-89CE-4E2B-8B3F-A7B7908F49FA}"/>
          </ac:spMkLst>
        </pc:spChg>
        <pc:spChg chg="add del mod">
          <ac:chgData name="Ahmed Hassan Mahmoud" userId="e1fd3737-7110-4fb0-b774-62404c0fbfc2" providerId="ADAL" clId="{2D04A02B-EFD0-4FE9-83A2-A6F002241E9F}" dt="2017-08-23T01:41:34.190" v="1481" actId="478"/>
          <ac:spMkLst>
            <pc:docMk/>
            <pc:sldMk cId="3501022813" sldId="259"/>
            <ac:spMk id="71" creationId="{75D2DB25-A80B-4A77-825B-D8400273ADA8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2" creationId="{6029EA4B-BC66-4FF0-B2A6-916193E9474A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4" creationId="{94262F01-3345-46E7-9808-47C60108F940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6" creationId="{BAA8B539-5B3D-4144-AF1D-747CCA5923BB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8" creationId="{9D9DB942-F3D8-463E-BECA-8FDBECE30427}"/>
          </ac:spMkLst>
        </pc:spChg>
        <pc:spChg chg="add del mod">
          <ac:chgData name="Ahmed Hassan Mahmoud" userId="e1fd3737-7110-4fb0-b774-62404c0fbfc2" providerId="ADAL" clId="{2D04A02B-EFD0-4FE9-83A2-A6F002241E9F}" dt="2017-08-23T02:15:20.709" v="2260" actId="478"/>
          <ac:spMkLst>
            <pc:docMk/>
            <pc:sldMk cId="3501022813" sldId="259"/>
            <ac:spMk id="79" creationId="{73C9AE0A-B313-4270-99D7-25FBA1722B0A}"/>
          </ac:spMkLst>
        </pc:spChg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0" creationId="{FF800AC3-0525-4E33-A631-AD939C30600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2" creationId="{2AC34089-3A3E-4942-A782-D0B8E64DB1BD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4" creationId="{F80A023B-F070-4F25-9B15-59CAF85BA1D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6" creationId="{8C072413-8474-4DBA-873D-79C793D6C599}"/>
          </ac:spMkLst>
        </pc:spChg>
        <pc:spChg chg="add del mod">
          <ac:chgData name="Ahmed Hassan Mahmoud" userId="e1fd3737-7110-4fb0-b774-62404c0fbfc2" providerId="ADAL" clId="{2D04A02B-EFD0-4FE9-83A2-A6F002241E9F}" dt="2017-08-23T02:16:05.419" v="2278" actId="478"/>
          <ac:spMkLst>
            <pc:docMk/>
            <pc:sldMk cId="3501022813" sldId="259"/>
            <ac:spMk id="87" creationId="{A8EE3A73-5671-4687-86F6-8EC91E4E60A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8" creationId="{BFF410B3-ACC7-493C-B30E-5F2EAD3F7335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0" creationId="{96E46B53-2072-46E1-835B-052B8FC8B802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2" creationId="{4DB762D6-74F4-4CC5-9374-9A7B08113C55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4" creationId="{888A6967-3BAA-4BD0-8F19-B9A6FA12B59A}"/>
          </ac:spMkLst>
        </pc:spChg>
        <pc:spChg chg="add del mod">
          <ac:chgData name="Ahmed Hassan Mahmoud" userId="e1fd3737-7110-4fb0-b774-62404c0fbfc2" providerId="ADAL" clId="{2D04A02B-EFD0-4FE9-83A2-A6F002241E9F}" dt="2017-08-23T02:16:08.586" v="2281" actId="478"/>
          <ac:spMkLst>
            <pc:docMk/>
            <pc:sldMk cId="3501022813" sldId="259"/>
            <ac:spMk id="95" creationId="{A6A63594-C212-4DE9-9EB9-EFE1958DA53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6" creationId="{5AD9B79F-D660-4AD7-BA59-78408748928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8" creationId="{3B52A0D8-78E3-4D52-8655-5378D9F9641E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0" creationId="{7333434F-1592-4333-8821-23D7FCC71B77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2" creationId="{1BFDA4B2-7BA1-4BC8-80D6-DA1F32F05C57}"/>
          </ac:spMkLst>
        </pc:spChg>
        <pc:spChg chg="add del mod">
          <ac:chgData name="Ahmed Hassan Mahmoud" userId="e1fd3737-7110-4fb0-b774-62404c0fbfc2" providerId="ADAL" clId="{2D04A02B-EFD0-4FE9-83A2-A6F002241E9F}" dt="2017-08-23T02:16:07.514" v="2280" actId="478"/>
          <ac:spMkLst>
            <pc:docMk/>
            <pc:sldMk cId="3501022813" sldId="259"/>
            <ac:spMk id="103" creationId="{278B1546-5618-4342-93B6-244B7F0CCCA0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4" creationId="{6B420524-6F4D-48DF-A717-E4A04B156B9F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6" creationId="{BE155C49-A5F3-4E6A-B0ED-1A59192AB7B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8" creationId="{F6B70D54-C633-4AF0-9685-332F328181A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0" creationId="{D7960F9A-073B-4BE1-99A5-7546601C7097}"/>
          </ac:spMkLst>
        </pc:spChg>
        <pc:spChg chg="add del mod">
          <ac:chgData name="Ahmed Hassan Mahmoud" userId="e1fd3737-7110-4fb0-b774-62404c0fbfc2" providerId="ADAL" clId="{2D04A02B-EFD0-4FE9-83A2-A6F002241E9F}" dt="2017-08-23T02:16:06.450" v="2279" actId="478"/>
          <ac:spMkLst>
            <pc:docMk/>
            <pc:sldMk cId="3501022813" sldId="259"/>
            <ac:spMk id="111" creationId="{CC9A4D1D-4DD6-4735-8950-55673969E34E}"/>
          </ac:spMkLst>
        </pc:spChg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2" creationId="{0C5DBCC0-F38E-464A-9C55-58F4E7E5C28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4" creationId="{57918327-F8DB-4626-A6CB-B86504ECA9E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6" creationId="{93349C66-6599-4189-919A-B8042A8DD5C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8" creationId="{3E394865-ED4A-46F5-A009-C5E28137D9C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4" creationId="{D7694F4A-2278-459C-ACB0-61F56128E06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5" creationId="{37661248-77BC-4167-AE51-2733A14D21E4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6" creationId="{AA0A45BC-87DC-4AAE-B744-B5F7A599AA7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7" creationId="{74295002-DD9B-4A7F-AF89-675BC24AA36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8" creationId="{ED7A82C4-78A4-4FF9-9193-47E5AF9E67C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9" creationId="{8F16AC3E-C9AB-414B-966E-11E3A022B69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0" creationId="{6E1476E0-7B31-42B1-96DF-78CF28A071E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1" creationId="{79DC51BB-911A-48CE-91C5-ECF5D2E8ED4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2" creationId="{E35E44A0-666B-4696-B24D-03E481E2157F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6" creationId="{3787186F-5127-40E0-A990-D36D6DF2527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7" creationId="{C8FA5A69-0B14-4385-AE55-5770D1372B72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8" creationId="{18B984C3-2E42-4918-BBB4-162C16F8C5A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3" creationId="{B6FCF292-0FEC-46D9-8F4A-37562FD2EC38}"/>
          </ac:spMkLst>
        </pc:spChg>
        <pc:spChg chg="add del mod">
          <ac:chgData name="Ahmed Hassan Mahmoud" userId="e1fd3737-7110-4fb0-b774-62404c0fbfc2" providerId="ADAL" clId="{2D04A02B-EFD0-4FE9-83A2-A6F002241E9F}" dt="2017-08-23T02:16:12.480" v="2282" actId="20577"/>
          <ac:spMkLst>
            <pc:docMk/>
            <pc:sldMk cId="3501022813" sldId="259"/>
            <ac:spMk id="145" creationId="{07B7C78D-3CD0-4747-B6B6-23871405980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7" creationId="{3B5C7813-26F5-48AA-BDCA-7A4A387D92F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9" creationId="{E458677C-F217-4B0B-B087-2CB184113890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1" creationId="{B747E64C-AB92-4944-8F9D-577F531A257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3" creationId="{8CEAEFCE-1B43-4C0C-9919-C4937511ABD2}"/>
          </ac:spMkLst>
        </pc:spChg>
        <pc:spChg chg="add del mod">
          <ac:chgData name="Ahmed Hassan Mahmoud" userId="e1fd3737-7110-4fb0-b774-62404c0fbfc2" providerId="ADAL" clId="{2D04A02B-EFD0-4FE9-83A2-A6F002241E9F}" dt="2017-08-23T02:23:21.255" v="2760" actId="478"/>
          <ac:spMkLst>
            <pc:docMk/>
            <pc:sldMk cId="3501022813" sldId="259"/>
            <ac:spMk id="158" creationId="{4BB6C12B-FEFF-4157-BAFD-D30AFCCC6FCE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9" creationId="{3FD2BEF7-0A47-4F65-8F97-59B11A7DA37C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60" creationId="{87333779-C7AF-4E70-91DB-C6BAEA8828FA}"/>
          </ac:spMkLst>
        </pc:spChg>
        <pc:picChg chg="del">
          <ac:chgData name="Ahmed Hassan Mahmoud" userId="e1fd3737-7110-4fb0-b774-62404c0fbfc2" providerId="ADAL" clId="{2D04A02B-EFD0-4FE9-83A2-A6F002241E9F}" dt="2017-08-23T01:18:24.951" v="179" actId="478"/>
          <ac:picMkLst>
            <pc:docMk/>
            <pc:sldMk cId="3501022813" sldId="259"/>
            <ac:picMk id="3" creationId="{27E92D17-681F-4078-AEB6-D71EABF26DB6}"/>
          </ac:picMkLst>
        </pc:picChg>
        <pc:picChg chg="del mod">
          <ac:chgData name="Ahmed Hassan Mahmoud" userId="e1fd3737-7110-4fb0-b774-62404c0fbfc2" providerId="ADAL" clId="{2D04A02B-EFD0-4FE9-83A2-A6F002241E9F}" dt="2017-08-23T01:22:51.315" v="234" actId="478"/>
          <ac:picMkLst>
            <pc:docMk/>
            <pc:sldMk cId="3501022813" sldId="259"/>
            <ac:picMk id="10" creationId="{901A9DA9-E7A9-40DA-8024-09795CC63D99}"/>
          </ac:picMkLst>
        </pc:picChg>
        <pc:picChg chg="del mod">
          <ac:chgData name="Ahmed Hassan Mahmoud" userId="e1fd3737-7110-4fb0-b774-62404c0fbfc2" providerId="ADAL" clId="{2D04A02B-EFD0-4FE9-83A2-A6F002241E9F}" dt="2017-08-23T01:22:52.003" v="235" actId="478"/>
          <ac:picMkLst>
            <pc:docMk/>
            <pc:sldMk cId="3501022813" sldId="259"/>
            <ac:picMk id="12" creationId="{F3D1BE46-FBA0-4B0F-BFAE-BDBF2C17A2C3}"/>
          </ac:picMkLst>
        </pc:picChg>
        <pc:picChg chg="del mod">
          <ac:chgData name="Ahmed Hassan Mahmoud" userId="e1fd3737-7110-4fb0-b774-62404c0fbfc2" providerId="ADAL" clId="{2D04A02B-EFD0-4FE9-83A2-A6F002241E9F}" dt="2017-08-23T01:22:54.962" v="238" actId="478"/>
          <ac:picMkLst>
            <pc:docMk/>
            <pc:sldMk cId="3501022813" sldId="259"/>
            <ac:picMk id="14" creationId="{8E5B84C7-3C4B-4CDD-AB2A-ACF0807CEBEE}"/>
          </ac:picMkLst>
        </pc:picChg>
        <pc:picChg chg="del mod">
          <ac:chgData name="Ahmed Hassan Mahmoud" userId="e1fd3737-7110-4fb0-b774-62404c0fbfc2" providerId="ADAL" clId="{2D04A02B-EFD0-4FE9-83A2-A6F002241E9F}" dt="2017-08-23T01:26:17.808" v="350" actId="478"/>
          <ac:picMkLst>
            <pc:docMk/>
            <pc:sldMk cId="3501022813" sldId="259"/>
            <ac:picMk id="19" creationId="{2C9A267F-F637-47DF-8978-84752B614EB4}"/>
          </ac:picMkLst>
        </pc:picChg>
        <pc:picChg chg="add del mod ord">
          <ac:chgData name="Ahmed Hassan Mahmoud" userId="e1fd3737-7110-4fb0-b774-62404c0fbfc2" providerId="ADAL" clId="{2D04A02B-EFD0-4FE9-83A2-A6F002241E9F}" dt="2017-08-23T01:39:02.944" v="1139" actId="478"/>
          <ac:picMkLst>
            <pc:docMk/>
            <pc:sldMk cId="3501022813" sldId="259"/>
            <ac:picMk id="38" creationId="{B61876DF-666C-496B-B19D-DCB91565883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39" creationId="{EF3F3A9D-E9BD-4D23-B133-B608D475B870}"/>
          </ac:picMkLst>
        </pc:picChg>
        <pc:picChg chg="add del mod">
          <ac:chgData name="Ahmed Hassan Mahmoud" userId="e1fd3737-7110-4fb0-b774-62404c0fbfc2" providerId="ADAL" clId="{2D04A02B-EFD0-4FE9-83A2-A6F002241E9F}" dt="2017-08-23T01:38:51.136" v="1135" actId="478"/>
          <ac:picMkLst>
            <pc:docMk/>
            <pc:sldMk cId="3501022813" sldId="259"/>
            <ac:picMk id="41" creationId="{79F89F9E-7748-49FC-BA66-8E924305A4E8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3" creationId="{81B08167-C0C8-4683-A2A5-B906AD3B9AA0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7" creationId="{0D9E7E91-BE32-474B-B61C-BB1ED9F3EB18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9" creationId="{E05623D4-0BA0-4CD4-A7E7-84B452142F31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51" creationId="{807D9BDA-ABF1-4BB4-979F-CCC317501BF3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55" creationId="{E37203AF-5669-455B-ADBB-C5D0E2F371D7}"/>
          </ac:picMkLst>
        </pc:picChg>
        <pc:picChg chg="add del mod">
          <ac:chgData name="Ahmed Hassan Mahmoud" userId="e1fd3737-7110-4fb0-b774-62404c0fbfc2" providerId="ADAL" clId="{2D04A02B-EFD0-4FE9-83A2-A6F002241E9F}" dt="2017-08-23T01:36:54.999" v="1056" actId="478"/>
          <ac:picMkLst>
            <pc:docMk/>
            <pc:sldMk cId="3501022813" sldId="259"/>
            <ac:picMk id="57" creationId="{C3F8B8B2-8E31-4285-8061-F3641EEFADBE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59" creationId="{5312865A-35F1-4827-BD95-DA75B8FE18F2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61" creationId="{429E74BE-AD49-4D0C-BBFD-A680AE40A280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5" creationId="{5011228B-802C-47FC-A98C-D1FE02149AA3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7" creationId="{CC388A3A-D589-48C3-9095-75DADCDB3466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9" creationId="{353DD5E9-B48B-478F-98FF-C87BBA0DC09D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3" creationId="{D0876A91-77E6-47CD-9CDA-0FBF6B967029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5" creationId="{918EFCE5-7617-4790-890C-A57504BB8FBB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7" creationId="{0C361090-E76B-4162-A3E4-27CDB74A12F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1" creationId="{BD030C14-85B4-4F7C-B4BB-8BA53ED76FFC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3" creationId="{881BA458-AC7B-46A0-8DB3-183D643D2CD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5" creationId="{B789681C-9863-47E2-B49E-C72E6F9FFCCD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9" creationId="{29F85E53-0BD6-45E4-9343-CC014C2E3B41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1" creationId="{FCEA3D78-6B14-4125-A836-7BA83C8DB9C1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3" creationId="{00E26C5C-4EB2-4C9C-B68B-C640DDBD8730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7" creationId="{0A4FD0D6-337A-4EBA-B04D-088559ECA0D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9" creationId="{1FFB12BD-9BA1-4811-AE7F-F939A16E742B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1" creationId="{50CADD0C-AF51-4CC1-84C7-410C6B831DAB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5" creationId="{4686CBEF-F18B-45E5-93CF-A90B10A9521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7" creationId="{C9356907-CD65-4B91-9546-74BBAAE62190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9" creationId="{EF6A90F9-A909-458B-856B-3396F9B1F018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3" creationId="{C2573BC4-0915-438A-B386-D9F07E07B2EA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5" creationId="{42074430-3C04-4BAA-959D-11D2F3FC23C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7" creationId="{81FA1582-C3DD-432A-ACC1-6593C5E8C613}"/>
          </ac:picMkLst>
        </pc:picChg>
        <pc:picChg chg="add mod or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0" creationId="{FCB789F8-2849-4796-BC5A-2EDB1D5B35D8}"/>
          </ac:picMkLst>
        </pc:picChg>
        <pc:picChg chg="add del mod">
          <ac:chgData name="Ahmed Hassan Mahmoud" userId="e1fd3737-7110-4fb0-b774-62404c0fbfc2" providerId="ADAL" clId="{2D04A02B-EFD0-4FE9-83A2-A6F002241E9F}" dt="2017-08-23T02:15:08.179" v="2254" actId="478"/>
          <ac:picMkLst>
            <pc:docMk/>
            <pc:sldMk cId="3501022813" sldId="259"/>
            <ac:picMk id="141" creationId="{75AB78FE-C6D5-423C-9AA9-B4A41372B787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2" creationId="{50C03507-B8EF-443B-A4BD-9CEA9BB16C50}"/>
          </ac:picMkLst>
        </pc:picChg>
        <pc:picChg chg="add del mod">
          <ac:chgData name="Ahmed Hassan Mahmoud" userId="e1fd3737-7110-4fb0-b774-62404c0fbfc2" providerId="ADAL" clId="{2D04A02B-EFD0-4FE9-83A2-A6F002241E9F}" dt="2017-08-23T02:16:12.480" v="2282" actId="20577"/>
          <ac:picMkLst>
            <pc:docMk/>
            <pc:sldMk cId="3501022813" sldId="259"/>
            <ac:picMk id="144" creationId="{BC52D3B1-4ED4-4D8E-A153-DEF541FEFF2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6" creationId="{B1523548-C8BB-44CA-BD28-F732EBC36DFD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8" creationId="{0BF1CA97-A045-4FC6-8682-93A81DC7D2D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50" creationId="{5CEA6DDF-32CF-4B30-BEC2-E02712A76AF7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52" creationId="{B0A3DFA1-2553-4D7A-8891-E24CE7577B5B}"/>
          </ac:picMkLst>
        </pc:pic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5" creationId="{682C6D04-69FE-4293-8EF9-3DAC8F6E51E9}"/>
          </ac:cxnSpMkLst>
        </pc:cxnChg>
        <pc:cxnChg chg="add del mod">
          <ac:chgData name="Ahmed Hassan Mahmoud" userId="e1fd3737-7110-4fb0-b774-62404c0fbfc2" providerId="ADAL" clId="{2D04A02B-EFD0-4FE9-83A2-A6F002241E9F}" dt="2017-08-23T01:21:00.091" v="208" actId="478"/>
          <ac:cxnSpMkLst>
            <pc:docMk/>
            <pc:sldMk cId="3501022813" sldId="259"/>
            <ac:cxnSpMk id="18" creationId="{2D9E464D-77F8-4922-8BE7-F940BAB1F4C6}"/>
          </ac:cxnSpMkLst>
        </pc:cxnChg>
        <pc:cxnChg chg="add del">
          <ac:chgData name="Ahmed Hassan Mahmoud" userId="e1fd3737-7110-4fb0-b774-62404c0fbfc2" providerId="ADAL" clId="{2D04A02B-EFD0-4FE9-83A2-A6F002241E9F}" dt="2017-08-23T01:20:58.305" v="207" actId="20577"/>
          <ac:cxnSpMkLst>
            <pc:docMk/>
            <pc:sldMk cId="3501022813" sldId="259"/>
            <ac:cxnSpMk id="22" creationId="{5F5DB599-BA29-474D-8D56-E36B6E5ECD4F}"/>
          </ac:cxnSpMkLst>
        </pc:cxnChg>
        <pc:cxnChg chg="add del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25" creationId="{203F2F89-2D85-408B-B1F4-1A6FBC37D07F}"/>
          </ac:cxnSpMkLst>
        </pc:cxn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26" creationId="{EEED6E07-9D35-4331-AC43-D63909CEA523}"/>
          </ac:cxnSpMkLst>
        </pc:cxnChg>
        <pc:cxnChg chg="add del mod">
          <ac:chgData name="Ahmed Hassan Mahmoud" userId="e1fd3737-7110-4fb0-b774-62404c0fbfc2" providerId="ADAL" clId="{2D04A02B-EFD0-4FE9-83A2-A6F002241E9F}" dt="2017-08-23T01:26:52.081" v="375" actId="478"/>
          <ac:cxnSpMkLst>
            <pc:docMk/>
            <pc:sldMk cId="3501022813" sldId="259"/>
            <ac:cxnSpMk id="27" creationId="{5C4A3D5F-E63C-4DE8-B60D-3F489CA6609C}"/>
          </ac:cxnSpMkLst>
        </pc:cxnChg>
        <pc:cxnChg chg="add del mod">
          <ac:chgData name="Ahmed Hassan Mahmoud" userId="e1fd3737-7110-4fb0-b774-62404c0fbfc2" providerId="ADAL" clId="{2D04A02B-EFD0-4FE9-83A2-A6F002241E9F}" dt="2017-08-23T01:26:53.218" v="376" actId="478"/>
          <ac:cxnSpMkLst>
            <pc:docMk/>
            <pc:sldMk cId="3501022813" sldId="259"/>
            <ac:cxnSpMk id="28" creationId="{C90B4ECD-777E-4ED0-9D41-03F4018781C3}"/>
          </ac:cxnSpMkLst>
        </pc:cxn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121" creationId="{95ECBE29-894F-4006-A03B-8381B010B1FF}"/>
          </ac:cxnSpMkLst>
        </pc:cxnChg>
      </pc:sldChg>
      <pc:sldChg chg="addSp delSp modSp add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4169837908" sldId="260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8" creationId="{12551197-C256-4843-AF46-597DE88DA0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17" creationId="{9DBB111F-81EE-4DBA-8C18-DF02877D4D7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4" creationId="{25621C40-240A-4492-BBF5-71270CD4D299}"/>
          </ac:spMkLst>
        </pc:sp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3" creationId="{27E92D17-681F-4078-AEB6-D71EABF26DB6}"/>
          </ac:picMkLst>
        </pc:picChg>
        <pc:picChg chg="add del mod">
          <ac:chgData name="Ahmed Hassan Mahmoud" userId="e1fd3737-7110-4fb0-b774-62404c0fbfc2" providerId="ADAL" clId="{2D04A02B-EFD0-4FE9-83A2-A6F002241E9F}" dt="2017-08-25T21:30:34.096" v="2833" actId="478"/>
          <ac:picMkLst>
            <pc:docMk/>
            <pc:sldMk cId="4169837908" sldId="260"/>
            <ac:picMk id="4" creationId="{E3ED2B1F-9AD0-4CCA-9BEA-02214DD18095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4" creationId="{8E5B84C7-3C4B-4CDD-AB2A-ACF0807CEBEE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9" creationId="{2C9A267F-F637-47DF-8978-84752B614EB4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9-13T22:56:00.191" v="5997" actId="14100"/>
        <pc:sldMkLst>
          <pc:docMk/>
          <pc:sldMk cId="211623127" sldId="261"/>
        </pc:sldMkLst>
        <pc:spChg chg="del mod">
          <ac:chgData name="Ahmed Hassan Mahmoud" userId="e1fd3737-7110-4fb0-b774-62404c0fbfc2" providerId="ADAL" clId="{2D04A02B-EFD0-4FE9-83A2-A6F002241E9F}" dt="2017-08-25T21:33:49.706" v="3215" actId="478"/>
          <ac:spMkLst>
            <pc:docMk/>
            <pc:sldMk cId="211623127" sldId="261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9-13T22:54:19.552" v="5912" actId="1036"/>
          <ac:spMkLst>
            <pc:docMk/>
            <pc:sldMk cId="211623127" sldId="261"/>
            <ac:spMk id="7" creationId="{54FD94AC-F60A-4D1E-A4CB-E780342482C6}"/>
          </ac:spMkLst>
        </pc:spChg>
        <pc:spChg chg="del mod">
          <ac:chgData name="Ahmed Hassan Mahmoud" userId="e1fd3737-7110-4fb0-b774-62404c0fbfc2" providerId="ADAL" clId="{2D04A02B-EFD0-4FE9-83A2-A6F002241E9F}" dt="2017-08-25T21:33:50.898" v="3216" actId="478"/>
          <ac:spMkLst>
            <pc:docMk/>
            <pc:sldMk cId="211623127" sldId="261"/>
            <ac:spMk id="8" creationId="{12551197-C256-4843-AF46-597DE88DA056}"/>
          </ac:spMkLst>
        </pc:spChg>
        <pc:spChg chg="add mod ord">
          <ac:chgData name="Ahmed Hassan Mahmoud" userId="e1fd3737-7110-4fb0-b774-62404c0fbfc2" providerId="ADAL" clId="{2D04A02B-EFD0-4FE9-83A2-A6F002241E9F}" dt="2017-09-13T22:54:47.269" v="5916" actId="14100"/>
          <ac:spMkLst>
            <pc:docMk/>
            <pc:sldMk cId="211623127" sldId="261"/>
            <ac:spMk id="16" creationId="{E09E6AFE-C824-430B-835F-6CA8FFF5B130}"/>
          </ac:spMkLst>
        </pc:spChg>
        <pc:spChg chg="mod ord">
          <ac:chgData name="Ahmed Hassan Mahmoud" userId="e1fd3737-7110-4fb0-b774-62404c0fbfc2" providerId="ADAL" clId="{2D04A02B-EFD0-4FE9-83A2-A6F002241E9F}" dt="2017-09-13T22:56:00.191" v="5997" actId="14100"/>
          <ac:spMkLst>
            <pc:docMk/>
            <pc:sldMk cId="211623127" sldId="261"/>
            <ac:spMk id="17" creationId="{9DBB111F-81EE-4DBA-8C18-DF02877D4D7A}"/>
          </ac:spMkLst>
        </pc:spChg>
        <pc:spChg chg="add mod ord">
          <ac:chgData name="Ahmed Hassan Mahmoud" userId="e1fd3737-7110-4fb0-b774-62404c0fbfc2" providerId="ADAL" clId="{2D04A02B-EFD0-4FE9-83A2-A6F002241E9F}" dt="2017-09-13T22:55:06.488" v="5920" actId="14100"/>
          <ac:spMkLst>
            <pc:docMk/>
            <pc:sldMk cId="211623127" sldId="261"/>
            <ac:spMk id="18" creationId="{C013EA58-13A8-4930-BA66-CD3960A2B41E}"/>
          </ac:spMkLst>
        </pc:spChg>
        <pc:spChg chg="mod">
          <ac:chgData name="Ahmed Hassan Mahmoud" userId="e1fd3737-7110-4fb0-b774-62404c0fbfc2" providerId="ADAL" clId="{2D04A02B-EFD0-4FE9-83A2-A6F002241E9F}" dt="2017-09-13T22:55:32.806" v="5950" actId="1037"/>
          <ac:spMkLst>
            <pc:docMk/>
            <pc:sldMk cId="211623127" sldId="261"/>
            <ac:spMk id="20" creationId="{B45823B6-34FE-4AC3-ACB1-01B3B2DC45ED}"/>
          </ac:spMkLst>
        </pc:spChg>
        <pc:spChg chg="del mod">
          <ac:chgData name="Ahmed Hassan Mahmoud" userId="e1fd3737-7110-4fb0-b774-62404c0fbfc2" providerId="ADAL" clId="{2D04A02B-EFD0-4FE9-83A2-A6F002241E9F}" dt="2017-08-25T21:34:12.781" v="3380" actId="478"/>
          <ac:spMkLst>
            <pc:docMk/>
            <pc:sldMk cId="211623127" sldId="261"/>
            <ac:spMk id="21" creationId="{0B68BFFF-D96F-4F2E-BB2D-DE931B5CF889}"/>
          </ac:spMkLst>
        </pc:spChg>
        <pc:spChg chg="add mod ord">
          <ac:chgData name="Ahmed Hassan Mahmoud" userId="e1fd3737-7110-4fb0-b774-62404c0fbfc2" providerId="ADAL" clId="{2D04A02B-EFD0-4FE9-83A2-A6F002241E9F}" dt="2017-09-13T22:55:15.281" v="5922" actId="14100"/>
          <ac:spMkLst>
            <pc:docMk/>
            <pc:sldMk cId="211623127" sldId="261"/>
            <ac:spMk id="22" creationId="{65E3F930-5DFC-4D10-BAFB-98ADE46CF423}"/>
          </ac:spMkLst>
        </pc:spChg>
        <pc:spChg chg="del mod">
          <ac:chgData name="Ahmed Hassan Mahmoud" userId="e1fd3737-7110-4fb0-b774-62404c0fbfc2" providerId="ADAL" clId="{2D04A02B-EFD0-4FE9-83A2-A6F002241E9F}" dt="2017-08-25T21:34:15.149" v="3381" actId="478"/>
          <ac:spMkLst>
            <pc:docMk/>
            <pc:sldMk cId="211623127" sldId="261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9-13T22:54:19.552" v="5912" actId="1036"/>
          <ac:spMkLst>
            <pc:docMk/>
            <pc:sldMk cId="211623127" sldId="261"/>
            <ac:spMk id="24" creationId="{25621C40-240A-4492-BBF5-71270CD4D299}"/>
          </ac:spMkLst>
        </pc:spChg>
        <pc:spChg chg="add mod">
          <ac:chgData name="Ahmed Hassan Mahmoud" userId="e1fd3737-7110-4fb0-b774-62404c0fbfc2" providerId="ADAL" clId="{2D04A02B-EFD0-4FE9-83A2-A6F002241E9F}" dt="2017-09-13T22:55:37.174" v="5952" actId="1037"/>
          <ac:spMkLst>
            <pc:docMk/>
            <pc:sldMk cId="211623127" sldId="261"/>
            <ac:spMk id="26" creationId="{7A0BD4AC-BE45-4012-9C02-6EA2EFAE981A}"/>
          </ac:spMkLst>
        </pc:spChg>
        <pc:spChg chg="add mod">
          <ac:chgData name="Ahmed Hassan Mahmoud" userId="e1fd3737-7110-4fb0-b774-62404c0fbfc2" providerId="ADAL" clId="{2D04A02B-EFD0-4FE9-83A2-A6F002241E9F}" dt="2017-09-13T22:55:44.903" v="5973" actId="1038"/>
          <ac:spMkLst>
            <pc:docMk/>
            <pc:sldMk cId="211623127" sldId="261"/>
            <ac:spMk id="28" creationId="{AA64BFD6-C2CD-4401-B7D8-05002745DD90}"/>
          </ac:spMkLst>
        </pc:spChg>
        <pc:spChg chg="add mod">
          <ac:chgData name="Ahmed Hassan Mahmoud" userId="e1fd3737-7110-4fb0-b774-62404c0fbfc2" providerId="ADAL" clId="{2D04A02B-EFD0-4FE9-83A2-A6F002241E9F}" dt="2017-09-13T22:55:50.278" v="5995" actId="1038"/>
          <ac:spMkLst>
            <pc:docMk/>
            <pc:sldMk cId="211623127" sldId="261"/>
            <ac:spMk id="30" creationId="{9084A6DA-1FA7-4442-934E-11037502F307}"/>
          </ac:spMkLst>
        </pc:spChg>
        <pc:picChg chg="add del mod ord">
          <ac:chgData name="Ahmed Hassan Mahmoud" userId="e1fd3737-7110-4fb0-b774-62404c0fbfc2" providerId="ADAL" clId="{2D04A02B-EFD0-4FE9-83A2-A6F002241E9F}" dt="2017-09-01T18:24:40.780" v="5649" actId="478"/>
          <ac:picMkLst>
            <pc:docMk/>
            <pc:sldMk cId="211623127" sldId="261"/>
            <ac:picMk id="2" creationId="{EC328CBD-D3F1-435F-A94E-51DFA74FCE15}"/>
          </ac:picMkLst>
        </pc:picChg>
        <pc:picChg chg="add del mod ord">
          <ac:chgData name="Ahmed Hassan Mahmoud" userId="e1fd3737-7110-4fb0-b774-62404c0fbfc2" providerId="ADAL" clId="{2D04A02B-EFD0-4FE9-83A2-A6F002241E9F}" dt="2017-09-13T22:12:59.201" v="5746" actId="478"/>
          <ac:picMkLst>
            <pc:docMk/>
            <pc:sldMk cId="211623127" sldId="261"/>
            <ac:picMk id="2" creationId="{49B6ACB1-652E-4619-A8BF-3AFB04E0A0FC}"/>
          </ac:picMkLst>
        </pc:picChg>
        <pc:picChg chg="del">
          <ac:chgData name="Ahmed Hassan Mahmoud" userId="e1fd3737-7110-4fb0-b774-62404c0fbfc2" providerId="ADAL" clId="{2D04A02B-EFD0-4FE9-83A2-A6F002241E9F}" dt="2017-08-25T21:30:38.529" v="2834" actId="478"/>
          <ac:picMkLst>
            <pc:docMk/>
            <pc:sldMk cId="211623127" sldId="261"/>
            <ac:picMk id="3" creationId="{27E92D17-681F-4078-AEB6-D71EABF26DB6}"/>
          </ac:picMkLst>
        </pc:picChg>
        <pc:picChg chg="add del mod ord">
          <ac:chgData name="Ahmed Hassan Mahmoud" userId="e1fd3737-7110-4fb0-b774-62404c0fbfc2" providerId="ADAL" clId="{2D04A02B-EFD0-4FE9-83A2-A6F002241E9F}" dt="2017-09-13T22:18:07.935" v="5767" actId="478"/>
          <ac:picMkLst>
            <pc:docMk/>
            <pc:sldMk cId="211623127" sldId="261"/>
            <ac:picMk id="3" creationId="{7544E6FF-D76D-4B09-9FF8-E03D2332AE79}"/>
          </ac:picMkLst>
        </pc:picChg>
        <pc:picChg chg="add del mod">
          <ac:chgData name="Ahmed Hassan Mahmoud" userId="e1fd3737-7110-4fb0-b774-62404c0fbfc2" providerId="ADAL" clId="{2D04A02B-EFD0-4FE9-83A2-A6F002241E9F}" dt="2017-09-01T18:23:31.226" v="5630" actId="478"/>
          <ac:picMkLst>
            <pc:docMk/>
            <pc:sldMk cId="211623127" sldId="261"/>
            <ac:picMk id="3" creationId="{1C480C1D-99D2-4F5B-8671-F06EA8840271}"/>
          </ac:picMkLst>
        </pc:picChg>
        <pc:picChg chg="del mod ord">
          <ac:chgData name="Ahmed Hassan Mahmoud" userId="e1fd3737-7110-4fb0-b774-62404c0fbfc2" providerId="ADAL" clId="{2D04A02B-EFD0-4FE9-83A2-A6F002241E9F}" dt="2017-09-13T22:11:52.159" v="5730" actId="478"/>
          <ac:picMkLst>
            <pc:docMk/>
            <pc:sldMk cId="211623127" sldId="261"/>
            <ac:picMk id="4" creationId="{E3ED2B1F-9AD0-4CCA-9BEA-02214DD18095}"/>
          </ac:picMkLst>
        </pc:picChg>
        <pc:picChg chg="add del mod">
          <ac:chgData name="Ahmed Hassan Mahmoud" userId="e1fd3737-7110-4fb0-b774-62404c0fbfc2" providerId="ADAL" clId="{2D04A02B-EFD0-4FE9-83A2-A6F002241E9F}" dt="2017-09-13T22:18:29.417" v="5772" actId="478"/>
          <ac:picMkLst>
            <pc:docMk/>
            <pc:sldMk cId="211623127" sldId="261"/>
            <ac:picMk id="5" creationId="{7445221D-0143-471D-8C4C-534514923E84}"/>
          </ac:picMkLst>
        </pc:picChg>
        <pc:picChg chg="add del mod ord">
          <ac:chgData name="Ahmed Hassan Mahmoud" userId="e1fd3737-7110-4fb0-b774-62404c0fbfc2" providerId="ADAL" clId="{2D04A02B-EFD0-4FE9-83A2-A6F002241E9F}" dt="2017-09-01T18:24:44.275" v="5650" actId="478"/>
          <ac:picMkLst>
            <pc:docMk/>
            <pc:sldMk cId="211623127" sldId="261"/>
            <ac:picMk id="5" creationId="{434A12A5-F6D7-4D2C-94DC-B7DC2C7D8379}"/>
          </ac:picMkLst>
        </pc:picChg>
        <pc:picChg chg="add del mod ord">
          <ac:chgData name="Ahmed Hassan Mahmoud" userId="e1fd3737-7110-4fb0-b774-62404c0fbfc2" providerId="ADAL" clId="{2D04A02B-EFD0-4FE9-83A2-A6F002241E9F}" dt="2017-09-13T22:28:02.708" v="5797" actId="478"/>
          <ac:picMkLst>
            <pc:docMk/>
            <pc:sldMk cId="211623127" sldId="261"/>
            <ac:picMk id="6" creationId="{8556EA53-0780-43E0-86AC-F27708601BFB}"/>
          </ac:picMkLst>
        </pc:picChg>
        <pc:picChg chg="add del mod ord">
          <ac:chgData name="Ahmed Hassan Mahmoud" userId="e1fd3737-7110-4fb0-b774-62404c0fbfc2" providerId="ADAL" clId="{2D04A02B-EFD0-4FE9-83A2-A6F002241E9F}" dt="2017-09-13T22:28:20.325" v="5801" actId="478"/>
          <ac:picMkLst>
            <pc:docMk/>
            <pc:sldMk cId="211623127" sldId="261"/>
            <ac:picMk id="8" creationId="{C78AD867-36EA-4D23-8719-6EF7E604705A}"/>
          </ac:picMkLst>
        </pc:picChg>
        <pc:picChg chg="add del mod ord">
          <ac:chgData name="Ahmed Hassan Mahmoud" userId="e1fd3737-7110-4fb0-b774-62404c0fbfc2" providerId="ADAL" clId="{2D04A02B-EFD0-4FE9-83A2-A6F002241E9F}" dt="2017-09-13T22:26:13.276" v="5794" actId="478"/>
          <ac:picMkLst>
            <pc:docMk/>
            <pc:sldMk cId="211623127" sldId="261"/>
            <ac:picMk id="9" creationId="{DF3F11B0-B0D4-4A76-A537-B2BECDA1507C}"/>
          </ac:picMkLst>
        </pc:picChg>
        <pc:picChg chg="add del mod ord">
          <ac:chgData name="Ahmed Hassan Mahmoud" userId="e1fd3737-7110-4fb0-b774-62404c0fbfc2" providerId="ADAL" clId="{2D04A02B-EFD0-4FE9-83A2-A6F002241E9F}" dt="2017-09-01T18:24:45.140" v="5651" actId="478"/>
          <ac:picMkLst>
            <pc:docMk/>
            <pc:sldMk cId="211623127" sldId="261"/>
            <ac:picMk id="9" creationId="{F8F60C66-62F1-485A-8C56-0064F2B8E9D3}"/>
          </ac:picMkLst>
        </pc:picChg>
        <pc:picChg chg="del mod">
          <ac:chgData name="Ahmed Hassan Mahmoud" userId="e1fd3737-7110-4fb0-b774-62404c0fbfc2" providerId="ADAL" clId="{2D04A02B-EFD0-4FE9-83A2-A6F002241E9F}" dt="2017-08-25T21:36:46.206" v="3384" actId="478"/>
          <ac:picMkLst>
            <pc:docMk/>
            <pc:sldMk cId="211623127" sldId="261"/>
            <ac:picMk id="10" creationId="{901A9DA9-E7A9-40DA-8024-09795CC63D99}"/>
          </ac:picMkLst>
        </pc:picChg>
        <pc:picChg chg="add del mod ord">
          <ac:chgData name="Ahmed Hassan Mahmoud" userId="e1fd3737-7110-4fb0-b774-62404c0fbfc2" providerId="ADAL" clId="{2D04A02B-EFD0-4FE9-83A2-A6F002241E9F}" dt="2017-09-13T22:28:41.755" v="5807" actId="478"/>
          <ac:picMkLst>
            <pc:docMk/>
            <pc:sldMk cId="211623127" sldId="261"/>
            <ac:picMk id="10" creationId="{73FE93A7-DEB8-4BEC-B986-198134E92D3A}"/>
          </ac:picMkLst>
        </pc:picChg>
        <pc:picChg chg="add del mod ord">
          <ac:chgData name="Ahmed Hassan Mahmoud" userId="e1fd3737-7110-4fb0-b774-62404c0fbfc2" providerId="ADAL" clId="{2D04A02B-EFD0-4FE9-83A2-A6F002241E9F}" dt="2017-09-01T18:24:45.779" v="5652" actId="478"/>
          <ac:picMkLst>
            <pc:docMk/>
            <pc:sldMk cId="211623127" sldId="261"/>
            <ac:picMk id="11" creationId="{8AB387B4-2365-4B8E-B618-A644D0B2825B}"/>
          </ac:picMkLst>
        </pc:picChg>
        <pc:picChg chg="add del mod">
          <ac:chgData name="Ahmed Hassan Mahmoud" userId="e1fd3737-7110-4fb0-b774-62404c0fbfc2" providerId="ADAL" clId="{2D04A02B-EFD0-4FE9-83A2-A6F002241E9F}" dt="2017-09-13T22:54:10.376" v="5886" actId="478"/>
          <ac:picMkLst>
            <pc:docMk/>
            <pc:sldMk cId="211623127" sldId="261"/>
            <ac:picMk id="11" creationId="{65F3870F-FE8B-4FA5-8928-57B0D6367379}"/>
          </ac:picMkLst>
        </pc:picChg>
        <pc:picChg chg="del mod">
          <ac:chgData name="Ahmed Hassan Mahmoud" userId="e1fd3737-7110-4fb0-b774-62404c0fbfc2" providerId="ADAL" clId="{2D04A02B-EFD0-4FE9-83A2-A6F002241E9F}" dt="2017-08-25T21:34:12.781" v="3380" actId="478"/>
          <ac:picMkLst>
            <pc:docMk/>
            <pc:sldMk cId="211623127" sldId="261"/>
            <ac:picMk id="12" creationId="{F3D1BE46-FBA0-4B0F-BFAE-BDBF2C17A2C3}"/>
          </ac:picMkLst>
        </pc:picChg>
        <pc:picChg chg="add del mod">
          <ac:chgData name="Ahmed Hassan Mahmoud" userId="e1fd3737-7110-4fb0-b774-62404c0fbfc2" providerId="ADAL" clId="{2D04A02B-EFD0-4FE9-83A2-A6F002241E9F}" dt="2017-09-13T22:28:58.579" v="5813" actId="478"/>
          <ac:picMkLst>
            <pc:docMk/>
            <pc:sldMk cId="211623127" sldId="261"/>
            <ac:picMk id="12" creationId="{EFA14F80-50AC-48CF-AA3B-B84C728400F9}"/>
          </ac:picMkLst>
        </pc:picChg>
        <pc:picChg chg="add del mod">
          <ac:chgData name="Ahmed Hassan Mahmoud" userId="e1fd3737-7110-4fb0-b774-62404c0fbfc2" providerId="ADAL" clId="{2D04A02B-EFD0-4FE9-83A2-A6F002241E9F}" dt="2017-09-13T22:31:43.154" v="5823" actId="478"/>
          <ac:picMkLst>
            <pc:docMk/>
            <pc:sldMk cId="211623127" sldId="261"/>
            <ac:picMk id="13" creationId="{85CF3733-A705-452C-9F2D-69B27A1381D6}"/>
          </ac:picMkLst>
        </pc:picChg>
        <pc:picChg chg="del mod">
          <ac:chgData name="Ahmed Hassan Mahmoud" userId="e1fd3737-7110-4fb0-b774-62404c0fbfc2" providerId="ADAL" clId="{2D04A02B-EFD0-4FE9-83A2-A6F002241E9F}" dt="2017-08-25T21:34:15.149" v="3381" actId="478"/>
          <ac:picMkLst>
            <pc:docMk/>
            <pc:sldMk cId="211623127" sldId="261"/>
            <ac:picMk id="14" creationId="{8E5B84C7-3C4B-4CDD-AB2A-ACF0807CEBEE}"/>
          </ac:picMkLst>
        </pc:picChg>
        <pc:picChg chg="add mod ord">
          <ac:chgData name="Ahmed Hassan Mahmoud" userId="e1fd3737-7110-4fb0-b774-62404c0fbfc2" providerId="ADAL" clId="{2D04A02B-EFD0-4FE9-83A2-A6F002241E9F}" dt="2017-09-13T22:55:32.806" v="5950" actId="1037"/>
          <ac:picMkLst>
            <pc:docMk/>
            <pc:sldMk cId="211623127" sldId="261"/>
            <ac:picMk id="14" creationId="{8BC82DB9-5F07-4A44-93DB-3FEC7DF79FA8}"/>
          </ac:picMkLst>
        </pc:picChg>
        <pc:picChg chg="add mod">
          <ac:chgData name="Ahmed Hassan Mahmoud" userId="e1fd3737-7110-4fb0-b774-62404c0fbfc2" providerId="ADAL" clId="{2D04A02B-EFD0-4FE9-83A2-A6F002241E9F}" dt="2017-09-13T22:55:37.174" v="5952" actId="1037"/>
          <ac:picMkLst>
            <pc:docMk/>
            <pc:sldMk cId="211623127" sldId="261"/>
            <ac:picMk id="15" creationId="{B2CB4425-9FA4-4229-937F-E1706F43F809}"/>
          </ac:picMkLst>
        </pc:picChg>
        <pc:picChg chg="add mod ord">
          <ac:chgData name="Ahmed Hassan Mahmoud" userId="e1fd3737-7110-4fb0-b774-62404c0fbfc2" providerId="ADAL" clId="{2D04A02B-EFD0-4FE9-83A2-A6F002241E9F}" dt="2017-09-13T22:55:44.903" v="5973" actId="1038"/>
          <ac:picMkLst>
            <pc:docMk/>
            <pc:sldMk cId="211623127" sldId="261"/>
            <ac:picMk id="19" creationId="{01205071-8150-42F0-82DE-7F355F2E6230}"/>
          </ac:picMkLst>
        </pc:picChg>
        <pc:picChg chg="del mod">
          <ac:chgData name="Ahmed Hassan Mahmoud" userId="e1fd3737-7110-4fb0-b774-62404c0fbfc2" providerId="ADAL" clId="{2D04A02B-EFD0-4FE9-83A2-A6F002241E9F}" dt="2017-09-01T18:26:10.003" v="5690" actId="478"/>
          <ac:picMkLst>
            <pc:docMk/>
            <pc:sldMk cId="211623127" sldId="261"/>
            <ac:picMk id="19" creationId="{2C9A267F-F637-47DF-8978-84752B614EB4}"/>
          </ac:picMkLst>
        </pc:picChg>
        <pc:picChg chg="add mod">
          <ac:chgData name="Ahmed Hassan Mahmoud" userId="e1fd3737-7110-4fb0-b774-62404c0fbfc2" providerId="ADAL" clId="{2D04A02B-EFD0-4FE9-83A2-A6F002241E9F}" dt="2017-09-13T22:55:50.278" v="5995" actId="1038"/>
          <ac:picMkLst>
            <pc:docMk/>
            <pc:sldMk cId="211623127" sldId="261"/>
            <ac:picMk id="21" creationId="{66CFA0AB-857C-4BCA-B94C-03AA29F154FD}"/>
          </ac:picMkLst>
        </pc:picChg>
        <pc:picChg chg="add del">
          <ac:chgData name="Ahmed Hassan Mahmoud" userId="e1fd3737-7110-4fb0-b774-62404c0fbfc2" providerId="ADAL" clId="{2D04A02B-EFD0-4FE9-83A2-A6F002241E9F}" dt="2017-09-13T22:31:14.576" v="5821" actId="14100"/>
          <ac:picMkLst>
            <pc:docMk/>
            <pc:sldMk cId="211623127" sldId="261"/>
            <ac:picMk id="23" creationId="{97A829C9-2880-4865-8CB4-589F6145398D}"/>
          </ac:picMkLst>
        </pc:picChg>
        <pc:picChg chg="add del mod">
          <ac:chgData name="Ahmed Hassan Mahmoud" userId="e1fd3737-7110-4fb0-b774-62404c0fbfc2" providerId="ADAL" clId="{2D04A02B-EFD0-4FE9-83A2-A6F002241E9F}" dt="2017-09-13T22:32:10.997" v="5826" actId="478"/>
          <ac:picMkLst>
            <pc:docMk/>
            <pc:sldMk cId="211623127" sldId="261"/>
            <ac:picMk id="25" creationId="{3B7091B7-00B8-423D-AE1D-7E11EFDDB63A}"/>
          </ac:picMkLst>
        </pc:picChg>
        <pc:picChg chg="add del mod">
          <ac:chgData name="Ahmed Hassan Mahmoud" userId="e1fd3737-7110-4fb0-b774-62404c0fbfc2" providerId="ADAL" clId="{2D04A02B-EFD0-4FE9-83A2-A6F002241E9F}" dt="2017-08-25T21:39:28.757" v="3701" actId="478"/>
          <ac:picMkLst>
            <pc:docMk/>
            <pc:sldMk cId="211623127" sldId="261"/>
            <ac:picMk id="25" creationId="{E7D7B363-B714-46DA-BBC1-48CE62A64C34}"/>
          </ac:picMkLst>
        </pc:picChg>
        <pc:picChg chg="add del mod">
          <ac:chgData name="Ahmed Hassan Mahmoud" userId="e1fd3737-7110-4fb0-b774-62404c0fbfc2" providerId="ADAL" clId="{2D04A02B-EFD0-4FE9-83A2-A6F002241E9F}" dt="2017-08-25T21:40:22.354" v="3728" actId="478"/>
          <ac:picMkLst>
            <pc:docMk/>
            <pc:sldMk cId="211623127" sldId="261"/>
            <ac:picMk id="27" creationId="{A4E9765B-4C3F-4779-882D-F5B570C8A5D9}"/>
          </ac:picMkLst>
        </pc:picChg>
        <pc:picChg chg="add mod ord">
          <ac:chgData name="Ahmed Hassan Mahmoud" userId="e1fd3737-7110-4fb0-b774-62404c0fbfc2" providerId="ADAL" clId="{2D04A02B-EFD0-4FE9-83A2-A6F002241E9F}" dt="2017-09-13T22:54:19.552" v="5912" actId="1036"/>
          <ac:picMkLst>
            <pc:docMk/>
            <pc:sldMk cId="211623127" sldId="261"/>
            <ac:picMk id="27" creationId="{AC863B21-6E5B-40BA-9FF6-BEAFBE74A6F3}"/>
          </ac:picMkLst>
        </pc:picChg>
        <pc:picChg chg="add del mod">
          <ac:chgData name="Ahmed Hassan Mahmoud" userId="e1fd3737-7110-4fb0-b774-62404c0fbfc2" providerId="ADAL" clId="{2D04A02B-EFD0-4FE9-83A2-A6F002241E9F}" dt="2017-08-25T21:40:24.482" v="3729" actId="478"/>
          <ac:picMkLst>
            <pc:docMk/>
            <pc:sldMk cId="211623127" sldId="261"/>
            <ac:picMk id="29" creationId="{F5B000B5-145F-42A3-A231-043CA62B2F66}"/>
          </ac:picMkLst>
        </pc:picChg>
        <pc:picChg chg="add mod ord">
          <ac:chgData name="Ahmed Hassan Mahmoud" userId="e1fd3737-7110-4fb0-b774-62404c0fbfc2" providerId="ADAL" clId="{2D04A02B-EFD0-4FE9-83A2-A6F002241E9F}" dt="2017-09-13T22:54:37.588" v="5915" actId="1076"/>
          <ac:picMkLst>
            <pc:docMk/>
            <pc:sldMk cId="211623127" sldId="261"/>
            <ac:picMk id="29" creationId="{D3B7A4FF-1226-4934-A9D2-63B40DDA85E5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9-15T21:54:51.596" v="6024" actId="1076"/>
        <pc:sldMkLst>
          <pc:docMk/>
          <pc:sldMk cId="1413729902" sldId="262"/>
        </pc:sldMkLst>
        <pc:spChg chg="del mod">
          <ac:chgData name="Ahmed Hassan Mahmoud" userId="e1fd3737-7110-4fb0-b774-62404c0fbfc2" providerId="ADAL" clId="{2D04A02B-EFD0-4FE9-83A2-A6F002241E9F}" dt="2017-08-26T19:42:10.079" v="5496" actId="478"/>
          <ac:spMkLst>
            <pc:docMk/>
            <pc:sldMk cId="1413729902" sldId="262"/>
            <ac:spMk id="3" creationId="{6543B9D4-505B-4BE0-9C88-72E717BACD26}"/>
          </ac:spMkLst>
        </pc:spChg>
        <pc:spChg chg="mod ord">
          <ac:chgData name="Ahmed Hassan Mahmoud" userId="e1fd3737-7110-4fb0-b774-62404c0fbfc2" providerId="ADAL" clId="{2D04A02B-EFD0-4FE9-83A2-A6F002241E9F}" dt="2017-08-26T18:42:45.889" v="4667" actId="14100"/>
          <ac:spMkLst>
            <pc:docMk/>
            <pc:sldMk cId="1413729902" sldId="262"/>
            <ac:spMk id="4" creationId="{14C8C6B3-CB8A-4F75-ADBA-04870D58A62F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60" creationId="{D02154BC-89A8-4FB4-97B3-26F17C2B9750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61" creationId="{42AEB83E-CEE0-4370-8328-54375EE7E776}"/>
          </ac:spMkLst>
        </pc:spChg>
        <pc:spChg chg="add del mod">
          <ac:chgData name="Ahmed Hassan Mahmoud" userId="e1fd3737-7110-4fb0-b774-62404c0fbfc2" providerId="ADAL" clId="{2D04A02B-EFD0-4FE9-83A2-A6F002241E9F}" dt="2017-08-26T19:23:37.350" v="4770" actId="478"/>
          <ac:spMkLst>
            <pc:docMk/>
            <pc:sldMk cId="1413729902" sldId="262"/>
            <ac:spMk id="64" creationId="{AC2A68B8-7E45-47F9-95F3-4A59861FD5A9}"/>
          </ac:spMkLst>
        </pc:spChg>
        <pc:spChg chg="add del mod">
          <ac:chgData name="Ahmed Hassan Mahmoud" userId="e1fd3737-7110-4fb0-b774-62404c0fbfc2" providerId="ADAL" clId="{2D04A02B-EFD0-4FE9-83A2-A6F002241E9F}" dt="2017-08-26T19:23:40.559" v="4771" actId="478"/>
          <ac:spMkLst>
            <pc:docMk/>
            <pc:sldMk cId="1413729902" sldId="262"/>
            <ac:spMk id="65" creationId="{91E38811-1813-4BF4-87CA-15438AB785E2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6" creationId="{D724B3F7-2CC2-4364-8975-09574E732D12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7" creationId="{94E9D0D3-D673-4FA5-81D3-0A938E33DF76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8" creationId="{F4F1F297-161F-4252-821A-791D10B795F3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9" creationId="{5B60C8E6-4B79-434F-9D71-A97B6D8BD0EE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70" creationId="{5B359D7C-AB91-4242-AD5A-2FEA3FB13FE5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71" creationId="{EAD750C2-9ED8-4DF1-8AA3-DAD1ED83A5D5}"/>
          </ac:spMkLst>
        </pc:spChg>
        <pc:spChg chg="add del mod">
          <ac:chgData name="Ahmed Hassan Mahmoud" userId="e1fd3737-7110-4fb0-b774-62404c0fbfc2" providerId="ADAL" clId="{2D04A02B-EFD0-4FE9-83A2-A6F002241E9F}" dt="2017-08-26T19:23:47.231" v="4772" actId="478"/>
          <ac:spMkLst>
            <pc:docMk/>
            <pc:sldMk cId="1413729902" sldId="262"/>
            <ac:spMk id="72" creationId="{6EEB7B58-E684-43FD-9508-0B9543F83F56}"/>
          </ac:spMkLst>
        </pc:spChg>
        <pc:spChg chg="add del mod">
          <ac:chgData name="Ahmed Hassan Mahmoud" userId="e1fd3737-7110-4fb0-b774-62404c0fbfc2" providerId="ADAL" clId="{2D04A02B-EFD0-4FE9-83A2-A6F002241E9F}" dt="2017-08-26T19:23:47.231" v="4772" actId="478"/>
          <ac:spMkLst>
            <pc:docMk/>
            <pc:sldMk cId="1413729902" sldId="262"/>
            <ac:spMk id="73" creationId="{B174D4E7-6217-4FE1-B655-BC291D6E0D1A}"/>
          </ac:spMkLst>
        </pc:spChg>
        <pc:spChg chg="mod ord">
          <ac:chgData name="Ahmed Hassan Mahmoud" userId="e1fd3737-7110-4fb0-b774-62404c0fbfc2" providerId="ADAL" clId="{2D04A02B-EFD0-4FE9-83A2-A6F002241E9F}" dt="2017-08-26T18:42:56.634" v="4709" actId="1036"/>
          <ac:spMkLst>
            <pc:docMk/>
            <pc:sldMk cId="1413729902" sldId="262"/>
            <ac:spMk id="74" creationId="{C5471CAC-F4BF-4CD2-8B7B-D898006F5652}"/>
          </ac:spMkLst>
        </pc:spChg>
        <pc:spChg chg="mod ord">
          <ac:chgData name="Ahmed Hassan Mahmoud" userId="e1fd3737-7110-4fb0-b774-62404c0fbfc2" providerId="ADAL" clId="{2D04A02B-EFD0-4FE9-83A2-A6F002241E9F}" dt="2017-08-26T18:42:56.634" v="4709" actId="1036"/>
          <ac:spMkLst>
            <pc:docMk/>
            <pc:sldMk cId="1413729902" sldId="262"/>
            <ac:spMk id="75" creationId="{97E0C6FB-24BD-4640-8563-6F5876603712}"/>
          </ac:spMkLst>
        </pc:spChg>
        <pc:spChg chg="add del mod">
          <ac:chgData name="Ahmed Hassan Mahmoud" userId="e1fd3737-7110-4fb0-b774-62404c0fbfc2" providerId="ADAL" clId="{2D04A02B-EFD0-4FE9-83A2-A6F002241E9F}" dt="2017-08-26T19:23:52.984" v="4773" actId="478"/>
          <ac:spMkLst>
            <pc:docMk/>
            <pc:sldMk cId="1413729902" sldId="262"/>
            <ac:spMk id="76" creationId="{DA9F09CD-95EA-4D00-9113-7F08A6F4C657}"/>
          </ac:spMkLst>
        </pc:spChg>
        <pc:spChg chg="add del mod">
          <ac:chgData name="Ahmed Hassan Mahmoud" userId="e1fd3737-7110-4fb0-b774-62404c0fbfc2" providerId="ADAL" clId="{2D04A02B-EFD0-4FE9-83A2-A6F002241E9F}" dt="2017-08-26T19:33:26.439" v="5163" actId="478"/>
          <ac:spMkLst>
            <pc:docMk/>
            <pc:sldMk cId="1413729902" sldId="262"/>
            <ac:spMk id="77" creationId="{DDB6208E-6B20-4877-954B-29526AB3EC8D}"/>
          </ac:spMkLst>
        </pc:spChg>
        <pc:spChg chg="add del mod">
          <ac:chgData name="Ahmed Hassan Mahmoud" userId="e1fd3737-7110-4fb0-b774-62404c0fbfc2" providerId="ADAL" clId="{2D04A02B-EFD0-4FE9-83A2-A6F002241E9F}" dt="2017-08-26T19:33:17.406" v="5161" actId="478"/>
          <ac:spMkLst>
            <pc:docMk/>
            <pc:sldMk cId="1413729902" sldId="262"/>
            <ac:spMk id="78" creationId="{EB0BAC7F-A2B2-40D3-BC86-B3EFE3547525}"/>
          </ac:spMkLst>
        </pc:spChg>
        <pc:spChg chg="add del mod">
          <ac:chgData name="Ahmed Hassan Mahmoud" userId="e1fd3737-7110-4fb0-b774-62404c0fbfc2" providerId="ADAL" clId="{2D04A02B-EFD0-4FE9-83A2-A6F002241E9F}" dt="2017-08-26T19:33:23.294" v="5162" actId="478"/>
          <ac:spMkLst>
            <pc:docMk/>
            <pc:sldMk cId="1413729902" sldId="262"/>
            <ac:spMk id="79" creationId="{A741D9A9-545D-417D-870F-47FD18A4B3DE}"/>
          </ac:spMkLst>
        </pc:spChg>
        <pc:spChg chg="add del mod">
          <ac:chgData name="Ahmed Hassan Mahmoud" userId="e1fd3737-7110-4fb0-b774-62404c0fbfc2" providerId="ADAL" clId="{2D04A02B-EFD0-4FE9-83A2-A6F002241E9F}" dt="2017-08-26T19:33:23.294" v="5162" actId="478"/>
          <ac:spMkLst>
            <pc:docMk/>
            <pc:sldMk cId="1413729902" sldId="262"/>
            <ac:spMk id="80" creationId="{87628BC7-5488-44BB-A6ED-78D08BB22899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81" creationId="{69CED022-4065-4F1E-9D9D-201724DF8F9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2" creationId="{D2CB24E5-3C40-4D56-A453-EF441E984602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3" creationId="{8272A8B3-7AB3-4C2B-8B28-FBA734C9398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4" creationId="{6B475C64-9B80-402F-B1A7-276C9461259B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5" creationId="{AD982FCC-69C6-4366-9B57-175FE90137B2}"/>
          </ac:spMkLst>
        </pc:spChg>
        <pc:spChg chg="mod ord">
          <ac:chgData name="Ahmed Hassan Mahmoud" userId="e1fd3737-7110-4fb0-b774-62404c0fbfc2" providerId="ADAL" clId="{2D04A02B-EFD0-4FE9-83A2-A6F002241E9F}" dt="2017-08-26T18:43:13.525" v="4733" actId="1038"/>
          <ac:spMkLst>
            <pc:docMk/>
            <pc:sldMk cId="1413729902" sldId="262"/>
            <ac:spMk id="86" creationId="{5F5D5006-B9CE-4E88-9526-09055FE22DC4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7" creationId="{2FF812C2-6870-4214-A180-582F1D479337}"/>
          </ac:spMkLst>
        </pc:spChg>
        <pc:spChg chg="add del mod">
          <ac:chgData name="Ahmed Hassan Mahmoud" userId="e1fd3737-7110-4fb0-b774-62404c0fbfc2" providerId="ADAL" clId="{2D04A02B-EFD0-4FE9-83A2-A6F002241E9F}" dt="2017-08-26T19:33:29.992" v="5164" actId="478"/>
          <ac:spMkLst>
            <pc:docMk/>
            <pc:sldMk cId="1413729902" sldId="262"/>
            <ac:spMk id="88" creationId="{917D353C-0357-474E-9018-A32C8046A7C8}"/>
          </ac:spMkLst>
        </pc:spChg>
        <pc:spChg chg="add del mod">
          <ac:chgData name="Ahmed Hassan Mahmoud" userId="e1fd3737-7110-4fb0-b774-62404c0fbfc2" providerId="ADAL" clId="{2D04A02B-EFD0-4FE9-83A2-A6F002241E9F}" dt="2017-08-26T19:33:29.992" v="5164" actId="478"/>
          <ac:spMkLst>
            <pc:docMk/>
            <pc:sldMk cId="1413729902" sldId="262"/>
            <ac:spMk id="89" creationId="{5233A99E-3C3F-486B-9F16-8D630B9C44DD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0" creationId="{66BAD8BA-03F8-4AF1-B0C7-3B592C9B580C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1" creationId="{DA9940FB-5DE1-45FA-BC8B-16F43CFB3977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2" creationId="{A4DB4EA4-0FB5-4FF2-A57D-1BA7C9470355}"/>
          </ac:spMkLst>
        </pc:spChg>
        <pc:spChg chg="add del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3" creationId="{5FDD6DFB-CC84-4ABF-A346-23B750ED3696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4" creationId="{B296BBFB-A258-4768-BC00-979E848582AC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5" creationId="{80C66EF1-CE44-4DC6-A081-F30B12DFD7A5}"/>
          </ac:spMkLst>
        </pc:spChg>
        <pc:spChg chg="mod">
          <ac:chgData name="Ahmed Hassan Mahmoud" userId="e1fd3737-7110-4fb0-b774-62404c0fbfc2" providerId="ADAL" clId="{2D04A02B-EFD0-4FE9-83A2-A6F002241E9F}" dt="2017-09-15T21:54:15.798" v="6016" actId="1076"/>
          <ac:spMkLst>
            <pc:docMk/>
            <pc:sldMk cId="1413729902" sldId="262"/>
            <ac:spMk id="96" creationId="{FC6DFB95-259F-46EB-AC43-80D11EA391A5}"/>
          </ac:spMkLst>
        </pc:spChg>
        <pc:spChg chg="mod">
          <ac:chgData name="Ahmed Hassan Mahmoud" userId="e1fd3737-7110-4fb0-b774-62404c0fbfc2" providerId="ADAL" clId="{2D04A02B-EFD0-4FE9-83A2-A6F002241E9F}" dt="2017-08-26T18:31:55.670" v="4344" actId="1037"/>
          <ac:spMkLst>
            <pc:docMk/>
            <pc:sldMk cId="1413729902" sldId="262"/>
            <ac:spMk id="97" creationId="{C0509C24-3EBA-4312-9061-788861278E7E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8" creationId="{C5D4F8D5-3365-4392-9676-1F8AFB293F08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9" creationId="{79D307AB-1B39-4A0B-89EA-CAE32C33244B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0" creationId="{23C9E41E-6E6E-4D73-A2F8-C8AA3DF540D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1" creationId="{910DD24C-C1E5-48F9-AD29-17E26914177D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2" creationId="{6A1BD7AF-2C0F-4F2A-BF32-4F2BEA9507F0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3" creationId="{04112E40-6289-4044-B6A4-EEE927444997}"/>
          </ac:spMkLst>
        </pc:spChg>
        <pc:spChg chg="add del">
          <ac:chgData name="Ahmed Hassan Mahmoud" userId="e1fd3737-7110-4fb0-b774-62404c0fbfc2" providerId="ADAL" clId="{2D04A02B-EFD0-4FE9-83A2-A6F002241E9F}" dt="2017-08-26T19:33:42.465" v="5167" actId="167"/>
          <ac:spMkLst>
            <pc:docMk/>
            <pc:sldMk cId="1413729902" sldId="262"/>
            <ac:spMk id="104" creationId="{4078B076-A4DF-407E-9BD1-D9D86C6F37CE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5" creationId="{262C9359-A13C-4CAE-920A-D335DA464225}"/>
          </ac:spMkLst>
        </pc:spChg>
        <pc:spChg chg="add mod">
          <ac:chgData name="Ahmed Hassan Mahmoud" userId="e1fd3737-7110-4fb0-b774-62404c0fbfc2" providerId="ADAL" clId="{2D04A02B-EFD0-4FE9-83A2-A6F002241E9F}" dt="2017-09-15T21:54:26.554" v="6017" actId="1076"/>
          <ac:spMkLst>
            <pc:docMk/>
            <pc:sldMk cId="1413729902" sldId="262"/>
            <ac:spMk id="106" creationId="{4A48BF44-EB4B-4803-B4A1-94FF14C55572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7" creationId="{3DD9851C-6142-4F89-9C78-99CFE310B3A3}"/>
          </ac:spMkLst>
        </pc:spChg>
        <pc:spChg chg="add mod">
          <ac:chgData name="Ahmed Hassan Mahmoud" userId="e1fd3737-7110-4fb0-b774-62404c0fbfc2" providerId="ADAL" clId="{2D04A02B-EFD0-4FE9-83A2-A6F002241E9F}" dt="2017-09-15T21:54:51.596" v="6024" actId="1076"/>
          <ac:spMkLst>
            <pc:docMk/>
            <pc:sldMk cId="1413729902" sldId="262"/>
            <ac:spMk id="108" creationId="{C5A8445F-6E68-48A9-A62A-0ACC413575AE}"/>
          </ac:spMkLst>
        </pc:spChg>
        <pc:spChg chg="add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9" creationId="{D086DA6A-CE97-4CAE-B5F8-1C62BE0CB025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0" creationId="{246769CF-CB61-4DAF-9E1A-EAF138312448}"/>
          </ac:spMkLst>
        </pc:spChg>
        <pc:spChg chg="add mod">
          <ac:chgData name="Ahmed Hassan Mahmoud" userId="e1fd3737-7110-4fb0-b774-62404c0fbfc2" providerId="ADAL" clId="{2D04A02B-EFD0-4FE9-83A2-A6F002241E9F}" dt="2017-09-15T21:54:29.813" v="6018" actId="1076"/>
          <ac:spMkLst>
            <pc:docMk/>
            <pc:sldMk cId="1413729902" sldId="262"/>
            <ac:spMk id="111" creationId="{24DA7FD1-8C78-4CDF-AF96-B41459E0D02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2" creationId="{1D226A32-4EA2-4E8D-88A9-25E490038A06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3" creationId="{EFC6D86A-260A-44EF-B393-6C0E7165F9A0}"/>
          </ac:spMkLst>
        </pc:spChg>
        <pc:spChg chg="add mod">
          <ac:chgData name="Ahmed Hassan Mahmoud" userId="e1fd3737-7110-4fb0-b774-62404c0fbfc2" providerId="ADAL" clId="{2D04A02B-EFD0-4FE9-83A2-A6F002241E9F}" dt="2017-09-15T21:54:32.588" v="6019" actId="1076"/>
          <ac:spMkLst>
            <pc:docMk/>
            <pc:sldMk cId="1413729902" sldId="262"/>
            <ac:spMk id="114" creationId="{C485B43B-B34D-453E-8F75-79C4FC81CCE0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5" creationId="{8F59A044-C532-4CC4-A33A-01D3C25BE262}"/>
          </ac:spMkLst>
        </pc:spChg>
        <pc:spChg chg="add mod">
          <ac:chgData name="Ahmed Hassan Mahmoud" userId="e1fd3737-7110-4fb0-b774-62404c0fbfc2" providerId="ADAL" clId="{2D04A02B-EFD0-4FE9-83A2-A6F002241E9F}" dt="2017-09-15T21:54:48.771" v="6023" actId="1076"/>
          <ac:spMkLst>
            <pc:docMk/>
            <pc:sldMk cId="1413729902" sldId="262"/>
            <ac:spMk id="116" creationId="{8B6C0D84-D751-4715-8858-553B6C4D1F78}"/>
          </ac:spMkLst>
        </pc:spChg>
        <pc:spChg chg="add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7" creationId="{64390D02-CB20-498B-8F4E-517D9E18BA6E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8" creationId="{63847D2A-C82B-4D4F-9304-51DA3438892C}"/>
          </ac:spMkLst>
        </pc:spChg>
        <pc:spChg chg="add mod">
          <ac:chgData name="Ahmed Hassan Mahmoud" userId="e1fd3737-7110-4fb0-b774-62404c0fbfc2" providerId="ADAL" clId="{2D04A02B-EFD0-4FE9-83A2-A6F002241E9F}" dt="2017-09-15T21:54:38.209" v="6020" actId="1076"/>
          <ac:spMkLst>
            <pc:docMk/>
            <pc:sldMk cId="1413729902" sldId="262"/>
            <ac:spMk id="119" creationId="{8754F55E-7D7D-43E0-BEBD-2581C541B2F5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0" creationId="{18DF3AB9-94C1-41AC-849D-103FAB4E0E7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1" creationId="{A473B6F7-7E7A-42E3-BD7A-D078EDCD1663}"/>
          </ac:spMkLst>
        </pc:spChg>
        <pc:spChg chg="add mod">
          <ac:chgData name="Ahmed Hassan Mahmoud" userId="e1fd3737-7110-4fb0-b774-62404c0fbfc2" providerId="ADAL" clId="{2D04A02B-EFD0-4FE9-83A2-A6F002241E9F}" dt="2017-09-15T21:54:41.388" v="6021" actId="1076"/>
          <ac:spMkLst>
            <pc:docMk/>
            <pc:sldMk cId="1413729902" sldId="262"/>
            <ac:spMk id="122" creationId="{2F5CA7FF-F2C2-4CD8-AF6E-25929E47DCE8}"/>
          </ac:spMkLst>
        </pc:spChg>
        <pc:spChg chg="del mod">
          <ac:chgData name="Ahmed Hassan Mahmoud" userId="e1fd3737-7110-4fb0-b774-62404c0fbfc2" providerId="ADAL" clId="{2D04A02B-EFD0-4FE9-83A2-A6F002241E9F}" dt="2017-08-26T18:40:52.397" v="4499" actId="478"/>
          <ac:spMkLst>
            <pc:docMk/>
            <pc:sldMk cId="1413729902" sldId="262"/>
            <ac:spMk id="123" creationId="{60FDADE9-B368-496D-877B-DEB4703AFBD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4" creationId="{388816F7-D03B-4139-A6E2-5FE35E3C0692}"/>
          </ac:spMkLst>
        </pc:spChg>
        <pc:spChg chg="add mod">
          <ac:chgData name="Ahmed Hassan Mahmoud" userId="e1fd3737-7110-4fb0-b774-62404c0fbfc2" providerId="ADAL" clId="{2D04A02B-EFD0-4FE9-83A2-A6F002241E9F}" dt="2017-09-15T21:54:45.884" v="6022" actId="1076"/>
          <ac:spMkLst>
            <pc:docMk/>
            <pc:sldMk cId="1413729902" sldId="262"/>
            <ac:spMk id="125" creationId="{0D1736AE-76E5-401D-961D-38803781DC0F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6" creationId="{42AF821C-8405-413C-B5DF-4A35D1705937}"/>
          </ac:spMkLst>
        </pc:spChg>
        <pc:spChg chg="del">
          <ac:chgData name="Ahmed Hassan Mahmoud" userId="e1fd3737-7110-4fb0-b774-62404c0fbfc2" providerId="ADAL" clId="{2D04A02B-EFD0-4FE9-83A2-A6F002241E9F}" dt="2017-08-26T17:40:38.088" v="3821" actId="478"/>
          <ac:spMkLst>
            <pc:docMk/>
            <pc:sldMk cId="1413729902" sldId="262"/>
            <ac:spMk id="133" creationId="{7086B36B-6E26-4FC0-BC90-35AA326DF86D}"/>
          </ac:spMkLst>
        </pc:spChg>
        <pc:spChg chg="del">
          <ac:chgData name="Ahmed Hassan Mahmoud" userId="e1fd3737-7110-4fb0-b774-62404c0fbfc2" providerId="ADAL" clId="{2D04A02B-EFD0-4FE9-83A2-A6F002241E9F}" dt="2017-08-26T17:40:35.528" v="3820" actId="478"/>
          <ac:spMkLst>
            <pc:docMk/>
            <pc:sldMk cId="1413729902" sldId="262"/>
            <ac:spMk id="134" creationId="{407FFEBB-E375-4362-81AF-4989696FA257}"/>
          </ac:spMkLst>
        </pc:spChg>
        <pc:spChg chg="del mod">
          <ac:chgData name="Ahmed Hassan Mahmoud" userId="e1fd3737-7110-4fb0-b774-62404c0fbfc2" providerId="ADAL" clId="{2D04A02B-EFD0-4FE9-83A2-A6F002241E9F}" dt="2017-08-26T18:25:57.431" v="4000" actId="478"/>
          <ac:spMkLst>
            <pc:docMk/>
            <pc:sldMk cId="1413729902" sldId="262"/>
            <ac:spMk id="135" creationId="{7A72A337-897D-481F-9AB0-C619811E5174}"/>
          </ac:spMkLst>
        </pc:spChg>
        <pc:spChg chg="del mod">
          <ac:chgData name="Ahmed Hassan Mahmoud" userId="e1fd3737-7110-4fb0-b774-62404c0fbfc2" providerId="ADAL" clId="{2D04A02B-EFD0-4FE9-83A2-A6F002241E9F}" dt="2017-08-26T18:25:56.200" v="3999" actId="478"/>
          <ac:spMkLst>
            <pc:docMk/>
            <pc:sldMk cId="1413729902" sldId="262"/>
            <ac:spMk id="136" creationId="{E39E56B3-27D5-4839-B126-4CDDD6095041}"/>
          </ac:spMkLst>
        </pc:spChg>
        <pc:spChg chg="del">
          <ac:chgData name="Ahmed Hassan Mahmoud" userId="e1fd3737-7110-4fb0-b774-62404c0fbfc2" providerId="ADAL" clId="{2D04A02B-EFD0-4FE9-83A2-A6F002241E9F}" dt="2017-08-26T18:23:17.112" v="3905" actId="478"/>
          <ac:spMkLst>
            <pc:docMk/>
            <pc:sldMk cId="1413729902" sldId="262"/>
            <ac:spMk id="137" creationId="{48CA32E1-DB01-4223-8EDA-0523677CE357}"/>
          </ac:spMkLst>
        </pc:spChg>
        <pc:spChg chg="del">
          <ac:chgData name="Ahmed Hassan Mahmoud" userId="e1fd3737-7110-4fb0-b774-62404c0fbfc2" providerId="ADAL" clId="{2D04A02B-EFD0-4FE9-83A2-A6F002241E9F}" dt="2017-08-26T18:23:15.935" v="3904" actId="478"/>
          <ac:spMkLst>
            <pc:docMk/>
            <pc:sldMk cId="1413729902" sldId="262"/>
            <ac:spMk id="138" creationId="{68600AC9-569A-4428-A419-CDB16782FDC7}"/>
          </ac:spMkLst>
        </pc:spChg>
        <pc:spChg chg="del">
          <ac:chgData name="Ahmed Hassan Mahmoud" userId="e1fd3737-7110-4fb0-b774-62404c0fbfc2" providerId="ADAL" clId="{2D04A02B-EFD0-4FE9-83A2-A6F002241E9F}" dt="2017-08-26T18:23:22.807" v="3908" actId="478"/>
          <ac:spMkLst>
            <pc:docMk/>
            <pc:sldMk cId="1413729902" sldId="262"/>
            <ac:spMk id="139" creationId="{B170CA06-033B-4818-A569-B0302746CDBC}"/>
          </ac:spMkLst>
        </pc:spChg>
        <pc:spChg chg="del">
          <ac:chgData name="Ahmed Hassan Mahmoud" userId="e1fd3737-7110-4fb0-b774-62404c0fbfc2" providerId="ADAL" clId="{2D04A02B-EFD0-4FE9-83A2-A6F002241E9F}" dt="2017-08-26T18:23:11.743" v="3901" actId="478"/>
          <ac:spMkLst>
            <pc:docMk/>
            <pc:sldMk cId="1413729902" sldId="262"/>
            <ac:spMk id="140" creationId="{F5ADD9CC-7555-4CC7-953D-062F3A83DA82}"/>
          </ac:spMkLst>
        </pc:spChg>
        <pc:spChg chg="del">
          <ac:chgData name="Ahmed Hassan Mahmoud" userId="e1fd3737-7110-4fb0-b774-62404c0fbfc2" providerId="ADAL" clId="{2D04A02B-EFD0-4FE9-83A2-A6F002241E9F}" dt="2017-08-26T18:23:10.478" v="3900" actId="478"/>
          <ac:spMkLst>
            <pc:docMk/>
            <pc:sldMk cId="1413729902" sldId="262"/>
            <ac:spMk id="141" creationId="{12776DEB-9E5D-404E-8A79-AE7C1F1E1326}"/>
          </ac:spMkLst>
        </pc:spChg>
        <pc:spChg chg="del">
          <ac:chgData name="Ahmed Hassan Mahmoud" userId="e1fd3737-7110-4fb0-b774-62404c0fbfc2" providerId="ADAL" clId="{2D04A02B-EFD0-4FE9-83A2-A6F002241E9F}" dt="2017-08-26T18:23:20.400" v="3907" actId="478"/>
          <ac:spMkLst>
            <pc:docMk/>
            <pc:sldMk cId="1413729902" sldId="262"/>
            <ac:spMk id="142" creationId="{6ECF6C23-334B-42C7-937B-F0DD6D19D558}"/>
          </ac:spMkLst>
        </pc:spChg>
        <pc:spChg chg="del">
          <ac:chgData name="Ahmed Hassan Mahmoud" userId="e1fd3737-7110-4fb0-b774-62404c0fbfc2" providerId="ADAL" clId="{2D04A02B-EFD0-4FE9-83A2-A6F002241E9F}" dt="2017-08-26T18:23:19.369" v="3906" actId="478"/>
          <ac:spMkLst>
            <pc:docMk/>
            <pc:sldMk cId="1413729902" sldId="262"/>
            <ac:spMk id="143" creationId="{A51E1F14-58B2-4422-AC26-863CD97C93E5}"/>
          </ac:spMkLst>
        </pc:spChg>
        <pc:spChg chg="del">
          <ac:chgData name="Ahmed Hassan Mahmoud" userId="e1fd3737-7110-4fb0-b774-62404c0fbfc2" providerId="ADAL" clId="{2D04A02B-EFD0-4FE9-83A2-A6F002241E9F}" dt="2017-08-26T18:23:48.260" v="3920" actId="478"/>
          <ac:spMkLst>
            <pc:docMk/>
            <pc:sldMk cId="1413729902" sldId="262"/>
            <ac:spMk id="144" creationId="{F5C345C3-DC8A-4417-A0FB-BD77FF26C068}"/>
          </ac:spMkLst>
        </pc:spChg>
        <pc:spChg chg="del">
          <ac:chgData name="Ahmed Hassan Mahmoud" userId="e1fd3737-7110-4fb0-b774-62404c0fbfc2" providerId="ADAL" clId="{2D04A02B-EFD0-4FE9-83A2-A6F002241E9F}" dt="2017-08-26T18:23:47.499" v="3919" actId="478"/>
          <ac:spMkLst>
            <pc:docMk/>
            <pc:sldMk cId="1413729902" sldId="262"/>
            <ac:spMk id="145" creationId="{BB6289C2-E28A-423B-9AA6-7E544D491FAF}"/>
          </ac:spMkLst>
        </pc:spChg>
        <pc:spChg chg="del">
          <ac:chgData name="Ahmed Hassan Mahmoud" userId="e1fd3737-7110-4fb0-b774-62404c0fbfc2" providerId="ADAL" clId="{2D04A02B-EFD0-4FE9-83A2-A6F002241E9F}" dt="2017-08-26T18:23:40.531" v="3914" actId="478"/>
          <ac:spMkLst>
            <pc:docMk/>
            <pc:sldMk cId="1413729902" sldId="262"/>
            <ac:spMk id="146" creationId="{059C1342-6322-47FE-A2AC-A1CA7720CCEC}"/>
          </ac:spMkLst>
        </pc:spChg>
        <pc:spChg chg="del">
          <ac:chgData name="Ahmed Hassan Mahmoud" userId="e1fd3737-7110-4fb0-b774-62404c0fbfc2" providerId="ADAL" clId="{2D04A02B-EFD0-4FE9-83A2-A6F002241E9F}" dt="2017-08-26T18:23:45.523" v="3918" actId="478"/>
          <ac:spMkLst>
            <pc:docMk/>
            <pc:sldMk cId="1413729902" sldId="262"/>
            <ac:spMk id="147" creationId="{2ACDF0FB-B627-4AF5-9932-121B7492BE63}"/>
          </ac:spMkLst>
        </pc:spChg>
        <pc:spChg chg="del">
          <ac:chgData name="Ahmed Hassan Mahmoud" userId="e1fd3737-7110-4fb0-b774-62404c0fbfc2" providerId="ADAL" clId="{2D04A02B-EFD0-4FE9-83A2-A6F002241E9F}" dt="2017-08-26T18:23:44.739" v="3917" actId="478"/>
          <ac:spMkLst>
            <pc:docMk/>
            <pc:sldMk cId="1413729902" sldId="262"/>
            <ac:spMk id="148" creationId="{B3674CA6-64C3-429F-AD8B-8CBB929DB81A}"/>
          </ac:spMkLst>
        </pc:spChg>
        <pc:spChg chg="del">
          <ac:chgData name="Ahmed Hassan Mahmoud" userId="e1fd3737-7110-4fb0-b774-62404c0fbfc2" providerId="ADAL" clId="{2D04A02B-EFD0-4FE9-83A2-A6F002241E9F}" dt="2017-08-26T18:23:43.314" v="3916" actId="478"/>
          <ac:spMkLst>
            <pc:docMk/>
            <pc:sldMk cId="1413729902" sldId="262"/>
            <ac:spMk id="149" creationId="{8AE9B7FD-F3C2-4310-A630-CC814B9DF32E}"/>
          </ac:spMkLst>
        </pc:spChg>
        <pc:spChg chg="del">
          <ac:chgData name="Ahmed Hassan Mahmoud" userId="e1fd3737-7110-4fb0-b774-62404c0fbfc2" providerId="ADAL" clId="{2D04A02B-EFD0-4FE9-83A2-A6F002241E9F}" dt="2017-08-26T18:23:42.332" v="3915" actId="478"/>
          <ac:spMkLst>
            <pc:docMk/>
            <pc:sldMk cId="1413729902" sldId="262"/>
            <ac:spMk id="150" creationId="{5E86E8C0-2AA3-4C72-B3B8-F1BAA90F9245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3" creationId="{29957AE5-DDDA-49DF-B4F5-87531046FE17}"/>
          </ac:spMkLst>
        </pc:spChg>
        <pc:spChg chg="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6" creationId="{4B4DD469-1810-49E8-A325-3605FBA9B0AF}"/>
          </ac:spMkLst>
        </pc:spChg>
        <pc:spChg chg="del">
          <ac:chgData name="Ahmed Hassan Mahmoud" userId="e1fd3737-7110-4fb0-b774-62404c0fbfc2" providerId="ADAL" clId="{2D04A02B-EFD0-4FE9-83A2-A6F002241E9F}" dt="2017-08-26T18:23:35.402" v="3912" actId="478"/>
          <ac:spMkLst>
            <pc:docMk/>
            <pc:sldMk cId="1413729902" sldId="262"/>
            <ac:spMk id="157" creationId="{2EA0572A-DEE0-42BE-A407-1959D3A84E23}"/>
          </ac:spMkLst>
        </pc:spChg>
        <pc:spChg chg="del">
          <ac:chgData name="Ahmed Hassan Mahmoud" userId="e1fd3737-7110-4fb0-b774-62404c0fbfc2" providerId="ADAL" clId="{2D04A02B-EFD0-4FE9-83A2-A6F002241E9F}" dt="2017-08-26T18:23:38.298" v="3913" actId="478"/>
          <ac:spMkLst>
            <pc:docMk/>
            <pc:sldMk cId="1413729902" sldId="262"/>
            <ac:spMk id="158" creationId="{9D27051B-AB28-4FE8-AEAD-2A449829F7B4}"/>
          </ac:spMkLst>
        </pc:spChg>
        <pc:spChg chg="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9" creationId="{F273A695-0286-4F04-B8B4-F9B213D1B002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60" creationId="{6B4DFCE8-E7D4-4A81-84D1-2C3F60AC251E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4" creationId="{DA1CF029-9125-47A3-86CC-9D5F8DFC87E3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5" creationId="{BD92C92F-D9A4-48CB-BEEA-417B09912B4B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8" creationId="{6D20BDF7-4B02-40A7-885F-59D9F1CC1965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9" creationId="{3CC15B1C-CFB0-45BB-B41C-0E4ED1090256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90" creationId="{3B2E57AB-9D5A-4B77-879A-52F7F9AF8751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91" creationId="{D091197A-71CF-43A1-9A3D-79F62E767B08}"/>
          </ac:spMkLst>
        </pc:spChg>
        <pc:spChg chg="del">
          <ac:chgData name="Ahmed Hassan Mahmoud" userId="e1fd3737-7110-4fb0-b774-62404c0fbfc2" providerId="ADAL" clId="{2D04A02B-EFD0-4FE9-83A2-A6F002241E9F}" dt="2017-08-26T18:23:51.260" v="3921" actId="478"/>
          <ac:spMkLst>
            <pc:docMk/>
            <pc:sldMk cId="1413729902" sldId="262"/>
            <ac:spMk id="197" creationId="{F124D6E0-6D77-4D72-ADAC-9DD49BAD2703}"/>
          </ac:spMkLst>
        </pc:spChg>
        <pc:spChg chg="del">
          <ac:chgData name="Ahmed Hassan Mahmoud" userId="e1fd3737-7110-4fb0-b774-62404c0fbfc2" providerId="ADAL" clId="{2D04A02B-EFD0-4FE9-83A2-A6F002241E9F}" dt="2017-08-26T18:23:53.540" v="3922" actId="478"/>
          <ac:spMkLst>
            <pc:docMk/>
            <pc:sldMk cId="1413729902" sldId="262"/>
            <ac:spMk id="198" creationId="{57C38859-67A4-44CF-B279-1AE0066BA624}"/>
          </ac:spMkLst>
        </pc:spChg>
        <pc:spChg chg="del">
          <ac:chgData name="Ahmed Hassan Mahmoud" userId="e1fd3737-7110-4fb0-b774-62404c0fbfc2" providerId="ADAL" clId="{2D04A02B-EFD0-4FE9-83A2-A6F002241E9F}" dt="2017-08-26T18:23:55.476" v="3923" actId="478"/>
          <ac:spMkLst>
            <pc:docMk/>
            <pc:sldMk cId="1413729902" sldId="262"/>
            <ac:spMk id="199" creationId="{F41B7389-3AC8-4971-B38E-53656AA49A3B}"/>
          </ac:spMkLst>
        </pc:spChg>
        <pc:cxnChg chg="mod">
          <ac:chgData name="Ahmed Hassan Mahmoud" userId="e1fd3737-7110-4fb0-b774-62404c0fbfc2" providerId="ADAL" clId="{2D04A02B-EFD0-4FE9-83A2-A6F002241E9F}" dt="2017-08-27T00:00:16.822" v="5619" actId="14100"/>
          <ac:cxnSpMkLst>
            <pc:docMk/>
            <pc:sldMk cId="1413729902" sldId="262"/>
            <ac:cxnSpMk id="165" creationId="{B4405411-1700-4C58-9219-2342294A604E}"/>
          </ac:cxnSpMkLst>
        </pc:cxnChg>
        <pc:cxnChg chg="mod ord">
          <ac:chgData name="Ahmed Hassan Mahmoud" userId="e1fd3737-7110-4fb0-b774-62404c0fbfc2" providerId="ADAL" clId="{2D04A02B-EFD0-4FE9-83A2-A6F002241E9F}" dt="2017-08-27T00:00:22.454" v="5620" actId="14100"/>
          <ac:cxnSpMkLst>
            <pc:docMk/>
            <pc:sldMk cId="1413729902" sldId="262"/>
            <ac:cxnSpMk id="168" creationId="{D6D48D83-256C-45D5-9B30-4AC437C6DFE7}"/>
          </ac:cxnSpMkLst>
        </pc:cxnChg>
        <pc:cxnChg chg="mod ord">
          <ac:chgData name="Ahmed Hassan Mahmoud" userId="e1fd3737-7110-4fb0-b774-62404c0fbfc2" providerId="ADAL" clId="{2D04A02B-EFD0-4FE9-83A2-A6F002241E9F}" dt="2017-08-27T00:00:49.170" v="5624" actId="167"/>
          <ac:cxnSpMkLst>
            <pc:docMk/>
            <pc:sldMk cId="1413729902" sldId="262"/>
            <ac:cxnSpMk id="173" creationId="{6CF9E6E8-C0E4-423B-A5F2-6F05163F222B}"/>
          </ac:cxnSpMkLst>
        </pc:cxnChg>
        <pc:cxnChg chg="mod ord">
          <ac:chgData name="Ahmed Hassan Mahmoud" userId="e1fd3737-7110-4fb0-b774-62404c0fbfc2" providerId="ADAL" clId="{2D04A02B-EFD0-4FE9-83A2-A6F002241E9F}" dt="2017-08-27T00:00:45.826" v="5623" actId="167"/>
          <ac:cxnSpMkLst>
            <pc:docMk/>
            <pc:sldMk cId="1413729902" sldId="262"/>
            <ac:cxnSpMk id="177" creationId="{E7A99DE5-7592-4C6D-A21B-000442F7A434}"/>
          </ac:cxnSpMkLst>
        </pc:cxnChg>
      </pc:sldChg>
      <pc:sldChg chg="addSp delSp modSp add ord">
        <pc:chgData name="Ahmed Hassan Mahmoud" userId="e1fd3737-7110-4fb0-b774-62404c0fbfc2" providerId="ADAL" clId="{2D04A02B-EFD0-4FE9-83A2-A6F002241E9F}" dt="2017-09-28T00:16:26.486" v="9842" actId="1076"/>
        <pc:sldMkLst>
          <pc:docMk/>
          <pc:sldMk cId="114848382" sldId="263"/>
        </pc:sldMkLst>
        <pc:spChg chg="add mod ord">
          <ac:chgData name="Ahmed Hassan Mahmoud" userId="e1fd3737-7110-4fb0-b774-62404c0fbfc2" providerId="ADAL" clId="{2D04A02B-EFD0-4FE9-83A2-A6F002241E9F}" dt="2017-09-24T23:08:49.021" v="8957" actId="1036"/>
          <ac:spMkLst>
            <pc:docMk/>
            <pc:sldMk cId="114848382" sldId="263"/>
            <ac:spMk id="2" creationId="{158B6BA9-BAC1-4DDD-B77E-D72D5EA4ACA7}"/>
          </ac:spMkLst>
        </pc:spChg>
        <pc:spChg chg="del">
          <ac:chgData name="Ahmed Hassan Mahmoud" userId="e1fd3737-7110-4fb0-b774-62404c0fbfc2" providerId="ADAL" clId="{2D04A02B-EFD0-4FE9-83A2-A6F002241E9F}" dt="2017-09-21T22:42:42.480" v="6027" actId="478"/>
          <ac:spMkLst>
            <pc:docMk/>
            <pc:sldMk cId="114848382" sldId="263"/>
            <ac:spMk id="2" creationId="{94601156-5C98-4A74-A14D-7C9BAD8CD013}"/>
          </ac:spMkLst>
        </pc:spChg>
        <pc:spChg chg="add del mod">
          <ac:chgData name="Ahmed Hassan Mahmoud" userId="e1fd3737-7110-4fb0-b774-62404c0fbfc2" providerId="ADAL" clId="{2D04A02B-EFD0-4FE9-83A2-A6F002241E9F}" dt="2017-09-27T23:09:57.528" v="9557" actId="478"/>
          <ac:spMkLst>
            <pc:docMk/>
            <pc:sldMk cId="114848382" sldId="263"/>
            <ac:spMk id="3" creationId="{EF22EC2F-A8A0-4479-B73F-82FCCFCD9850}"/>
          </ac:spMkLst>
        </pc:spChg>
        <pc:spChg chg="del">
          <ac:chgData name="Ahmed Hassan Mahmoud" userId="e1fd3737-7110-4fb0-b774-62404c0fbfc2" providerId="ADAL" clId="{2D04A02B-EFD0-4FE9-83A2-A6F002241E9F}" dt="2017-09-21T22:42:41.777" v="6026" actId="478"/>
          <ac:spMkLst>
            <pc:docMk/>
            <pc:sldMk cId="114848382" sldId="263"/>
            <ac:spMk id="3" creationId="{2FDB3B67-ADD3-4E74-B6C3-56BC5F8921B4}"/>
          </ac:spMkLst>
        </pc:spChg>
        <pc:spChg chg="add mod">
          <ac:chgData name="Ahmed Hassan Mahmoud" userId="e1fd3737-7110-4fb0-b774-62404c0fbfc2" providerId="ADAL" clId="{2D04A02B-EFD0-4FE9-83A2-A6F002241E9F}" dt="2017-09-28T00:16:26.486" v="9842" actId="1076"/>
          <ac:spMkLst>
            <pc:docMk/>
            <pc:sldMk cId="114848382" sldId="263"/>
            <ac:spMk id="3" creationId="{EE3E6A44-91D0-4A32-85FB-9EBA7C602E86}"/>
          </ac:spMkLst>
        </pc:spChg>
        <pc:spChg chg="add del mod">
          <ac:chgData name="Ahmed Hassan Mahmoud" userId="e1fd3737-7110-4fb0-b774-62404c0fbfc2" providerId="ADAL" clId="{2D04A02B-EFD0-4FE9-83A2-A6F002241E9F}" dt="2017-09-21T22:43:07.619" v="6033" actId="478"/>
          <ac:spMkLst>
            <pc:docMk/>
            <pc:sldMk cId="114848382" sldId="263"/>
            <ac:spMk id="4" creationId="{CCF2921D-7639-4D8C-B938-824352C6DB38}"/>
          </ac:spMkLst>
        </pc:spChg>
        <pc:spChg chg="add del mod">
          <ac:chgData name="Ahmed Hassan Mahmoud" userId="e1fd3737-7110-4fb0-b774-62404c0fbfc2" providerId="ADAL" clId="{2D04A02B-EFD0-4FE9-83A2-A6F002241E9F}" dt="2017-09-27T23:10:49.895" v="9568" actId="478"/>
          <ac:spMkLst>
            <pc:docMk/>
            <pc:sldMk cId="114848382" sldId="263"/>
            <ac:spMk id="10" creationId="{3A7E4995-2BF9-47E0-A459-FEC21C9F0C67}"/>
          </ac:spMkLst>
        </pc:spChg>
        <pc:spChg chg="add mod">
          <ac:chgData name="Ahmed Hassan Mahmoud" userId="e1fd3737-7110-4fb0-b774-62404c0fbfc2" providerId="ADAL" clId="{2D04A02B-EFD0-4FE9-83A2-A6F002241E9F}" dt="2017-09-27T23:32:26.669" v="9796" actId="17032"/>
          <ac:spMkLst>
            <pc:docMk/>
            <pc:sldMk cId="114848382" sldId="263"/>
            <ac:spMk id="11" creationId="{5D3C2782-E9E4-4FEE-8C88-DAAFF9B2D2C9}"/>
          </ac:spMkLst>
        </pc:spChg>
        <pc:spChg chg="add mod">
          <ac:chgData name="Ahmed Hassan Mahmoud" userId="e1fd3737-7110-4fb0-b774-62404c0fbfc2" providerId="ADAL" clId="{2D04A02B-EFD0-4FE9-83A2-A6F002241E9F}" dt="2017-09-27T23:32:59.801" v="9818" actId="1076"/>
          <ac:spMkLst>
            <pc:docMk/>
            <pc:sldMk cId="114848382" sldId="263"/>
            <ac:spMk id="12" creationId="{76FD7134-E092-482D-B0E0-6D2CF9F03056}"/>
          </ac:spMkLst>
        </pc:spChg>
        <pc:spChg chg="add del mod">
          <ac:chgData name="Ahmed Hassan Mahmoud" userId="e1fd3737-7110-4fb0-b774-62404c0fbfc2" providerId="ADAL" clId="{2D04A02B-EFD0-4FE9-83A2-A6F002241E9F}" dt="2017-09-21T22:46:24.568" v="6341" actId="478"/>
          <ac:spMkLst>
            <pc:docMk/>
            <pc:sldMk cId="114848382" sldId="263"/>
            <ac:spMk id="52" creationId="{FD43DDAE-49D2-4632-8680-B312E17779F3}"/>
          </ac:spMkLst>
        </pc:spChg>
        <pc:spChg chg="add mod">
          <ac:chgData name="Ahmed Hassan Mahmoud" userId="e1fd3737-7110-4fb0-b774-62404c0fbfc2" providerId="ADAL" clId="{2D04A02B-EFD0-4FE9-83A2-A6F002241E9F}" dt="2017-09-27T23:01:13.358" v="9375" actId="403"/>
          <ac:spMkLst>
            <pc:docMk/>
            <pc:sldMk cId="114848382" sldId="263"/>
            <ac:spMk id="71" creationId="{FC49F169-C07B-4537-A90D-DA0C0DB45B08}"/>
          </ac:spMkLst>
        </pc:spChg>
        <pc:spChg chg="add mod">
          <ac:chgData name="Ahmed Hassan Mahmoud" userId="e1fd3737-7110-4fb0-b774-62404c0fbfc2" providerId="ADAL" clId="{2D04A02B-EFD0-4FE9-83A2-A6F002241E9F}" dt="2017-09-27T23:01:09.328" v="9374" actId="403"/>
          <ac:spMkLst>
            <pc:docMk/>
            <pc:sldMk cId="114848382" sldId="263"/>
            <ac:spMk id="72" creationId="{C01BD3B0-4F4D-41C1-BEC4-AEAF287E4B1F}"/>
          </ac:spMkLst>
        </pc:spChg>
        <pc:spChg chg="add mod">
          <ac:chgData name="Ahmed Hassan Mahmoud" userId="e1fd3737-7110-4fb0-b774-62404c0fbfc2" providerId="ADAL" clId="{2D04A02B-EFD0-4FE9-83A2-A6F002241E9F}" dt="2017-09-27T23:01:16.039" v="9376" actId="403"/>
          <ac:spMkLst>
            <pc:docMk/>
            <pc:sldMk cId="114848382" sldId="263"/>
            <ac:spMk id="73" creationId="{92289353-B2F2-43DB-8F31-F548B4958D99}"/>
          </ac:spMkLst>
        </pc:spChg>
        <pc:spChg chg="add mod">
          <ac:chgData name="Ahmed Hassan Mahmoud" userId="e1fd3737-7110-4fb0-b774-62404c0fbfc2" providerId="ADAL" clId="{2D04A02B-EFD0-4FE9-83A2-A6F002241E9F}" dt="2017-09-27T23:01:22.949" v="9379" actId="1037"/>
          <ac:spMkLst>
            <pc:docMk/>
            <pc:sldMk cId="114848382" sldId="263"/>
            <ac:spMk id="74" creationId="{870C2728-6073-4776-B7C4-5F68DE6C0DDF}"/>
          </ac:spMkLst>
        </pc:spChg>
        <pc:spChg chg="add del mod">
          <ac:chgData name="Ahmed Hassan Mahmoud" userId="e1fd3737-7110-4fb0-b774-62404c0fbfc2" providerId="ADAL" clId="{2D04A02B-EFD0-4FE9-83A2-A6F002241E9F}" dt="2017-09-21T22:50:20.730" v="6544" actId="478"/>
          <ac:spMkLst>
            <pc:docMk/>
            <pc:sldMk cId="114848382" sldId="263"/>
            <ac:spMk id="75" creationId="{1F61B821-7F2D-452F-BA2B-ACB1E323D856}"/>
          </ac:spMkLst>
        </pc:spChg>
        <pc:spChg chg="add del mod">
          <ac:chgData name="Ahmed Hassan Mahmoud" userId="e1fd3737-7110-4fb0-b774-62404c0fbfc2" providerId="ADAL" clId="{2D04A02B-EFD0-4FE9-83A2-A6F002241E9F}" dt="2017-09-21T22:50:38.077" v="6547" actId="478"/>
          <ac:spMkLst>
            <pc:docMk/>
            <pc:sldMk cId="114848382" sldId="263"/>
            <ac:spMk id="76" creationId="{B2199621-11D0-4D25-A2FC-F205E3552A95}"/>
          </ac:spMkLst>
        </pc:spChg>
        <pc:spChg chg="add del mod">
          <ac:chgData name="Ahmed Hassan Mahmoud" userId="e1fd3737-7110-4fb0-b774-62404c0fbfc2" providerId="ADAL" clId="{2D04A02B-EFD0-4FE9-83A2-A6F002241E9F}" dt="2017-09-21T22:50:43.734" v="6549" actId="478"/>
          <ac:spMkLst>
            <pc:docMk/>
            <pc:sldMk cId="114848382" sldId="263"/>
            <ac:spMk id="77" creationId="{16C71E20-FADE-4651-A7BB-C36802ADE463}"/>
          </ac:spMkLst>
        </pc:spChg>
        <pc:spChg chg="add del mod">
          <ac:chgData name="Ahmed Hassan Mahmoud" userId="e1fd3737-7110-4fb0-b774-62404c0fbfc2" providerId="ADAL" clId="{2D04A02B-EFD0-4FE9-83A2-A6F002241E9F}" dt="2017-09-21T22:50:47.816" v="6551" actId="478"/>
          <ac:spMkLst>
            <pc:docMk/>
            <pc:sldMk cId="114848382" sldId="263"/>
            <ac:spMk id="78" creationId="{24E52DAC-0FFB-4F53-9C39-AEAE4B8F3878}"/>
          </ac:spMkLst>
        </pc:spChg>
        <pc:spChg chg="add del mod">
          <ac:chgData name="Ahmed Hassan Mahmoud" userId="e1fd3737-7110-4fb0-b774-62404c0fbfc2" providerId="ADAL" clId="{2D04A02B-EFD0-4FE9-83A2-A6F002241E9F}" dt="2017-09-21T22:51:29.585" v="6553" actId="478"/>
          <ac:spMkLst>
            <pc:docMk/>
            <pc:sldMk cId="114848382" sldId="263"/>
            <ac:spMk id="79" creationId="{30444E68-8A78-4E69-87E9-5ACD2C864008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0" creationId="{09C7430E-5EB3-46D7-B144-49AA0E94D703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1" creationId="{C4A3E96D-6967-499E-9C8F-C3D5C43EF527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2" creationId="{3A9F7044-76DD-48BC-B712-0FA9FF8A7D14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3" creationId="{5BD98CCD-4C5F-492A-9DE6-B9AB11190A68}"/>
          </ac:spMkLst>
        </pc:spChg>
        <pc:spChg chg="add del mod topLvl">
          <ac:chgData name="Ahmed Hassan Mahmoud" userId="e1fd3737-7110-4fb0-b774-62404c0fbfc2" providerId="ADAL" clId="{2D04A02B-EFD0-4FE9-83A2-A6F002241E9F}" dt="2017-09-21T22:52:59.389" v="6802" actId="478"/>
          <ac:spMkLst>
            <pc:docMk/>
            <pc:sldMk cId="114848382" sldId="263"/>
            <ac:spMk id="106" creationId="{18B8DD4B-78C0-4397-96EB-FAF999C25356}"/>
          </ac:spMkLst>
        </pc:spChg>
        <pc:spChg chg="add del mod topLvl">
          <ac:chgData name="Ahmed Hassan Mahmoud" userId="e1fd3737-7110-4fb0-b774-62404c0fbfc2" providerId="ADAL" clId="{2D04A02B-EFD0-4FE9-83A2-A6F002241E9F}" dt="2017-09-21T22:53:01.151" v="6803" actId="478"/>
          <ac:spMkLst>
            <pc:docMk/>
            <pc:sldMk cId="114848382" sldId="263"/>
            <ac:spMk id="107" creationId="{FD383354-6647-468D-82BE-C59952DB3181}"/>
          </ac:spMkLst>
        </pc:spChg>
        <pc:spChg chg="add del mod topLvl">
          <ac:chgData name="Ahmed Hassan Mahmoud" userId="e1fd3737-7110-4fb0-b774-62404c0fbfc2" providerId="ADAL" clId="{2D04A02B-EFD0-4FE9-83A2-A6F002241E9F}" dt="2017-09-21T22:53:02.686" v="6804" actId="478"/>
          <ac:spMkLst>
            <pc:docMk/>
            <pc:sldMk cId="114848382" sldId="263"/>
            <ac:spMk id="108" creationId="{32D0AE5A-0772-4450-9540-BA9501F79A04}"/>
          </ac:spMkLst>
        </pc:spChg>
        <pc:spChg chg="add del mod topLvl">
          <ac:chgData name="Ahmed Hassan Mahmoud" userId="e1fd3737-7110-4fb0-b774-62404c0fbfc2" providerId="ADAL" clId="{2D04A02B-EFD0-4FE9-83A2-A6F002241E9F}" dt="2017-09-21T22:53:06.511" v="6805" actId="478"/>
          <ac:spMkLst>
            <pc:docMk/>
            <pc:sldMk cId="114848382" sldId="263"/>
            <ac:spMk id="109" creationId="{0DD37ABF-F9CA-489C-A124-30F4D4A46A68}"/>
          </ac:spMkLst>
        </pc:spChg>
        <pc:spChg chg="del mod topLvl">
          <ac:chgData name="Ahmed Hassan Mahmoud" userId="e1fd3737-7110-4fb0-b774-62404c0fbfc2" providerId="ADAL" clId="{2D04A02B-EFD0-4FE9-83A2-A6F002241E9F}" dt="2017-09-21T22:54:13.237" v="6854" actId="478"/>
          <ac:spMkLst>
            <pc:docMk/>
            <pc:sldMk cId="114848382" sldId="263"/>
            <ac:spMk id="121" creationId="{2F16F1BC-7C0B-411B-9A5F-10E3CDA0E537}"/>
          </ac:spMkLst>
        </pc:spChg>
        <pc:spChg chg="del mod topLvl">
          <ac:chgData name="Ahmed Hassan Mahmoud" userId="e1fd3737-7110-4fb0-b774-62404c0fbfc2" providerId="ADAL" clId="{2D04A02B-EFD0-4FE9-83A2-A6F002241E9F}" dt="2017-09-21T22:54:15.063" v="6855" actId="478"/>
          <ac:spMkLst>
            <pc:docMk/>
            <pc:sldMk cId="114848382" sldId="263"/>
            <ac:spMk id="122" creationId="{C1CFC3F0-A4F6-42C8-B38B-54FF65D9C177}"/>
          </ac:spMkLst>
        </pc:spChg>
        <pc:spChg chg="del mod topLvl">
          <ac:chgData name="Ahmed Hassan Mahmoud" userId="e1fd3737-7110-4fb0-b774-62404c0fbfc2" providerId="ADAL" clId="{2D04A02B-EFD0-4FE9-83A2-A6F002241E9F}" dt="2017-09-21T22:54:16.501" v="6856" actId="478"/>
          <ac:spMkLst>
            <pc:docMk/>
            <pc:sldMk cId="114848382" sldId="263"/>
            <ac:spMk id="123" creationId="{AED59EF2-10EC-4F3D-AB5F-D784B0D2B5BB}"/>
          </ac:spMkLst>
        </pc:spChg>
        <pc:spChg chg="del mod topLvl">
          <ac:chgData name="Ahmed Hassan Mahmoud" userId="e1fd3737-7110-4fb0-b774-62404c0fbfc2" providerId="ADAL" clId="{2D04A02B-EFD0-4FE9-83A2-A6F002241E9F}" dt="2017-09-21T22:54:17.951" v="6857" actId="478"/>
          <ac:spMkLst>
            <pc:docMk/>
            <pc:sldMk cId="114848382" sldId="263"/>
            <ac:spMk id="124" creationId="{DEBF3ADE-1D6E-4223-89C9-20CD7EB0B8CB}"/>
          </ac:spMkLst>
        </pc:spChg>
        <pc:spChg chg="mod topLvl">
          <ac:chgData name="Ahmed Hassan Mahmoud" userId="e1fd3737-7110-4fb0-b774-62404c0fbfc2" providerId="ADAL" clId="{2D04A02B-EFD0-4FE9-83A2-A6F002241E9F}" dt="2017-09-27T22:59:29.456" v="9350" actId="1036"/>
          <ac:spMkLst>
            <pc:docMk/>
            <pc:sldMk cId="114848382" sldId="263"/>
            <ac:spMk id="136" creationId="{58F87CD8-E153-414F-A2AF-2E80A9545F1B}"/>
          </ac:spMkLst>
        </pc:spChg>
        <pc:spChg chg="add mod ord">
          <ac:chgData name="Ahmed Hassan Mahmoud" userId="e1fd3737-7110-4fb0-b774-62404c0fbfc2" providerId="ADAL" clId="{2D04A02B-EFD0-4FE9-83A2-A6F002241E9F}" dt="2017-09-24T23:04:20.074" v="8887" actId="167"/>
          <ac:spMkLst>
            <pc:docMk/>
            <pc:sldMk cId="114848382" sldId="263"/>
            <ac:spMk id="137" creationId="{E8165E30-F01F-462D-AE18-4C7BC7F4DE41}"/>
          </ac:spMkLst>
        </pc:spChg>
        <pc:spChg chg="del mod topLvl">
          <ac:chgData name="Ahmed Hassan Mahmoud" userId="e1fd3737-7110-4fb0-b774-62404c0fbfc2" providerId="ADAL" clId="{2D04A02B-EFD0-4FE9-83A2-A6F002241E9F}" dt="2017-09-21T22:57:23.910" v="6914" actId="478"/>
          <ac:spMkLst>
            <pc:docMk/>
            <pc:sldMk cId="114848382" sldId="263"/>
            <ac:spMk id="137" creationId="{76C88FFF-646C-42F9-BE4E-1909716F4499}"/>
          </ac:spMkLst>
        </pc:spChg>
        <pc:spChg chg="add del">
          <ac:chgData name="Ahmed Hassan Mahmoud" userId="e1fd3737-7110-4fb0-b774-62404c0fbfc2" providerId="ADAL" clId="{2D04A02B-EFD0-4FE9-83A2-A6F002241E9F}" dt="2017-09-24T23:04:29.517" v="8890" actId="1076"/>
          <ac:spMkLst>
            <pc:docMk/>
            <pc:sldMk cId="114848382" sldId="263"/>
            <ac:spMk id="138" creationId="{861BD636-9DD2-46E3-935B-92156460225C}"/>
          </ac:spMkLst>
        </pc:spChg>
        <pc:spChg chg="del mod topLvl">
          <ac:chgData name="Ahmed Hassan Mahmoud" userId="e1fd3737-7110-4fb0-b774-62404c0fbfc2" providerId="ADAL" clId="{2D04A02B-EFD0-4FE9-83A2-A6F002241E9F}" dt="2017-09-21T22:57:25.383" v="6915" actId="478"/>
          <ac:spMkLst>
            <pc:docMk/>
            <pc:sldMk cId="114848382" sldId="263"/>
            <ac:spMk id="138" creationId="{7D309B0B-7ABE-46F9-9A8A-51B3C7EC08B9}"/>
          </ac:spMkLst>
        </pc:spChg>
        <pc:spChg chg="del mod topLvl">
          <ac:chgData name="Ahmed Hassan Mahmoud" userId="e1fd3737-7110-4fb0-b774-62404c0fbfc2" providerId="ADAL" clId="{2D04A02B-EFD0-4FE9-83A2-A6F002241E9F}" dt="2017-09-21T22:57:27.536" v="6916" actId="478"/>
          <ac:spMkLst>
            <pc:docMk/>
            <pc:sldMk cId="114848382" sldId="263"/>
            <ac:spMk id="139" creationId="{DAA57AAD-EE9F-4057-8F06-63F718B22C41}"/>
          </ac:spMkLst>
        </pc:spChg>
        <pc:spChg chg="add del">
          <ac:chgData name="Ahmed Hassan Mahmoud" userId="e1fd3737-7110-4fb0-b774-62404c0fbfc2" providerId="ADAL" clId="{2D04A02B-EFD0-4FE9-83A2-A6F002241E9F}" dt="2017-09-24T23:04:43.703" v="8892" actId="1076"/>
          <ac:spMkLst>
            <pc:docMk/>
            <pc:sldMk cId="114848382" sldId="263"/>
            <ac:spMk id="139" creationId="{6C9224BB-D007-424F-9E32-5B96D34BF25E}"/>
          </ac:spMkLst>
        </pc:spChg>
        <pc:spChg chg="add mod">
          <ac:chgData name="Ahmed Hassan Mahmoud" userId="e1fd3737-7110-4fb0-b774-62404c0fbfc2" providerId="ADAL" clId="{2D04A02B-EFD0-4FE9-83A2-A6F002241E9F}" dt="2017-09-27T23:00:48.657" v="9366" actId="403"/>
          <ac:spMkLst>
            <pc:docMk/>
            <pc:sldMk cId="114848382" sldId="263"/>
            <ac:spMk id="140" creationId="{1D34BC1A-53BA-42E5-A3EC-25D00485B070}"/>
          </ac:spMkLst>
        </pc:spChg>
        <pc:spChg chg="add mod">
          <ac:chgData name="Ahmed Hassan Mahmoud" userId="e1fd3737-7110-4fb0-b774-62404c0fbfc2" providerId="ADAL" clId="{2D04A02B-EFD0-4FE9-83A2-A6F002241E9F}" dt="2017-09-27T23:00:51.091" v="9367" actId="403"/>
          <ac:spMkLst>
            <pc:docMk/>
            <pc:sldMk cId="114848382" sldId="263"/>
            <ac:spMk id="141" creationId="{D5492AF1-6CBD-42E8-B8BC-CC2F33D8570E}"/>
          </ac:spMkLst>
        </pc:spChg>
        <pc:spChg chg="add mod">
          <ac:chgData name="Ahmed Hassan Mahmoud" userId="e1fd3737-7110-4fb0-b774-62404c0fbfc2" providerId="ADAL" clId="{2D04A02B-EFD0-4FE9-83A2-A6F002241E9F}" dt="2017-09-27T23:00:40.309" v="9361" actId="403"/>
          <ac:spMkLst>
            <pc:docMk/>
            <pc:sldMk cId="114848382" sldId="263"/>
            <ac:spMk id="142" creationId="{673F40EF-8963-40C6-9D8C-C7FC5CA95928}"/>
          </ac:spMkLst>
        </pc:spChg>
        <pc:spChg chg="add mod">
          <ac:chgData name="Ahmed Hassan Mahmoud" userId="e1fd3737-7110-4fb0-b774-62404c0fbfc2" providerId="ADAL" clId="{2D04A02B-EFD0-4FE9-83A2-A6F002241E9F}" dt="2017-09-27T23:00:54.173" v="9368" actId="403"/>
          <ac:spMkLst>
            <pc:docMk/>
            <pc:sldMk cId="114848382" sldId="263"/>
            <ac:spMk id="143" creationId="{AACD3718-7A25-4947-AC11-1D3D88360F0E}"/>
          </ac:spMkLst>
        </pc:spChg>
        <pc:spChg chg="add mod">
          <ac:chgData name="Ahmed Hassan Mahmoud" userId="e1fd3737-7110-4fb0-b774-62404c0fbfc2" providerId="ADAL" clId="{2D04A02B-EFD0-4FE9-83A2-A6F002241E9F}" dt="2017-09-27T23:00:44.245" v="9364" actId="403"/>
          <ac:spMkLst>
            <pc:docMk/>
            <pc:sldMk cId="114848382" sldId="263"/>
            <ac:spMk id="144" creationId="{B7D64B03-B933-47AD-B209-46E739026D80}"/>
          </ac:spMkLst>
        </pc:spChg>
        <pc:spChg chg="add mod">
          <ac:chgData name="Ahmed Hassan Mahmoud" userId="e1fd3737-7110-4fb0-b774-62404c0fbfc2" providerId="ADAL" clId="{2D04A02B-EFD0-4FE9-83A2-A6F002241E9F}" dt="2017-09-27T23:01:02.817" v="9373" actId="1037"/>
          <ac:spMkLst>
            <pc:docMk/>
            <pc:sldMk cId="114848382" sldId="263"/>
            <ac:spMk id="145" creationId="{2D9EA59F-4786-4924-B913-BB8E2B236E42}"/>
          </ac:spMkLst>
        </pc:spChg>
        <pc:spChg chg="add mod">
          <ac:chgData name="Ahmed Hassan Mahmoud" userId="e1fd3737-7110-4fb0-b774-62404c0fbfc2" providerId="ADAL" clId="{2D04A02B-EFD0-4FE9-83A2-A6F002241E9F}" dt="2017-09-27T23:00:28.279" v="9360" actId="403"/>
          <ac:spMkLst>
            <pc:docMk/>
            <pc:sldMk cId="114848382" sldId="263"/>
            <ac:spMk id="146" creationId="{D00846F7-80B5-4A5B-B148-5A5CA4546BF0}"/>
          </ac:spMkLst>
        </pc:spChg>
        <pc:spChg chg="add mod">
          <ac:chgData name="Ahmed Hassan Mahmoud" userId="e1fd3737-7110-4fb0-b774-62404c0fbfc2" providerId="ADAL" clId="{2D04A02B-EFD0-4FE9-83A2-A6F002241E9F}" dt="2017-09-27T23:23:19.319" v="9716" actId="1076"/>
          <ac:spMkLst>
            <pc:docMk/>
            <pc:sldMk cId="114848382" sldId="263"/>
            <ac:spMk id="147" creationId="{DF5D1122-FBCF-448E-8F31-A353A8327611}"/>
          </ac:spMkLst>
        </pc:spChg>
        <pc:spChg chg="add mod">
          <ac:chgData name="Ahmed Hassan Mahmoud" userId="e1fd3737-7110-4fb0-b774-62404c0fbfc2" providerId="ADAL" clId="{2D04A02B-EFD0-4FE9-83A2-A6F002241E9F}" dt="2017-09-27T23:00:16.453" v="9355" actId="403"/>
          <ac:spMkLst>
            <pc:docMk/>
            <pc:sldMk cId="114848382" sldId="263"/>
            <ac:spMk id="148" creationId="{DC913812-AFB0-48B0-AB27-5E39AC36C119}"/>
          </ac:spMkLst>
        </pc:spChg>
        <pc:spChg chg="add mod">
          <ac:chgData name="Ahmed Hassan Mahmoud" userId="e1fd3737-7110-4fb0-b774-62404c0fbfc2" providerId="ADAL" clId="{2D04A02B-EFD0-4FE9-83A2-A6F002241E9F}" dt="2017-09-27T23:00:21.284" v="9357" actId="403"/>
          <ac:spMkLst>
            <pc:docMk/>
            <pc:sldMk cId="114848382" sldId="263"/>
            <ac:spMk id="149" creationId="{F4653604-376E-4B65-AE62-06C6266AB219}"/>
          </ac:spMkLst>
        </pc:spChg>
        <pc:spChg chg="add mod">
          <ac:chgData name="Ahmed Hassan Mahmoud" userId="e1fd3737-7110-4fb0-b774-62404c0fbfc2" providerId="ADAL" clId="{2D04A02B-EFD0-4FE9-83A2-A6F002241E9F}" dt="2017-09-27T23:00:18.690" v="9356" actId="403"/>
          <ac:spMkLst>
            <pc:docMk/>
            <pc:sldMk cId="114848382" sldId="263"/>
            <ac:spMk id="150" creationId="{D24AFC13-3843-4038-80B1-18B57C3A39F7}"/>
          </ac:spMkLst>
        </pc:spChg>
        <pc:spChg chg="add mod">
          <ac:chgData name="Ahmed Hassan Mahmoud" userId="e1fd3737-7110-4fb0-b774-62404c0fbfc2" providerId="ADAL" clId="{2D04A02B-EFD0-4FE9-83A2-A6F002241E9F}" dt="2017-09-27T23:01:29.874" v="9381" actId="1037"/>
          <ac:spMkLst>
            <pc:docMk/>
            <pc:sldMk cId="114848382" sldId="263"/>
            <ac:spMk id="151" creationId="{305A4A53-ACBD-4A26-B06C-5E4001103C8C}"/>
          </ac:spMkLst>
        </pc:spChg>
        <pc:spChg chg="add mod">
          <ac:chgData name="Ahmed Hassan Mahmoud" userId="e1fd3737-7110-4fb0-b774-62404c0fbfc2" providerId="ADAL" clId="{2D04A02B-EFD0-4FE9-83A2-A6F002241E9F}" dt="2017-09-27T23:00:25.799" v="9359" actId="403"/>
          <ac:spMkLst>
            <pc:docMk/>
            <pc:sldMk cId="114848382" sldId="263"/>
            <ac:spMk id="152" creationId="{10A7F326-6264-4765-A3CC-4DC07B47FE18}"/>
          </ac:spMkLst>
        </pc:spChg>
        <pc:spChg chg="add mod ord">
          <ac:chgData name="Ahmed Hassan Mahmoud" userId="e1fd3737-7110-4fb0-b774-62404c0fbfc2" providerId="ADAL" clId="{2D04A02B-EFD0-4FE9-83A2-A6F002241E9F}" dt="2017-09-27T22:49:25.843" v="9167" actId="1076"/>
          <ac:spMkLst>
            <pc:docMk/>
            <pc:sldMk cId="114848382" sldId="263"/>
            <ac:spMk id="153" creationId="{070EE9CE-A008-4B3C-9A32-83E0481AD0F5}"/>
          </ac:spMkLst>
        </pc:spChg>
        <pc:spChg chg="add del mod">
          <ac:chgData name="Ahmed Hassan Mahmoud" userId="e1fd3737-7110-4fb0-b774-62404c0fbfc2" providerId="ADAL" clId="{2D04A02B-EFD0-4FE9-83A2-A6F002241E9F}" dt="2017-09-21T22:56:06.317" v="6892" actId="478"/>
          <ac:spMkLst>
            <pc:docMk/>
            <pc:sldMk cId="114848382" sldId="263"/>
            <ac:spMk id="153" creationId="{1CFFE517-9027-48BC-B6A6-F03D26900035}"/>
          </ac:spMkLst>
        </pc:spChg>
        <pc:spChg chg="add del mod">
          <ac:chgData name="Ahmed Hassan Mahmoud" userId="e1fd3737-7110-4fb0-b774-62404c0fbfc2" providerId="ADAL" clId="{2D04A02B-EFD0-4FE9-83A2-A6F002241E9F}" dt="2017-09-21T22:56:19.863" v="6897" actId="478"/>
          <ac:spMkLst>
            <pc:docMk/>
            <pc:sldMk cId="114848382" sldId="263"/>
            <ac:spMk id="154" creationId="{E96B05D7-55AB-412D-9B1B-FB7EBF8796E1}"/>
          </ac:spMkLst>
        </pc:spChg>
        <pc:spChg chg="add mod ord">
          <ac:chgData name="Ahmed Hassan Mahmoud" userId="e1fd3737-7110-4fb0-b774-62404c0fbfc2" providerId="ADAL" clId="{2D04A02B-EFD0-4FE9-83A2-A6F002241E9F}" dt="2017-09-27T22:52:46.110" v="9272" actId="1038"/>
          <ac:spMkLst>
            <pc:docMk/>
            <pc:sldMk cId="114848382" sldId="263"/>
            <ac:spMk id="154" creationId="{3F30FA9F-725D-476A-A2E4-3F7275303310}"/>
          </ac:spMkLst>
        </pc:spChg>
        <pc:spChg chg="add del mod">
          <ac:chgData name="Ahmed Hassan Mahmoud" userId="e1fd3737-7110-4fb0-b774-62404c0fbfc2" providerId="ADAL" clId="{2D04A02B-EFD0-4FE9-83A2-A6F002241E9F}" dt="2017-09-21T22:57:04.941" v="6912" actId="478"/>
          <ac:spMkLst>
            <pc:docMk/>
            <pc:sldMk cId="114848382" sldId="263"/>
            <ac:spMk id="155" creationId="{604A7DB6-F1C8-459E-817B-8C32DE9F21DA}"/>
          </ac:spMkLst>
        </pc:spChg>
        <pc:spChg chg="add mod ord">
          <ac:chgData name="Ahmed Hassan Mahmoud" userId="e1fd3737-7110-4fb0-b774-62404c0fbfc2" providerId="ADAL" clId="{2D04A02B-EFD0-4FE9-83A2-A6F002241E9F}" dt="2017-09-24T23:05:46.357" v="8908" actId="167"/>
          <ac:spMkLst>
            <pc:docMk/>
            <pc:sldMk cId="114848382" sldId="263"/>
            <ac:spMk id="155" creationId="{5D728B93-89CD-4D83-BD23-081DAEE6D298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6" creationId="{32AB0EE7-C4EA-4371-B47C-2853573662D0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7" creationId="{289C0BDD-0A7E-4B4B-982C-9E11A7D8B668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8" creationId="{5C3C0D6D-26F2-453B-964B-2C46B9CB3806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9" creationId="{7C1E3139-879C-41D2-8A5E-66E5BE14C197}"/>
          </ac:spMkLst>
        </pc:spChg>
        <pc:spChg chg="add mod">
          <ac:chgData name="Ahmed Hassan Mahmoud" userId="e1fd3737-7110-4fb0-b774-62404c0fbfc2" providerId="ADAL" clId="{2D04A02B-EFD0-4FE9-83A2-A6F002241E9F}" dt="2017-09-27T22:59:33.513" v="9353" actId="1036"/>
          <ac:spMkLst>
            <pc:docMk/>
            <pc:sldMk cId="114848382" sldId="263"/>
            <ac:spMk id="160" creationId="{8E3ABAAF-D6E2-4106-8956-B5236B69E693}"/>
          </ac:spMkLst>
        </pc:spChg>
        <pc:spChg chg="add mod ord">
          <ac:chgData name="Ahmed Hassan Mahmoud" userId="e1fd3737-7110-4fb0-b774-62404c0fbfc2" providerId="ADAL" clId="{2D04A02B-EFD0-4FE9-83A2-A6F002241E9F}" dt="2017-09-27T22:50:52.649" v="9255" actId="1037"/>
          <ac:spMkLst>
            <pc:docMk/>
            <pc:sldMk cId="114848382" sldId="263"/>
            <ac:spMk id="164" creationId="{7D0A5FCD-108D-4903-B323-55B064747427}"/>
          </ac:spMkLst>
        </pc:spChg>
        <pc:spChg chg="add mod ord">
          <ac:chgData name="Ahmed Hassan Mahmoud" userId="e1fd3737-7110-4fb0-b774-62404c0fbfc2" providerId="ADAL" clId="{2D04A02B-EFD0-4FE9-83A2-A6F002241E9F}" dt="2017-09-27T23:07:03.487" v="9427" actId="1036"/>
          <ac:spMkLst>
            <pc:docMk/>
            <pc:sldMk cId="114848382" sldId="263"/>
            <ac:spMk id="167" creationId="{E6ED019E-664C-420C-BEA2-2413CE9CED43}"/>
          </ac:spMkLst>
        </pc:spChg>
        <pc:spChg chg="add mod ord">
          <ac:chgData name="Ahmed Hassan Mahmoud" userId="e1fd3737-7110-4fb0-b774-62404c0fbfc2" providerId="ADAL" clId="{2D04A02B-EFD0-4FE9-83A2-A6F002241E9F}" dt="2017-09-27T22:49:39.827" v="9170" actId="1076"/>
          <ac:spMkLst>
            <pc:docMk/>
            <pc:sldMk cId="114848382" sldId="263"/>
            <ac:spMk id="169" creationId="{7FE804AB-0AA0-4C5E-A846-0E5CA27BAABF}"/>
          </ac:spMkLst>
        </pc:spChg>
        <pc:spChg chg="add mod ord">
          <ac:chgData name="Ahmed Hassan Mahmoud" userId="e1fd3737-7110-4fb0-b774-62404c0fbfc2" providerId="ADAL" clId="{2D04A02B-EFD0-4FE9-83A2-A6F002241E9F}" dt="2017-09-27T22:55:39.458" v="9313" actId="1076"/>
          <ac:spMkLst>
            <pc:docMk/>
            <pc:sldMk cId="114848382" sldId="263"/>
            <ac:spMk id="171" creationId="{530C87B4-1DD6-494A-BA90-79A7E201BC17}"/>
          </ac:spMkLst>
        </pc:spChg>
        <pc:spChg chg="add mod ord">
          <ac:chgData name="Ahmed Hassan Mahmoud" userId="e1fd3737-7110-4fb0-b774-62404c0fbfc2" providerId="ADAL" clId="{2D04A02B-EFD0-4FE9-83A2-A6F002241E9F}" dt="2017-09-27T22:55:20.243" v="9312" actId="1076"/>
          <ac:spMkLst>
            <pc:docMk/>
            <pc:sldMk cId="114848382" sldId="263"/>
            <ac:spMk id="172" creationId="{3066F4FB-2E51-4078-A0A8-D06FA0DD9D5C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3" creationId="{86631308-5786-45E4-88A3-8ADFAAFE4983}"/>
          </ac:spMkLst>
        </pc:spChg>
        <pc:spChg chg="add mod">
          <ac:chgData name="Ahmed Hassan Mahmoud" userId="e1fd3737-7110-4fb0-b774-62404c0fbfc2" providerId="ADAL" clId="{2D04A02B-EFD0-4FE9-83A2-A6F002241E9F}" dt="2017-09-21T23:25:18.517" v="8844" actId="1035"/>
          <ac:spMkLst>
            <pc:docMk/>
            <pc:sldMk cId="114848382" sldId="263"/>
            <ac:spMk id="174" creationId="{3BB2B533-EAB1-42B3-9E13-A31DE60CB691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5" creationId="{970025AB-D6AC-4C24-8723-57CA4757DFDD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6" creationId="{E439E024-5D03-447D-BAFF-CCC74DB125E9}"/>
          </ac:spMkLst>
        </pc:spChg>
        <pc:spChg chg="add mod">
          <ac:chgData name="Ahmed Hassan Mahmoud" userId="e1fd3737-7110-4fb0-b774-62404c0fbfc2" providerId="ADAL" clId="{2D04A02B-EFD0-4FE9-83A2-A6F002241E9F}" dt="2017-09-27T22:48:37.931" v="8989" actId="1036"/>
          <ac:spMkLst>
            <pc:docMk/>
            <pc:sldMk cId="114848382" sldId="263"/>
            <ac:spMk id="177" creationId="{8744063B-0949-4659-94DB-D284F1D3DF35}"/>
          </ac:spMkLst>
        </pc:spChg>
        <pc:spChg chg="add del">
          <ac:chgData name="Ahmed Hassan Mahmoud" userId="e1fd3737-7110-4fb0-b774-62404c0fbfc2" providerId="ADAL" clId="{2D04A02B-EFD0-4FE9-83A2-A6F002241E9F}" dt="2017-09-21T23:05:23.316" v="7059" actId="1076"/>
          <ac:spMkLst>
            <pc:docMk/>
            <pc:sldMk cId="114848382" sldId="263"/>
            <ac:spMk id="179" creationId="{CEE39CB9-AE97-4B94-B94C-13A7C845517A}"/>
          </ac:spMkLst>
        </pc:spChg>
        <pc:spChg chg="add mod ord">
          <ac:chgData name="Ahmed Hassan Mahmoud" userId="e1fd3737-7110-4fb0-b774-62404c0fbfc2" providerId="ADAL" clId="{2D04A02B-EFD0-4FE9-83A2-A6F002241E9F}" dt="2017-09-27T23:04:07.584" v="9391" actId="167"/>
          <ac:spMkLst>
            <pc:docMk/>
            <pc:sldMk cId="114848382" sldId="263"/>
            <ac:spMk id="179" creationId="{48A6B636-9BE9-42FD-A741-03A3E620388A}"/>
          </ac:spMkLst>
        </pc:spChg>
        <pc:spChg chg="add mod ord">
          <ac:chgData name="Ahmed Hassan Mahmoud" userId="e1fd3737-7110-4fb0-b774-62404c0fbfc2" providerId="ADAL" clId="{2D04A02B-EFD0-4FE9-83A2-A6F002241E9F}" dt="2017-09-27T23:04:13.585" v="9393" actId="167"/>
          <ac:spMkLst>
            <pc:docMk/>
            <pc:sldMk cId="114848382" sldId="263"/>
            <ac:spMk id="182" creationId="{DAF84C8C-B509-49F1-9246-6523BB288CBF}"/>
          </ac:spMkLst>
        </pc:spChg>
        <pc:spChg chg="add mod">
          <ac:chgData name="Ahmed Hassan Mahmoud" userId="e1fd3737-7110-4fb0-b774-62404c0fbfc2" providerId="ADAL" clId="{2D04A02B-EFD0-4FE9-83A2-A6F002241E9F}" dt="2017-09-27T23:06:24.390" v="9412" actId="1076"/>
          <ac:spMkLst>
            <pc:docMk/>
            <pc:sldMk cId="114848382" sldId="263"/>
            <ac:spMk id="183" creationId="{3E4404FF-07ED-4985-9143-C5701B017EE5}"/>
          </ac:spMkLst>
        </pc:spChg>
        <pc:spChg chg="add mod">
          <ac:chgData name="Ahmed Hassan Mahmoud" userId="e1fd3737-7110-4fb0-b774-62404c0fbfc2" providerId="ADAL" clId="{2D04A02B-EFD0-4FE9-83A2-A6F002241E9F}" dt="2017-09-27T23:06:47.261" v="9421" actId="1035"/>
          <ac:spMkLst>
            <pc:docMk/>
            <pc:sldMk cId="114848382" sldId="263"/>
            <ac:spMk id="184" creationId="{320D121B-6EB0-497C-9F0A-66BA12496668}"/>
          </ac:spMkLst>
        </pc:spChg>
        <pc:spChg chg="add mod">
          <ac:chgData name="Ahmed Hassan Mahmoud" userId="e1fd3737-7110-4fb0-b774-62404c0fbfc2" providerId="ADAL" clId="{2D04A02B-EFD0-4FE9-83A2-A6F002241E9F}" dt="2017-09-27T22:52:30.448" v="9267" actId="1076"/>
          <ac:spMkLst>
            <pc:docMk/>
            <pc:sldMk cId="114848382" sldId="263"/>
            <ac:spMk id="204" creationId="{5177DE36-995C-40D9-8F55-820FD612DF4D}"/>
          </ac:spMkLst>
        </pc:spChg>
        <pc:spChg chg="mod">
          <ac:chgData name="Ahmed Hassan Mahmoud" userId="e1fd3737-7110-4fb0-b774-62404c0fbfc2" providerId="ADAL" clId="{2D04A02B-EFD0-4FE9-83A2-A6F002241E9F}" dt="2017-09-27T23:23:00.530" v="9710" actId="1076"/>
          <ac:spMkLst>
            <pc:docMk/>
            <pc:sldMk cId="114848382" sldId="263"/>
            <ac:spMk id="214" creationId="{B13AC19E-FA7D-4421-9846-D0C5EFF7CFAA}"/>
          </ac:spMkLst>
        </pc:spChg>
        <pc:spChg chg="mod">
          <ac:chgData name="Ahmed Hassan Mahmoud" userId="e1fd3737-7110-4fb0-b774-62404c0fbfc2" providerId="ADAL" clId="{2D04A02B-EFD0-4FE9-83A2-A6F002241E9F}" dt="2017-09-27T23:23:04.858" v="9711" actId="1076"/>
          <ac:spMkLst>
            <pc:docMk/>
            <pc:sldMk cId="114848382" sldId="263"/>
            <ac:spMk id="215" creationId="{A392D184-B083-455B-BE11-A6EAF28EB525}"/>
          </ac:spMkLst>
        </pc:spChg>
        <pc:spChg chg="mod">
          <ac:chgData name="Ahmed Hassan Mahmoud" userId="e1fd3737-7110-4fb0-b774-62404c0fbfc2" providerId="ADAL" clId="{2D04A02B-EFD0-4FE9-83A2-A6F002241E9F}" dt="2017-09-27T23:22:49.904" v="9705" actId="6549"/>
          <ac:spMkLst>
            <pc:docMk/>
            <pc:sldMk cId="114848382" sldId="263"/>
            <ac:spMk id="216" creationId="{7FBD8AEF-EE8F-4719-BC1F-22F0B8E7EEB2}"/>
          </ac:spMkLst>
        </pc:spChg>
        <pc:spChg chg="mod">
          <ac:chgData name="Ahmed Hassan Mahmoud" userId="e1fd3737-7110-4fb0-b774-62404c0fbfc2" providerId="ADAL" clId="{2D04A02B-EFD0-4FE9-83A2-A6F002241E9F}" dt="2017-09-27T23:23:10.851" v="9714" actId="1076"/>
          <ac:spMkLst>
            <pc:docMk/>
            <pc:sldMk cId="114848382" sldId="263"/>
            <ac:spMk id="217" creationId="{A85A996A-1FF4-4982-8CD8-390CB448067D}"/>
          </ac:spMkLst>
        </pc:spChg>
        <pc:spChg chg="mod">
          <ac:chgData name="Ahmed Hassan Mahmoud" userId="e1fd3737-7110-4fb0-b774-62404c0fbfc2" providerId="ADAL" clId="{2D04A02B-EFD0-4FE9-83A2-A6F002241E9F}" dt="2017-09-27T23:22:34.025" v="9694" actId="6549"/>
          <ac:spMkLst>
            <pc:docMk/>
            <pc:sldMk cId="114848382" sldId="263"/>
            <ac:spMk id="218" creationId="{0B3109AF-F690-44BC-8CFC-F29A3551727E}"/>
          </ac:spMkLst>
        </pc:spChg>
        <pc:spChg chg="mod">
          <ac:chgData name="Ahmed Hassan Mahmoud" userId="e1fd3737-7110-4fb0-b774-62404c0fbfc2" providerId="ADAL" clId="{2D04A02B-EFD0-4FE9-83A2-A6F002241E9F}" dt="2017-09-27T23:22:40.804" v="9700" actId="1038"/>
          <ac:spMkLst>
            <pc:docMk/>
            <pc:sldMk cId="114848382" sldId="263"/>
            <ac:spMk id="219" creationId="{015F032A-6182-44CB-B31C-DC422A4CAA55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0" creationId="{F1AC80FD-1A03-4F01-92DB-FF4376F8A3E3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1" creationId="{6900F689-2ACF-48A7-BD97-C101FB7DC846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2" creationId="{62323F52-20C5-4D91-A668-862E28936FD8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3" creationId="{35A7E552-3D7B-4B13-8923-F85BD4053915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4" creationId="{AD567345-1F43-4A72-9B64-1A705C55E8E8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5" creationId="{24A3F53B-8081-42DE-B67F-BDDAE3903AD1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6" creationId="{B6706958-3805-42F4-AD89-D67DD1DF175C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7" creationId="{0A9F5911-BADC-4A91-B217-F942D57A7BBB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8" creationId="{DE28E4F5-58EF-4AD4-A57A-8B638FFA7836}"/>
          </ac:spMkLst>
        </pc:spChg>
        <pc:spChg chg="add mod">
          <ac:chgData name="Ahmed Hassan Mahmoud" userId="e1fd3737-7110-4fb0-b774-62404c0fbfc2" providerId="ADAL" clId="{2D04A02B-EFD0-4FE9-83A2-A6F002241E9F}" dt="2017-09-27T22:52:32.959" v="9268" actId="1076"/>
          <ac:spMkLst>
            <pc:docMk/>
            <pc:sldMk cId="114848382" sldId="263"/>
            <ac:spMk id="229" creationId="{80165F1E-9074-43FF-9F67-23764142DB9E}"/>
          </ac:spMkLst>
        </pc:spChg>
        <pc:spChg chg="add mod">
          <ac:chgData name="Ahmed Hassan Mahmoud" userId="e1fd3737-7110-4fb0-b774-62404c0fbfc2" providerId="ADAL" clId="{2D04A02B-EFD0-4FE9-83A2-A6F002241E9F}" dt="2017-09-27T22:52:35.924" v="9269" actId="1076"/>
          <ac:spMkLst>
            <pc:docMk/>
            <pc:sldMk cId="114848382" sldId="263"/>
            <ac:spMk id="230" creationId="{F06616BC-AA96-49DC-9B3C-831F49445F3A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31" creationId="{121B85CD-5F18-4B69-A85C-0D5B64242408}"/>
          </ac:spMkLst>
        </pc:spChg>
        <pc:spChg chg="add mod">
          <ac:chgData name="Ahmed Hassan Mahmoud" userId="e1fd3737-7110-4fb0-b774-62404c0fbfc2" providerId="ADAL" clId="{2D04A02B-EFD0-4FE9-83A2-A6F002241E9F}" dt="2017-09-27T22:52:46.110" v="9272" actId="1038"/>
          <ac:spMkLst>
            <pc:docMk/>
            <pc:sldMk cId="114848382" sldId="263"/>
            <ac:spMk id="253" creationId="{3F2FD262-E89E-4560-A1A6-E496464849C6}"/>
          </ac:spMkLst>
        </pc:spChg>
        <pc:spChg chg="add mod">
          <ac:chgData name="Ahmed Hassan Mahmoud" userId="e1fd3737-7110-4fb0-b774-62404c0fbfc2" providerId="ADAL" clId="{2D04A02B-EFD0-4FE9-83A2-A6F002241E9F}" dt="2017-09-27T22:48:28.960" v="8985" actId="1076"/>
          <ac:spMkLst>
            <pc:docMk/>
            <pc:sldMk cId="114848382" sldId="263"/>
            <ac:spMk id="254" creationId="{7172393E-D9D4-472B-AFB1-5396D4641073}"/>
          </ac:spMkLst>
        </pc:spChg>
        <pc:spChg chg="add del mod">
          <ac:chgData name="Ahmed Hassan Mahmoud" userId="e1fd3737-7110-4fb0-b774-62404c0fbfc2" providerId="ADAL" clId="{2D04A02B-EFD0-4FE9-83A2-A6F002241E9F}" dt="2017-09-27T22:48:20.019" v="8982" actId="1076"/>
          <ac:spMkLst>
            <pc:docMk/>
            <pc:sldMk cId="114848382" sldId="263"/>
            <ac:spMk id="255" creationId="{226B08F9-4EF6-4709-B0ED-DD5FF0BE2223}"/>
          </ac:spMkLst>
        </pc:spChg>
        <pc:spChg chg="add mod">
          <ac:chgData name="Ahmed Hassan Mahmoud" userId="e1fd3737-7110-4fb0-b774-62404c0fbfc2" providerId="ADAL" clId="{2D04A02B-EFD0-4FE9-83A2-A6F002241E9F}" dt="2017-09-27T22:56:51.328" v="9317" actId="1076"/>
          <ac:spMkLst>
            <pc:docMk/>
            <pc:sldMk cId="114848382" sldId="263"/>
            <ac:spMk id="256" creationId="{C126724E-67A7-4B80-88AB-4B1DA4FC7198}"/>
          </ac:spMkLst>
        </pc:spChg>
        <pc:spChg chg="add mod">
          <ac:chgData name="Ahmed Hassan Mahmoud" userId="e1fd3737-7110-4fb0-b774-62404c0fbfc2" providerId="ADAL" clId="{2D04A02B-EFD0-4FE9-83A2-A6F002241E9F}" dt="2017-09-27T23:06:47.261" v="9421" actId="1035"/>
          <ac:spMkLst>
            <pc:docMk/>
            <pc:sldMk cId="114848382" sldId="263"/>
            <ac:spMk id="257" creationId="{1882DB75-81E0-4F78-B901-5A5016997B3D}"/>
          </ac:spMkLst>
        </pc:spChg>
        <pc:spChg chg="add mod">
          <ac:chgData name="Ahmed Hassan Mahmoud" userId="e1fd3737-7110-4fb0-b774-62404c0fbfc2" providerId="ADAL" clId="{2D04A02B-EFD0-4FE9-83A2-A6F002241E9F}" dt="2017-09-27T22:51:30.840" v="9259" actId="1076"/>
          <ac:spMkLst>
            <pc:docMk/>
            <pc:sldMk cId="114848382" sldId="263"/>
            <ac:spMk id="258" creationId="{303D75AC-8FB3-4350-AA83-AB878F815F96}"/>
          </ac:spMkLst>
        </pc:spChg>
        <pc:spChg chg="add mod">
          <ac:chgData name="Ahmed Hassan Mahmoud" userId="e1fd3737-7110-4fb0-b774-62404c0fbfc2" providerId="ADAL" clId="{2D04A02B-EFD0-4FE9-83A2-A6F002241E9F}" dt="2017-09-24T23:04:24.365" v="8888" actId="1076"/>
          <ac:spMkLst>
            <pc:docMk/>
            <pc:sldMk cId="114848382" sldId="263"/>
            <ac:spMk id="259" creationId="{D16B8873-F3D2-4703-A7A8-718071EEDA5F}"/>
          </ac:spMkLst>
        </pc:spChg>
        <pc:spChg chg="add mod">
          <ac:chgData name="Ahmed Hassan Mahmoud" userId="e1fd3737-7110-4fb0-b774-62404c0fbfc2" providerId="ADAL" clId="{2D04A02B-EFD0-4FE9-83A2-A6F002241E9F}" dt="2017-09-27T22:51:24.231" v="9258" actId="1076"/>
          <ac:spMkLst>
            <pc:docMk/>
            <pc:sldMk cId="114848382" sldId="263"/>
            <ac:spMk id="260" creationId="{2042ADCC-B799-4C54-8370-805542F1E426}"/>
          </ac:spMkLst>
        </pc:spChg>
        <pc:spChg chg="add mod">
          <ac:chgData name="Ahmed Hassan Mahmoud" userId="e1fd3737-7110-4fb0-b774-62404c0fbfc2" providerId="ADAL" clId="{2D04A02B-EFD0-4FE9-83A2-A6F002241E9F}" dt="2017-09-27T22:58:04.531" v="9324" actId="1076"/>
          <ac:spMkLst>
            <pc:docMk/>
            <pc:sldMk cId="114848382" sldId="263"/>
            <ac:spMk id="261" creationId="{9B491977-0A2E-4111-A873-8CDB56C57074}"/>
          </ac:spMkLst>
        </pc:spChg>
        <pc:spChg chg="add mod">
          <ac:chgData name="Ahmed Hassan Mahmoud" userId="e1fd3737-7110-4fb0-b774-62404c0fbfc2" providerId="ADAL" clId="{2D04A02B-EFD0-4FE9-83A2-A6F002241E9F}" dt="2017-09-27T22:54:40.540" v="9306" actId="1076"/>
          <ac:spMkLst>
            <pc:docMk/>
            <pc:sldMk cId="114848382" sldId="263"/>
            <ac:spMk id="262" creationId="{2155C40F-D86B-4BFB-A817-572AA841D212}"/>
          </ac:spMkLst>
        </pc:spChg>
        <pc:spChg chg="add mod">
          <ac:chgData name="Ahmed Hassan Mahmoud" userId="e1fd3737-7110-4fb0-b774-62404c0fbfc2" providerId="ADAL" clId="{2D04A02B-EFD0-4FE9-83A2-A6F002241E9F}" dt="2017-09-27T22:58:36.363" v="9328" actId="1076"/>
          <ac:spMkLst>
            <pc:docMk/>
            <pc:sldMk cId="114848382" sldId="263"/>
            <ac:spMk id="263" creationId="{BA1E3AD8-1DB1-4BC1-B2F3-46C414E2F95A}"/>
          </ac:spMkLst>
        </pc:spChg>
        <pc:spChg chg="add mod">
          <ac:chgData name="Ahmed Hassan Mahmoud" userId="e1fd3737-7110-4fb0-b774-62404c0fbfc2" providerId="ADAL" clId="{2D04A02B-EFD0-4FE9-83A2-A6F002241E9F}" dt="2017-09-27T22:58:33.250" v="9327" actId="1076"/>
          <ac:spMkLst>
            <pc:docMk/>
            <pc:sldMk cId="114848382" sldId="263"/>
            <ac:spMk id="264" creationId="{CC42E7F8-E772-4E05-A3CF-D5E93AC30499}"/>
          </ac:spMkLst>
        </pc:spChg>
        <pc:spChg chg="add mod">
          <ac:chgData name="Ahmed Hassan Mahmoud" userId="e1fd3737-7110-4fb0-b774-62404c0fbfc2" providerId="ADAL" clId="{2D04A02B-EFD0-4FE9-83A2-A6F002241E9F}" dt="2017-09-27T22:54:46.987" v="9307" actId="1076"/>
          <ac:spMkLst>
            <pc:docMk/>
            <pc:sldMk cId="114848382" sldId="263"/>
            <ac:spMk id="265" creationId="{3AD792E0-76CC-49BD-910A-E3217863C511}"/>
          </ac:spMkLst>
        </pc:spChg>
        <pc:spChg chg="add mod">
          <ac:chgData name="Ahmed Hassan Mahmoud" userId="e1fd3737-7110-4fb0-b774-62404c0fbfc2" providerId="ADAL" clId="{2D04A02B-EFD0-4FE9-83A2-A6F002241E9F}" dt="2017-09-27T22:57:17.982" v="9319" actId="1076"/>
          <ac:spMkLst>
            <pc:docMk/>
            <pc:sldMk cId="114848382" sldId="263"/>
            <ac:spMk id="266" creationId="{2DAC812E-5280-4B09-B5DF-4BD65EDB9B37}"/>
          </ac:spMkLst>
        </pc:spChg>
        <pc:spChg chg="add mod">
          <ac:chgData name="Ahmed Hassan Mahmoud" userId="e1fd3737-7110-4fb0-b774-62404c0fbfc2" providerId="ADAL" clId="{2D04A02B-EFD0-4FE9-83A2-A6F002241E9F}" dt="2017-09-27T22:57:23.685" v="9320" actId="1076"/>
          <ac:spMkLst>
            <pc:docMk/>
            <pc:sldMk cId="114848382" sldId="263"/>
            <ac:spMk id="267" creationId="{0BAB499B-5F28-4931-8D50-D23485239278}"/>
          </ac:spMkLst>
        </pc:spChg>
        <pc:spChg chg="add mod">
          <ac:chgData name="Ahmed Hassan Mahmoud" userId="e1fd3737-7110-4fb0-b774-62404c0fbfc2" providerId="ADAL" clId="{2D04A02B-EFD0-4FE9-83A2-A6F002241E9F}" dt="2017-09-27T22:58:00.777" v="9323" actId="1076"/>
          <ac:spMkLst>
            <pc:docMk/>
            <pc:sldMk cId="114848382" sldId="263"/>
            <ac:spMk id="268" creationId="{375F82C9-249E-4140-BA4E-87A87C8F25A0}"/>
          </ac:spMkLst>
        </pc:spChg>
        <pc:spChg chg="add mod">
          <ac:chgData name="Ahmed Hassan Mahmoud" userId="e1fd3737-7110-4fb0-b774-62404c0fbfc2" providerId="ADAL" clId="{2D04A02B-EFD0-4FE9-83A2-A6F002241E9F}" dt="2017-09-21T23:20:39.712" v="8051" actId="1076"/>
          <ac:spMkLst>
            <pc:docMk/>
            <pc:sldMk cId="114848382" sldId="263"/>
            <ac:spMk id="269" creationId="{CDAA224E-C2D3-4230-BB1F-57CC2612C135}"/>
          </ac:spMkLst>
        </pc:spChg>
        <pc:spChg chg="add mod">
          <ac:chgData name="Ahmed Hassan Mahmoud" userId="e1fd3737-7110-4fb0-b774-62404c0fbfc2" providerId="ADAL" clId="{2D04A02B-EFD0-4FE9-83A2-A6F002241E9F}" dt="2017-09-24T23:05:48.957" v="8909" actId="1076"/>
          <ac:spMkLst>
            <pc:docMk/>
            <pc:sldMk cId="114848382" sldId="263"/>
            <ac:spMk id="270" creationId="{F35204B0-731F-4C3C-848B-C3E35D5EEE4E}"/>
          </ac:spMkLst>
        </pc:spChg>
        <pc:spChg chg="add mod">
          <ac:chgData name="Ahmed Hassan Mahmoud" userId="e1fd3737-7110-4fb0-b774-62404c0fbfc2" providerId="ADAL" clId="{2D04A02B-EFD0-4FE9-83A2-A6F002241E9F}" dt="2017-09-27T23:07:03.487" v="9427" actId="1036"/>
          <ac:spMkLst>
            <pc:docMk/>
            <pc:sldMk cId="114848382" sldId="263"/>
            <ac:spMk id="271" creationId="{4C14734A-BD68-4801-9A17-F15E2022ECC4}"/>
          </ac:spMkLst>
        </pc:spChg>
        <pc:spChg chg="add mod">
          <ac:chgData name="Ahmed Hassan Mahmoud" userId="e1fd3737-7110-4fb0-b774-62404c0fbfc2" providerId="ADAL" clId="{2D04A02B-EFD0-4FE9-83A2-A6F002241E9F}" dt="2017-09-27T22:59:05.774" v="9343" actId="1035"/>
          <ac:spMkLst>
            <pc:docMk/>
            <pc:sldMk cId="114848382" sldId="263"/>
            <ac:spMk id="272" creationId="{CEA32BBB-9944-4818-B54C-16368C605181}"/>
          </ac:spMkLst>
        </pc:spChg>
        <pc:spChg chg="add mod">
          <ac:chgData name="Ahmed Hassan Mahmoud" userId="e1fd3737-7110-4fb0-b774-62404c0fbfc2" providerId="ADAL" clId="{2D04A02B-EFD0-4FE9-83A2-A6F002241E9F}" dt="2017-09-21T23:21:45.693" v="8060" actId="1076"/>
          <ac:spMkLst>
            <pc:docMk/>
            <pc:sldMk cId="114848382" sldId="263"/>
            <ac:spMk id="273" creationId="{42630A51-657E-4554-A4D5-8FFF300E10FE}"/>
          </ac:spMkLst>
        </pc:spChg>
        <pc:spChg chg="add mod">
          <ac:chgData name="Ahmed Hassan Mahmoud" userId="e1fd3737-7110-4fb0-b774-62404c0fbfc2" providerId="ADAL" clId="{2D04A02B-EFD0-4FE9-83A2-A6F002241E9F}" dt="2017-09-27T22:50:11.981" v="9251" actId="1038"/>
          <ac:spMkLst>
            <pc:docMk/>
            <pc:sldMk cId="114848382" sldId="263"/>
            <ac:spMk id="274" creationId="{3EEFA99A-A6F4-4347-8F7F-00770E0BE580}"/>
          </ac:spMkLst>
        </pc:spChg>
        <pc:spChg chg="add mod">
          <ac:chgData name="Ahmed Hassan Mahmoud" userId="e1fd3737-7110-4fb0-b774-62404c0fbfc2" providerId="ADAL" clId="{2D04A02B-EFD0-4FE9-83A2-A6F002241E9F}" dt="2017-09-21T23:22:07.623" v="8215" actId="1038"/>
          <ac:spMkLst>
            <pc:docMk/>
            <pc:sldMk cId="114848382" sldId="263"/>
            <ac:spMk id="275" creationId="{2345E752-49A7-480F-931F-A6D06D20E2F5}"/>
          </ac:spMkLst>
        </pc:spChg>
        <pc:spChg chg="add mod">
          <ac:chgData name="Ahmed Hassan Mahmoud" userId="e1fd3737-7110-4fb0-b774-62404c0fbfc2" providerId="ADAL" clId="{2D04A02B-EFD0-4FE9-83A2-A6F002241E9F}" dt="2017-09-21T23:22:14.719" v="8244" actId="1038"/>
          <ac:spMkLst>
            <pc:docMk/>
            <pc:sldMk cId="114848382" sldId="263"/>
            <ac:spMk id="276" creationId="{671253F9-0403-42F8-A011-7F0F2BF70A42}"/>
          </ac:spMkLst>
        </pc:spChg>
        <pc:spChg chg="add mod">
          <ac:chgData name="Ahmed Hassan Mahmoud" userId="e1fd3737-7110-4fb0-b774-62404c0fbfc2" providerId="ADAL" clId="{2D04A02B-EFD0-4FE9-83A2-A6F002241E9F}" dt="2017-09-21T23:22:19.266" v="8271" actId="1035"/>
          <ac:spMkLst>
            <pc:docMk/>
            <pc:sldMk cId="114848382" sldId="263"/>
            <ac:spMk id="277" creationId="{1A662DBE-AEC0-4626-951E-37421B7524F8}"/>
          </ac:spMkLst>
        </pc:spChg>
        <pc:spChg chg="add mod">
          <ac:chgData name="Ahmed Hassan Mahmoud" userId="e1fd3737-7110-4fb0-b774-62404c0fbfc2" providerId="ADAL" clId="{2D04A02B-EFD0-4FE9-83A2-A6F002241E9F}" dt="2017-09-21T23:22:26.066" v="8309" actId="1038"/>
          <ac:spMkLst>
            <pc:docMk/>
            <pc:sldMk cId="114848382" sldId="263"/>
            <ac:spMk id="278" creationId="{E16A2AF0-57C2-48EB-B9A7-1C08A949CBB5}"/>
          </ac:spMkLst>
        </pc:spChg>
        <pc:spChg chg="add mod">
          <ac:chgData name="Ahmed Hassan Mahmoud" userId="e1fd3737-7110-4fb0-b774-62404c0fbfc2" providerId="ADAL" clId="{2D04A02B-EFD0-4FE9-83A2-A6F002241E9F}" dt="2017-09-21T23:22:30.426" v="8337" actId="1035"/>
          <ac:spMkLst>
            <pc:docMk/>
            <pc:sldMk cId="114848382" sldId="263"/>
            <ac:spMk id="279" creationId="{0E2ED053-7B63-4047-A52C-65CED76A7DED}"/>
          </ac:spMkLst>
        </pc:spChg>
        <pc:spChg chg="add mod">
          <ac:chgData name="Ahmed Hassan Mahmoud" userId="e1fd3737-7110-4fb0-b774-62404c0fbfc2" providerId="ADAL" clId="{2D04A02B-EFD0-4FE9-83A2-A6F002241E9F}" dt="2017-09-21T23:22:40.279" v="8431" actId="1038"/>
          <ac:spMkLst>
            <pc:docMk/>
            <pc:sldMk cId="114848382" sldId="263"/>
            <ac:spMk id="280" creationId="{8F16F2F1-6948-4CDB-9383-D686961356ED}"/>
          </ac:spMkLst>
        </pc:spChg>
        <pc:spChg chg="add mod">
          <ac:chgData name="Ahmed Hassan Mahmoud" userId="e1fd3737-7110-4fb0-b774-62404c0fbfc2" providerId="ADAL" clId="{2D04A02B-EFD0-4FE9-83A2-A6F002241E9F}" dt="2017-09-21T23:22:48.802" v="8477" actId="1038"/>
          <ac:spMkLst>
            <pc:docMk/>
            <pc:sldMk cId="114848382" sldId="263"/>
            <ac:spMk id="281" creationId="{DE5A18E2-CAB9-4D63-AF68-F5FADD786B76}"/>
          </ac:spMkLst>
        </pc:spChg>
        <pc:spChg chg="add del mod">
          <ac:chgData name="Ahmed Hassan Mahmoud" userId="e1fd3737-7110-4fb0-b774-62404c0fbfc2" providerId="ADAL" clId="{2D04A02B-EFD0-4FE9-83A2-A6F002241E9F}" dt="2017-09-21T23:23:25.180" v="8485" actId="478"/>
          <ac:spMkLst>
            <pc:docMk/>
            <pc:sldMk cId="114848382" sldId="263"/>
            <ac:spMk id="282" creationId="{FBFE95D1-F75C-4D2B-9F3D-46712B2BAB27}"/>
          </ac:spMkLst>
        </pc:spChg>
        <pc:spChg chg="add mod">
          <ac:chgData name="Ahmed Hassan Mahmoud" userId="e1fd3737-7110-4fb0-b774-62404c0fbfc2" providerId="ADAL" clId="{2D04A02B-EFD0-4FE9-83A2-A6F002241E9F}" dt="2017-09-27T22:42:14.867" v="8978" actId="208"/>
          <ac:spMkLst>
            <pc:docMk/>
            <pc:sldMk cId="114848382" sldId="263"/>
            <ac:spMk id="283" creationId="{1F93A6F2-6D99-4D36-BF74-B50C9C2548EE}"/>
          </ac:spMkLst>
        </pc:spChg>
        <pc:spChg chg="add mod">
          <ac:chgData name="Ahmed Hassan Mahmoud" userId="e1fd3737-7110-4fb0-b774-62404c0fbfc2" providerId="ADAL" clId="{2D04A02B-EFD0-4FE9-83A2-A6F002241E9F}" dt="2017-09-27T22:42:18.784" v="8979" actId="208"/>
          <ac:spMkLst>
            <pc:docMk/>
            <pc:sldMk cId="114848382" sldId="263"/>
            <ac:spMk id="284" creationId="{E28DB5A9-5D4A-4ACF-B730-4BBB3942FDB7}"/>
          </ac:spMkLst>
        </pc:spChg>
        <pc:spChg chg="add mod">
          <ac:chgData name="Ahmed Hassan Mahmoud" userId="e1fd3737-7110-4fb0-b774-62404c0fbfc2" providerId="ADAL" clId="{2D04A02B-EFD0-4FE9-83A2-A6F002241E9F}" dt="2017-09-27T22:42:22.102" v="8980" actId="208"/>
          <ac:spMkLst>
            <pc:docMk/>
            <pc:sldMk cId="114848382" sldId="263"/>
            <ac:spMk id="285" creationId="{2D2913D0-A1A6-4385-A3A5-E23C0A665FB2}"/>
          </ac:spMkLst>
        </pc:spChg>
        <pc:spChg chg="add mod">
          <ac:chgData name="Ahmed Hassan Mahmoud" userId="e1fd3737-7110-4fb0-b774-62404c0fbfc2" providerId="ADAL" clId="{2D04A02B-EFD0-4FE9-83A2-A6F002241E9F}" dt="2017-09-27T22:54:20.086" v="9276" actId="1076"/>
          <ac:spMkLst>
            <pc:docMk/>
            <pc:sldMk cId="114848382" sldId="263"/>
            <ac:spMk id="286" creationId="{FD5D68F7-BB5C-4988-BFA3-CBC5116DE6F1}"/>
          </ac:spMkLst>
        </pc:spChg>
        <pc:grpChg chg="add del mod">
          <ac:chgData name="Ahmed Hassan Mahmoud" userId="e1fd3737-7110-4fb0-b774-62404c0fbfc2" providerId="ADAL" clId="{2D04A02B-EFD0-4FE9-83A2-A6F002241E9F}" dt="2017-09-21T22:45:56.738" v="6331" actId="1076"/>
          <ac:grpSpMkLst>
            <pc:docMk/>
            <pc:sldMk cId="114848382" sldId="263"/>
            <ac:grpSpMk id="18" creationId="{8022A750-B5BB-4D3F-B768-3FDF0532C6EC}"/>
          </ac:grpSpMkLst>
        </pc:grpChg>
        <pc:grpChg chg="add del mod">
          <ac:chgData name="Ahmed Hassan Mahmoud" userId="e1fd3737-7110-4fb0-b774-62404c0fbfc2" providerId="ADAL" clId="{2D04A02B-EFD0-4FE9-83A2-A6F002241E9F}" dt="2017-09-21T22:46:29.248" v="6342" actId="478"/>
          <ac:grpSpMkLst>
            <pc:docMk/>
            <pc:sldMk cId="114848382" sldId="263"/>
            <ac:grpSpMk id="19" creationId="{962DD590-2010-4799-8C41-59B1E7469CED}"/>
          </ac:grpSpMkLst>
        </pc:grpChg>
        <pc:grpChg chg="add del mod">
          <ac:chgData name="Ahmed Hassan Mahmoud" userId="e1fd3737-7110-4fb0-b774-62404c0fbfc2" providerId="ADAL" clId="{2D04A02B-EFD0-4FE9-83A2-A6F002241E9F}" dt="2017-09-21T22:46:29.888" v="6343" actId="478"/>
          <ac:grpSpMkLst>
            <pc:docMk/>
            <pc:sldMk cId="114848382" sldId="263"/>
            <ac:grpSpMk id="30" creationId="{AEE32218-00B8-47F0-B479-DA840A4D34FA}"/>
          </ac:grpSpMkLst>
        </pc:grpChg>
        <pc:grpChg chg="add del mod">
          <ac:chgData name="Ahmed Hassan Mahmoud" userId="e1fd3737-7110-4fb0-b774-62404c0fbfc2" providerId="ADAL" clId="{2D04A02B-EFD0-4FE9-83A2-A6F002241E9F}" dt="2017-09-21T22:46:30.385" v="6344" actId="478"/>
          <ac:grpSpMkLst>
            <pc:docMk/>
            <pc:sldMk cId="114848382" sldId="263"/>
            <ac:grpSpMk id="41" creationId="{FAA71D12-D61F-4228-8E41-C847645CB20B}"/>
          </ac:grpSpMkLst>
        </pc:grpChg>
        <pc:grpChg chg="add mod">
          <ac:chgData name="Ahmed Hassan Mahmoud" userId="e1fd3737-7110-4fb0-b774-62404c0fbfc2" providerId="ADAL" clId="{2D04A02B-EFD0-4FE9-83A2-A6F002241E9F}" dt="2017-09-21T23:09:08.012" v="7358" actId="1036"/>
          <ac:grpSpMkLst>
            <pc:docMk/>
            <pc:sldMk cId="114848382" sldId="263"/>
            <ac:grpSpMk id="94" creationId="{82727C56-404C-453B-97FF-5908A2C7D805}"/>
          </ac:grpSpMkLst>
        </pc:grpChg>
        <pc:grpChg chg="add del mod">
          <ac:chgData name="Ahmed Hassan Mahmoud" userId="e1fd3737-7110-4fb0-b774-62404c0fbfc2" providerId="ADAL" clId="{2D04A02B-EFD0-4FE9-83A2-A6F002241E9F}" dt="2017-09-21T22:52:52.312" v="6799" actId="1076"/>
          <ac:grpSpMkLst>
            <pc:docMk/>
            <pc:sldMk cId="114848382" sldId="263"/>
            <ac:grpSpMk id="95" creationId="{C13ACA1C-B072-4298-ACDD-832238D9C9A6}"/>
          </ac:grpSpMkLst>
        </pc:grpChg>
        <pc:grpChg chg="add del mod">
          <ac:chgData name="Ahmed Hassan Mahmoud" userId="e1fd3737-7110-4fb0-b774-62404c0fbfc2" providerId="ADAL" clId="{2D04A02B-EFD0-4FE9-83A2-A6F002241E9F}" dt="2017-09-21T22:54:10.216" v="6853" actId="1076"/>
          <ac:grpSpMkLst>
            <pc:docMk/>
            <pc:sldMk cId="114848382" sldId="263"/>
            <ac:grpSpMk id="110" creationId="{05E9862E-E4C8-44CD-8EA2-E5FD35D810AF}"/>
          </ac:grpSpMkLst>
        </pc:grpChg>
        <pc:grpChg chg="add del mod">
          <ac:chgData name="Ahmed Hassan Mahmoud" userId="e1fd3737-7110-4fb0-b774-62404c0fbfc2" providerId="ADAL" clId="{2D04A02B-EFD0-4FE9-83A2-A6F002241E9F}" dt="2017-09-21T22:57:18.572" v="6913" actId="1076"/>
          <ac:grpSpMkLst>
            <pc:docMk/>
            <pc:sldMk cId="114848382" sldId="263"/>
            <ac:grpSpMk id="125" creationId="{D65A2C79-414B-458C-AF0D-C42D735B942E}"/>
          </ac:grpSpMkLst>
        </pc:grpChg>
        <pc:grpChg chg="add mod">
          <ac:chgData name="Ahmed Hassan Mahmoud" userId="e1fd3737-7110-4fb0-b774-62404c0fbfc2" providerId="ADAL" clId="{2D04A02B-EFD0-4FE9-83A2-A6F002241E9F}" dt="2017-09-21T23:08:57.794" v="7333" actId="1035"/>
          <ac:grpSpMkLst>
            <pc:docMk/>
            <pc:sldMk cId="114848382" sldId="263"/>
            <ac:grpSpMk id="161" creationId="{267C7A3D-900D-46CE-9F5A-E18844E241F4}"/>
          </ac:grpSpMkLst>
        </pc:grpChg>
        <pc:grpChg chg="add mod">
          <ac:chgData name="Ahmed Hassan Mahmoud" userId="e1fd3737-7110-4fb0-b774-62404c0fbfc2" providerId="ADAL" clId="{2D04A02B-EFD0-4FE9-83A2-A6F002241E9F}" dt="2017-09-21T23:09:20.614" v="7380" actId="1036"/>
          <ac:grpSpMkLst>
            <pc:docMk/>
            <pc:sldMk cId="114848382" sldId="263"/>
            <ac:grpSpMk id="162" creationId="{9F5FA370-62ED-4D80-A181-CA3EE3BC944F}"/>
          </ac:grpSpMkLst>
        </pc:grpChg>
        <pc:grpChg chg="add mod">
          <ac:chgData name="Ahmed Hassan Mahmoud" userId="e1fd3737-7110-4fb0-b774-62404c0fbfc2" providerId="ADAL" clId="{2D04A02B-EFD0-4FE9-83A2-A6F002241E9F}" dt="2017-09-21T23:09:14.709" v="7374" actId="1036"/>
          <ac:grpSpMkLst>
            <pc:docMk/>
            <pc:sldMk cId="114848382" sldId="263"/>
            <ac:grpSpMk id="163" creationId="{43846390-DD13-4D62-837F-68644B9B7CA9}"/>
          </ac:grpSpMkLst>
        </pc:grpChg>
        <pc:grpChg chg="add mod">
          <ac:chgData name="Ahmed Hassan Mahmoud" userId="e1fd3737-7110-4fb0-b774-62404c0fbfc2" providerId="ADAL" clId="{2D04A02B-EFD0-4FE9-83A2-A6F002241E9F}" dt="2017-09-27T23:32:02.043" v="9791" actId="1038"/>
          <ac:grpSpMkLst>
            <pc:docMk/>
            <pc:sldMk cId="114848382" sldId="263"/>
            <ac:grpSpMk id="186" creationId="{B69EA0F8-FD03-477F-85E3-65462D2D93DD}"/>
          </ac:grpSpMkLst>
        </pc:grpChg>
        <pc:cxnChg chg="add del mod">
          <ac:chgData name="Ahmed Hassan Mahmoud" userId="e1fd3737-7110-4fb0-b774-62404c0fbfc2" providerId="ADAL" clId="{2D04A02B-EFD0-4FE9-83A2-A6F002241E9F}" dt="2017-09-27T23:10:26.841" v="9565" actId="1076"/>
          <ac:cxnSpMkLst>
            <pc:docMk/>
            <pc:sldMk cId="114848382" sldId="263"/>
            <ac:cxnSpMk id="5" creationId="{80C44B12-8C4C-4333-8513-D007AAAAD48B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6" creationId="{1312B05B-44A0-4DF3-B3E1-201049E234FC}"/>
          </ac:cxnSpMkLst>
        </pc:cxnChg>
        <pc:cxnChg chg="add mod topLvl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8" creationId="{B716FB85-23F1-4824-A63A-C37A544A94F8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0" creationId="{357C1D94-76F2-4FB1-828F-7477BA268FA6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1" creationId="{6BEFC831-ABF7-440E-A5D9-42DE7F08DB20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2" creationId="{EC1C22C2-97E5-49F3-B414-812DEF1DA005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3" creationId="{515B6421-4062-4479-8152-777E1CC83579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4" creationId="{4FDAED6A-CC98-4D1B-95FB-B7125535C5BF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5" creationId="{3C768BB6-12A7-4E1D-93C7-309B7305F474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6" creationId="{92B720A9-A1D5-4ECC-B910-760152BD2C1B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7" creationId="{C0901602-29EF-47BE-84D9-E43FC9926622}"/>
          </ac:cxnSpMkLst>
        </pc:cxnChg>
        <pc:cxnChg chg="add del mod">
          <ac:chgData name="Ahmed Hassan Mahmoud" userId="e1fd3737-7110-4fb0-b774-62404c0fbfc2" providerId="ADAL" clId="{2D04A02B-EFD0-4FE9-83A2-A6F002241E9F}" dt="2017-09-21T22:46:48.867" v="6350" actId="478"/>
          <ac:cxnSpMkLst>
            <pc:docMk/>
            <pc:sldMk cId="114848382" sldId="263"/>
            <ac:cxnSpMk id="54" creationId="{BE382A58-8033-4A29-8FFF-62F0F24A3406}"/>
          </ac:cxnSpMkLst>
        </pc:cxnChg>
        <pc:cxnChg chg="add del mod">
          <ac:chgData name="Ahmed Hassan Mahmoud" userId="e1fd3737-7110-4fb0-b774-62404c0fbfc2" providerId="ADAL" clId="{2D04A02B-EFD0-4FE9-83A2-A6F002241E9F}" dt="2017-09-21T22:47:08.255" v="6354" actId="478"/>
          <ac:cxnSpMkLst>
            <pc:docMk/>
            <pc:sldMk cId="114848382" sldId="263"/>
            <ac:cxnSpMk id="56" creationId="{37255339-6F7E-4F16-87A4-1B69D1B5A042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57" creationId="{1EF6DD60-AAA1-49BD-9E8C-019875AB7DF9}"/>
          </ac:cxnSpMkLst>
        </pc:cxnChg>
        <pc:cxnChg chg="add del mod">
          <ac:chgData name="Ahmed Hassan Mahmoud" userId="e1fd3737-7110-4fb0-b774-62404c0fbfc2" providerId="ADAL" clId="{2D04A02B-EFD0-4FE9-83A2-A6F002241E9F}" dt="2017-09-21T22:47:47.518" v="6359" actId="1076"/>
          <ac:cxnSpMkLst>
            <pc:docMk/>
            <pc:sldMk cId="114848382" sldId="263"/>
            <ac:cxnSpMk id="61" creationId="{60459F86-E135-44E8-8581-887A34464A8F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3" creationId="{E9175CD7-FD6F-4D5E-9C67-81C266D5CF2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4" creationId="{43E18DB2-45EE-4498-9637-EF22191A0B50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5" creationId="{6ED00687-6759-443D-AF66-03C7ADDE990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6" creationId="{BE1EEA99-00A9-44FB-95D1-C2399FFE2EDA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7" creationId="{720BA6BD-12AB-4D0F-8B82-E498446822E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8" creationId="{AF068EB9-E40A-4B68-8561-DC146F091624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9" creationId="{010DCF74-5EBB-445C-9DA4-5303ADEA3152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70" creationId="{7805B501-4BFC-44D1-AD7F-82E449351846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0" creationId="{B73D4101-B178-4500-8AE8-7F0038E013C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1" creationId="{5F2DDAA1-B937-4F47-9F37-DF73348D27A1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2" creationId="{66D92420-860A-40EE-BDA8-8CE661EF970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3" creationId="{469AC901-9991-4CF8-B9EC-00B8A0017A8D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4" creationId="{9657DE6D-3880-4F5E-94A4-5A35D038587A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5" creationId="{49B833F4-1F02-4000-8238-4379DDB38327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6" creationId="{28241A72-20B0-4E1B-B3F3-1C6F191AACA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7" creationId="{56652CD2-A552-471B-9650-0C1454D67FA5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8" creationId="{BA306280-512A-459C-A328-194DCF850E84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9" creationId="{9A32C2AC-E954-4F3D-A273-EA21AACB2AF3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6" creationId="{32B557C2-3E05-4E11-8661-61A65BBFFAAA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7" creationId="{6ADCEB3F-376B-44A6-B4A3-344DC2BDCCD6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8" creationId="{83A3F4E7-933C-4A27-A374-3DAEFDB0361A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9" creationId="{B9D1E02D-95C1-4CE5-AB89-C42EE0786B6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0" creationId="{A2CCA403-FF14-4C7B-9FE3-6E1CA130FB10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1" creationId="{EF907FD3-14F0-4CE9-AE08-049B73F2135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2" creationId="{0F0E6416-DD09-42AC-BAB6-D404B6D0449D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3" creationId="{E6B3CB76-B592-4AE1-97D3-5B9BBB334876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4" creationId="{DFC4E18F-A7D3-4757-A6AD-453AD84A483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5" creationId="{838C73CD-9E24-436D-8C5A-670D281E7A75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1" creationId="{75CF3A41-CF1F-4BF0-9237-5BDF17915D2C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2" creationId="{0FC9D24E-FCD9-488C-82A6-95DCF8EABB75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3" creationId="{E8BB34FB-AA21-4025-B284-FCD2CD91A18E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4" creationId="{98536A22-360E-460B-8B69-0FCC4C2BDEE6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5" creationId="{3198059D-76E3-4A8B-8FE9-9E95F11525C1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6" creationId="{59A1FA1E-1548-4331-9B00-B64C57978896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7" creationId="{0D7AA5A3-9E0A-458A-9076-AA38836C358A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8" creationId="{AC9B3E30-0D6A-498F-8A69-D5F8CBFB2D0F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9" creationId="{F2E728E4-4AC6-40B0-9463-A036DBAC7B3D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20" creationId="{7C0163B3-F4B4-4512-9686-68539C937E3A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6" creationId="{244780E8-BB22-4001-9409-BA325AB39741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7" creationId="{00CF08F5-C366-4AC6-B697-9A032447CB2C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8" creationId="{657CDA2C-2E52-4726-93C4-8DDF504CDF95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9" creationId="{310E721C-F09C-4B29-B9D8-133FA6801684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0" creationId="{94863C4E-96E7-4353-9DAB-435A74B9E35B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1" creationId="{4498D65B-7E7A-4346-B0CF-29B1EF605B76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2" creationId="{6B64FE53-8953-4960-A14D-2D43F4EACC68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3" creationId="{FD2C38C8-2B23-433E-8E20-2314C2728BEC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4" creationId="{7E76759F-5985-4632-9127-F651590CF4E2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5" creationId="{8FBC4E9F-AA18-4B1E-89E1-58D55A67AF6C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5" creationId="{D9495452-D3E1-4653-93BE-3D26471EB8A5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6" creationId="{792B25C9-BD45-4CED-B3AA-471F917C38F4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8" creationId="{DDBB0EA3-2534-4C1E-93E4-5DD875D88413}"/>
          </ac:cxnSpMkLst>
        </pc:cxnChg>
        <pc:cxnChg chg="add mod">
          <ac:chgData name="Ahmed Hassan Mahmoud" userId="e1fd3737-7110-4fb0-b774-62404c0fbfc2" providerId="ADAL" clId="{2D04A02B-EFD0-4FE9-83A2-A6F002241E9F}" dt="2017-09-27T22:09:15.899" v="8977" actId="208"/>
          <ac:cxnSpMkLst>
            <pc:docMk/>
            <pc:sldMk cId="114848382" sldId="263"/>
            <ac:cxnSpMk id="170" creationId="{03AF4C4A-0B44-4CD5-98F4-B964891CA5C2}"/>
          </ac:cxnSpMkLst>
        </pc:cxnChg>
        <pc:cxnChg chg="add del mod">
          <ac:chgData name="Ahmed Hassan Mahmoud" userId="e1fd3737-7110-4fb0-b774-62404c0fbfc2" providerId="ADAL" clId="{2D04A02B-EFD0-4FE9-83A2-A6F002241E9F}" dt="2017-09-21T23:22:57.336" v="8478" actId="478"/>
          <ac:cxnSpMkLst>
            <pc:docMk/>
            <pc:sldMk cId="114848382" sldId="263"/>
            <ac:cxnSpMk id="172" creationId="{E3901501-1240-43E3-B926-3E025BED485E}"/>
          </ac:cxnSpMkLst>
        </pc:cxnChg>
        <pc:cxnChg chg="add mod">
          <ac:chgData name="Ahmed Hassan Mahmoud" userId="e1fd3737-7110-4fb0-b774-62404c0fbfc2" providerId="ADAL" clId="{2D04A02B-EFD0-4FE9-83A2-A6F002241E9F}" dt="2017-09-21T23:11:34.254" v="7412" actId="14100"/>
          <ac:cxnSpMkLst>
            <pc:docMk/>
            <pc:sldMk cId="114848382" sldId="263"/>
            <ac:cxnSpMk id="178" creationId="{94ECE415-F47A-4CBC-9A38-B8E0ECE45247}"/>
          </ac:cxnSpMkLst>
        </pc:cxnChg>
        <pc:cxnChg chg="add mod">
          <ac:chgData name="Ahmed Hassan Mahmoud" userId="e1fd3737-7110-4fb0-b774-62404c0fbfc2" providerId="ADAL" clId="{2D04A02B-EFD0-4FE9-83A2-A6F002241E9F}" dt="2017-09-21T23:11:36.422" v="7413" actId="14100"/>
          <ac:cxnSpMkLst>
            <pc:docMk/>
            <pc:sldMk cId="114848382" sldId="263"/>
            <ac:cxnSpMk id="180" creationId="{B54DAC7A-2A93-445E-8D2A-6003BE87D303}"/>
          </ac:cxnSpMkLst>
        </pc:cxnChg>
        <pc:cxnChg chg="add mod">
          <ac:chgData name="Ahmed Hassan Mahmoud" userId="e1fd3737-7110-4fb0-b774-62404c0fbfc2" providerId="ADAL" clId="{2D04A02B-EFD0-4FE9-83A2-A6F002241E9F}" dt="2017-09-21T23:11:39.383" v="7414" actId="14100"/>
          <ac:cxnSpMkLst>
            <pc:docMk/>
            <pc:sldMk cId="114848382" sldId="263"/>
            <ac:cxnSpMk id="181" creationId="{0383D199-2DA6-4CB7-9DA6-B6561E6F396F}"/>
          </ac:cxnSpMkLst>
        </pc:cxnChg>
        <pc:cxnChg chg="add mod">
          <ac:chgData name="Ahmed Hassan Mahmoud" userId="e1fd3737-7110-4fb0-b774-62404c0fbfc2" providerId="ADAL" clId="{2D04A02B-EFD0-4FE9-83A2-A6F002241E9F}" dt="2017-09-21T23:11:27.885" v="7411" actId="14100"/>
          <ac:cxnSpMkLst>
            <pc:docMk/>
            <pc:sldMk cId="114848382" sldId="263"/>
            <ac:cxnSpMk id="185" creationId="{B69FF3E8-72F8-4C4D-801E-013D6A1937A1}"/>
          </ac:cxnSpMkLst>
        </pc:cxnChg>
        <pc:cxnChg chg="add mod">
          <ac:chgData name="Ahmed Hassan Mahmoud" userId="e1fd3737-7110-4fb0-b774-62404c0fbfc2" providerId="ADAL" clId="{2D04A02B-EFD0-4FE9-83A2-A6F002241E9F}" dt="2017-09-21T23:11:41.816" v="7415" actId="14100"/>
          <ac:cxnSpMkLst>
            <pc:docMk/>
            <pc:sldMk cId="114848382" sldId="263"/>
            <ac:cxnSpMk id="187" creationId="{13436892-8332-47BE-8CE8-65B67739AAE1}"/>
          </ac:cxnSpMkLst>
        </pc:cxnChg>
        <pc:cxnChg chg="add mod">
          <ac:chgData name="Ahmed Hassan Mahmoud" userId="e1fd3737-7110-4fb0-b774-62404c0fbfc2" providerId="ADAL" clId="{2D04A02B-EFD0-4FE9-83A2-A6F002241E9F}" dt="2017-09-21T23:11:46.243" v="7417" actId="14100"/>
          <ac:cxnSpMkLst>
            <pc:docMk/>
            <pc:sldMk cId="114848382" sldId="263"/>
            <ac:cxnSpMk id="189" creationId="{2FB824DB-C204-46B9-AE4A-9CC445C7E694}"/>
          </ac:cxnSpMkLst>
        </pc:cxnChg>
        <pc:cxnChg chg="add mod">
          <ac:chgData name="Ahmed Hassan Mahmoud" userId="e1fd3737-7110-4fb0-b774-62404c0fbfc2" providerId="ADAL" clId="{2D04A02B-EFD0-4FE9-83A2-A6F002241E9F}" dt="2017-09-27T22:49:30.358" v="9169" actId="1076"/>
          <ac:cxnSpMkLst>
            <pc:docMk/>
            <pc:sldMk cId="114848382" sldId="263"/>
            <ac:cxnSpMk id="190" creationId="{52736771-9056-4316-8686-47390014B023}"/>
          </ac:cxnSpMkLst>
        </pc:cxnChg>
        <pc:cxnChg chg="add mod">
          <ac:chgData name="Ahmed Hassan Mahmoud" userId="e1fd3737-7110-4fb0-b774-62404c0fbfc2" providerId="ADAL" clId="{2D04A02B-EFD0-4FE9-83A2-A6F002241E9F}" dt="2017-09-21T23:11:54.430" v="7419" actId="14100"/>
          <ac:cxnSpMkLst>
            <pc:docMk/>
            <pc:sldMk cId="114848382" sldId="263"/>
            <ac:cxnSpMk id="191" creationId="{B45D9838-F2C9-40FE-8D15-399BEC22CA76}"/>
          </ac:cxnSpMkLst>
        </pc:cxnChg>
        <pc:cxnChg chg="add mod">
          <ac:chgData name="Ahmed Hassan Mahmoud" userId="e1fd3737-7110-4fb0-b774-62404c0fbfc2" providerId="ADAL" clId="{2D04A02B-EFD0-4FE9-83A2-A6F002241E9F}" dt="2017-09-21T23:11:44.204" v="7416" actId="14100"/>
          <ac:cxnSpMkLst>
            <pc:docMk/>
            <pc:sldMk cId="114848382" sldId="263"/>
            <ac:cxnSpMk id="192" creationId="{8E7343C1-ECEB-4654-8B12-FADB046114B5}"/>
          </ac:cxnSpMkLst>
        </pc:cxnChg>
        <pc:cxnChg chg="add mod">
          <ac:chgData name="Ahmed Hassan Mahmoud" userId="e1fd3737-7110-4fb0-b774-62404c0fbfc2" providerId="ADAL" clId="{2D04A02B-EFD0-4FE9-83A2-A6F002241E9F}" dt="2017-09-21T23:11:58.136" v="7420" actId="14100"/>
          <ac:cxnSpMkLst>
            <pc:docMk/>
            <pc:sldMk cId="114848382" sldId="263"/>
            <ac:cxnSpMk id="193" creationId="{76DC3DA4-92B4-4AF4-AAD0-139414DE420A}"/>
          </ac:cxnSpMkLst>
        </pc:cxnChg>
        <pc:cxnChg chg="add mod">
          <ac:chgData name="Ahmed Hassan Mahmoud" userId="e1fd3737-7110-4fb0-b774-62404c0fbfc2" providerId="ADAL" clId="{2D04A02B-EFD0-4FE9-83A2-A6F002241E9F}" dt="2017-09-21T23:12:06.375" v="7422" actId="14100"/>
          <ac:cxnSpMkLst>
            <pc:docMk/>
            <pc:sldMk cId="114848382" sldId="263"/>
            <ac:cxnSpMk id="194" creationId="{CAB80B78-4CC6-452B-A062-844B93A65FE7}"/>
          </ac:cxnSpMkLst>
        </pc:cxnChg>
        <pc:cxnChg chg="add mod">
          <ac:chgData name="Ahmed Hassan Mahmoud" userId="e1fd3737-7110-4fb0-b774-62404c0fbfc2" providerId="ADAL" clId="{2D04A02B-EFD0-4FE9-83A2-A6F002241E9F}" dt="2017-09-21T23:12:09.912" v="7423" actId="14100"/>
          <ac:cxnSpMkLst>
            <pc:docMk/>
            <pc:sldMk cId="114848382" sldId="263"/>
            <ac:cxnSpMk id="195" creationId="{BB9DED94-B547-45C9-A2D6-A3E5C9729112}"/>
          </ac:cxnSpMkLst>
        </pc:cxnChg>
        <pc:cxnChg chg="add mod">
          <ac:chgData name="Ahmed Hassan Mahmoud" userId="e1fd3737-7110-4fb0-b774-62404c0fbfc2" providerId="ADAL" clId="{2D04A02B-EFD0-4FE9-83A2-A6F002241E9F}" dt="2017-09-21T23:12:12.368" v="7424" actId="14100"/>
          <ac:cxnSpMkLst>
            <pc:docMk/>
            <pc:sldMk cId="114848382" sldId="263"/>
            <ac:cxnSpMk id="196" creationId="{BDDBC009-89E9-4D16-A44B-5BED344CED37}"/>
          </ac:cxnSpMkLst>
        </pc:cxnChg>
        <pc:cxnChg chg="add mod">
          <ac:chgData name="Ahmed Hassan Mahmoud" userId="e1fd3737-7110-4fb0-b774-62404c0fbfc2" providerId="ADAL" clId="{2D04A02B-EFD0-4FE9-83A2-A6F002241E9F}" dt="2017-09-21T23:12:02.294" v="7421" actId="14100"/>
          <ac:cxnSpMkLst>
            <pc:docMk/>
            <pc:sldMk cId="114848382" sldId="263"/>
            <ac:cxnSpMk id="197" creationId="{ACC14C64-99B3-4C90-BA56-6A1303B2C967}"/>
          </ac:cxnSpMkLst>
        </pc:cxnChg>
        <pc:cxnChg chg="add mod">
          <ac:chgData name="Ahmed Hassan Mahmoud" userId="e1fd3737-7110-4fb0-b774-62404c0fbfc2" providerId="ADAL" clId="{2D04A02B-EFD0-4FE9-83A2-A6F002241E9F}" dt="2017-09-21T23:12:16.947" v="7425" actId="14100"/>
          <ac:cxnSpMkLst>
            <pc:docMk/>
            <pc:sldMk cId="114848382" sldId="263"/>
            <ac:cxnSpMk id="198" creationId="{119203F4-6EBC-4EB8-9BDF-838FB9895E4E}"/>
          </ac:cxnSpMkLst>
        </pc:cxnChg>
        <pc:cxnChg chg="add mod">
          <ac:chgData name="Ahmed Hassan Mahmoud" userId="e1fd3737-7110-4fb0-b774-62404c0fbfc2" providerId="ADAL" clId="{2D04A02B-EFD0-4FE9-83A2-A6F002241E9F}" dt="2017-09-21T23:12:25.850" v="7427" actId="14100"/>
          <ac:cxnSpMkLst>
            <pc:docMk/>
            <pc:sldMk cId="114848382" sldId="263"/>
            <ac:cxnSpMk id="199" creationId="{F8A12956-4ECA-4329-ACE2-4C4E142C011D}"/>
          </ac:cxnSpMkLst>
        </pc:cxnChg>
        <pc:cxnChg chg="add mod">
          <ac:chgData name="Ahmed Hassan Mahmoud" userId="e1fd3737-7110-4fb0-b774-62404c0fbfc2" providerId="ADAL" clId="{2D04A02B-EFD0-4FE9-83A2-A6F002241E9F}" dt="2017-09-21T23:12:29.085" v="7428" actId="14100"/>
          <ac:cxnSpMkLst>
            <pc:docMk/>
            <pc:sldMk cId="114848382" sldId="263"/>
            <ac:cxnSpMk id="200" creationId="{A49E07F2-6EC9-4FBC-8653-886AB13138F1}"/>
          </ac:cxnSpMkLst>
        </pc:cxnChg>
        <pc:cxnChg chg="add mod">
          <ac:chgData name="Ahmed Hassan Mahmoud" userId="e1fd3737-7110-4fb0-b774-62404c0fbfc2" providerId="ADAL" clId="{2D04A02B-EFD0-4FE9-83A2-A6F002241E9F}" dt="2017-09-21T23:12:32.714" v="7429" actId="14100"/>
          <ac:cxnSpMkLst>
            <pc:docMk/>
            <pc:sldMk cId="114848382" sldId="263"/>
            <ac:cxnSpMk id="201" creationId="{5F703D34-8C4C-47D4-BA23-692302227621}"/>
          </ac:cxnSpMkLst>
        </pc:cxnChg>
        <pc:cxnChg chg="add mod">
          <ac:chgData name="Ahmed Hassan Mahmoud" userId="e1fd3737-7110-4fb0-b774-62404c0fbfc2" providerId="ADAL" clId="{2D04A02B-EFD0-4FE9-83A2-A6F002241E9F}" dt="2017-09-21T23:12:23.361" v="7426" actId="14100"/>
          <ac:cxnSpMkLst>
            <pc:docMk/>
            <pc:sldMk cId="114848382" sldId="263"/>
            <ac:cxnSpMk id="202" creationId="{1343069B-9844-451D-9D60-57895F6DAA02}"/>
          </ac:cxnSpMkLst>
        </pc:cxnChg>
        <pc:cxnChg chg="add mod">
          <ac:chgData name="Ahmed Hassan Mahmoud" userId="e1fd3737-7110-4fb0-b774-62404c0fbfc2" providerId="ADAL" clId="{2D04A02B-EFD0-4FE9-83A2-A6F002241E9F}" dt="2017-09-21T23:12:36.364" v="7430" actId="14100"/>
          <ac:cxnSpMkLst>
            <pc:docMk/>
            <pc:sldMk cId="114848382" sldId="263"/>
            <ac:cxnSpMk id="203" creationId="{97D519E2-AA5E-4484-9FE7-A3EDC5ED8309}"/>
          </ac:cxnSpMkLst>
        </pc:cxnChg>
        <pc:cxnChg chg="add del mod">
          <ac:chgData name="Ahmed Hassan Mahmoud" userId="e1fd3737-7110-4fb0-b774-62404c0fbfc2" providerId="ADAL" clId="{2D04A02B-EFD0-4FE9-83A2-A6F002241E9F}" dt="2017-09-21T23:12:37.811" v="7431" actId="478"/>
          <ac:cxnSpMkLst>
            <pc:docMk/>
            <pc:sldMk cId="114848382" sldId="263"/>
            <ac:cxnSpMk id="232" creationId="{2885048B-597F-4DE3-BB13-45725E5B9FA6}"/>
          </ac:cxnSpMkLst>
        </pc:cxnChg>
      </pc:sldChg>
      <pc:sldChg chg="addSp delSp modSp add del">
        <pc:chgData name="Ahmed Hassan Mahmoud" userId="e1fd3737-7110-4fb0-b774-62404c0fbfc2" providerId="ADAL" clId="{2D04A02B-EFD0-4FE9-83A2-A6F002241E9F}" dt="2017-09-14T17:33:14.751" v="6008" actId="2696"/>
        <pc:sldMkLst>
          <pc:docMk/>
          <pc:sldMk cId="409896078" sldId="263"/>
        </pc:sldMkLst>
        <pc:spChg chg="del">
          <ac:chgData name="Ahmed Hassan Mahmoud" userId="e1fd3737-7110-4fb0-b774-62404c0fbfc2" providerId="ADAL" clId="{2D04A02B-EFD0-4FE9-83A2-A6F002241E9F}" dt="2017-09-14T17:32:19.359" v="6000" actId="478"/>
          <ac:spMkLst>
            <pc:docMk/>
            <pc:sldMk cId="409896078" sldId="263"/>
            <ac:spMk id="2" creationId="{65C96BBF-47EF-4B04-8482-60614AF24609}"/>
          </ac:spMkLst>
        </pc:spChg>
        <pc:spChg chg="del">
          <ac:chgData name="Ahmed Hassan Mahmoud" userId="e1fd3737-7110-4fb0-b774-62404c0fbfc2" providerId="ADAL" clId="{2D04A02B-EFD0-4FE9-83A2-A6F002241E9F}" dt="2017-09-14T17:32:17.616" v="5999" actId="478"/>
          <ac:spMkLst>
            <pc:docMk/>
            <pc:sldMk cId="409896078" sldId="263"/>
            <ac:spMk id="3" creationId="{4BC9CC58-3838-47E2-988A-A1C877312458}"/>
          </ac:spMkLst>
        </pc:spChg>
        <pc:spChg chg="add del mod">
          <ac:chgData name="Ahmed Hassan Mahmoud" userId="e1fd3737-7110-4fb0-b774-62404c0fbfc2" providerId="ADAL" clId="{2D04A02B-EFD0-4FE9-83A2-A6F002241E9F}" dt="2017-09-14T17:33:11.442" v="6007" actId="478"/>
          <ac:spMkLst>
            <pc:docMk/>
            <pc:sldMk cId="409896078" sldId="263"/>
            <ac:spMk id="4" creationId="{3C193B17-B413-4F5F-BC42-1866C4E1C3C3}"/>
          </ac:spMkLst>
        </pc:spChg>
        <pc:spChg chg="add del mod">
          <ac:chgData name="Ahmed Hassan Mahmoud" userId="e1fd3737-7110-4fb0-b774-62404c0fbfc2" providerId="ADAL" clId="{2D04A02B-EFD0-4FE9-83A2-A6F002241E9F}" dt="2017-09-14T17:32:34.010" v="6003" actId="478"/>
          <ac:spMkLst>
            <pc:docMk/>
            <pc:sldMk cId="409896078" sldId="263"/>
            <ac:spMk id="5" creationId="{3952CF4E-5FA7-4E19-ACEB-33C23EF57537}"/>
          </ac:spMkLst>
        </pc:spChg>
      </pc:sldChg>
      <pc:sldMasterChg chg="modSp modSldLayout">
        <pc:chgData name="Ahmed Hassan Mahmoud" userId="e1fd3737-7110-4fb0-b774-62404c0fbfc2" providerId="ADAL" clId="{2D04A02B-EFD0-4FE9-83A2-A6F002241E9F}" dt="2017-08-26T18:24:36.610" v="3927" actId="167"/>
        <pc:sldMasterMkLst>
          <pc:docMk/>
          <pc:sldMasterMk cId="3321351085" sldId="2147483648"/>
        </pc:sldMasterMkLst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2" creationId="{AB8BB5C5-3FC9-4B67-90AB-B789C025CEA9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3" creationId="{175D862C-60BC-47FB-85F3-BF4C7794CAD9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4" creationId="{1C32A23A-2A9E-46BB-B0C5-BB351FA7C831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5" creationId="{668C9694-9367-4FF3-A615-922B29983311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6" creationId="{63DC8BC5-DED5-451B-8746-E5035DE3FEE3}"/>
          </ac:spMkLst>
        </pc:sp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551690112" sldId="2147483649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551690112" sldId="2147483649"/>
              <ac:spMk id="2" creationId="{D3D91AD5-B9FA-4953-8420-3DB4FD71111D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551690112" sldId="2147483649"/>
              <ac:spMk id="3" creationId="{747D5F8A-6DF7-4556-989E-46CCEA58CB81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396631047" sldId="2147483651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96631047" sldId="2147483651"/>
              <ac:spMk id="2" creationId="{B0BE359B-0588-4BBC-8B8D-B053AB07225D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96631047" sldId="2147483651"/>
              <ac:spMk id="3" creationId="{145E0B15-F4B8-4B4D-A5AD-81EB544CBDF5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852905592" sldId="2147483652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852905592" sldId="2147483652"/>
              <ac:spMk id="3" creationId="{15481F8B-C6AD-4B60-8BDD-60C8737551E9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852905592" sldId="2147483652"/>
              <ac:spMk id="4" creationId="{2BBB1A2C-25DA-4F3F-B8B2-94BA2EF43241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3275688643" sldId="2147483653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2" creationId="{366CF886-667E-4BD6-AD8D-FC6B0BB6A972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3" creationId="{582C4E4C-27C8-461F-A71B-6AB2B62FD6F4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4" creationId="{62B70F56-5A21-47C7-8178-E794F1EA1742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5" creationId="{6A8EEC7A-E070-4BBC-80A3-27C270489783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6" creationId="{D1444298-F53A-437D-B769-5ED38DA55D47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2774300981" sldId="2147483656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2" creationId="{BC42A5D1-6771-4D61-8A56-19F3FEE0FF24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3" creationId="{20F2AAAA-AEF0-4395-ABAD-3D48FAB12365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4" creationId="{0F0C28AC-D3EE-4B5E-9F5E-F20D9652D952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4176304443" sldId="2147483657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2" creationId="{75DE3B55-6118-4C43-AD18-FCA98A711A61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3" creationId="{97D20481-0E57-40EE-9FFC-431D4DBF0999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4" creationId="{63D17FBD-05C1-454C-A444-82DB72D7CCA7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022329429" sldId="2147483659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022329429" sldId="2147483659"/>
              <ac:spMk id="2" creationId="{610B22A0-459C-44B0-BAF1-3A2E1241FF03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022329429" sldId="2147483659"/>
              <ac:spMk id="3" creationId="{29176EBC-2D36-437E-B581-7A0565768E1E}"/>
            </ac:spMkLst>
          </pc:spChg>
        </pc:sldLayoutChg>
      </pc:sldMasterChg>
      <pc:sldMasterChg chg="modSp modSldLayout">
        <pc:chgData name="Ahmed Hassan Mahmoud" userId="e1fd3737-7110-4fb0-b774-62404c0fbfc2" providerId="ADAL" clId="{2D04A02B-EFD0-4FE9-83A2-A6F002241E9F}" dt="2017-08-26T18:27:23.377" v="4059" actId="167"/>
        <pc:sldMasterMkLst>
          <pc:docMk/>
          <pc:sldMasterMk cId="4197802679" sldId="2147483660"/>
        </pc:sldMaster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2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3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4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5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6" creationId="{00000000-0000-0000-0000-000000000000}"/>
          </ac:spMkLst>
        </pc:sp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4031845591" sldId="2147483661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031845591" sldId="2147483661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031845591" sldId="2147483661"/>
              <ac:spMk id="3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515959273" sldId="2147483663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515959273" sldId="2147483663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515959273" sldId="2147483663"/>
              <ac:spMk id="3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040275208" sldId="2147483664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40275208" sldId="2147483664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40275208" sldId="2147483664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863683304" sldId="2147483665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4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5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6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426556259" sldId="2147483668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3297089111" sldId="2147483669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022612700" sldId="2147483671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22612700" sldId="2147483671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2261270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63E8-75DC-4B32-9E5D-53106BA7F946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" y="1143000"/>
            <a:ext cx="6356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BA25-6257-43FA-8DF9-809B445D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1pPr>
    <a:lvl2pPr marL="671535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2pPr>
    <a:lvl3pPr marL="1343071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3pPr>
    <a:lvl4pPr marL="2014606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4pPr>
    <a:lvl5pPr marL="2686141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5pPr>
    <a:lvl6pPr marL="3357677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6pPr>
    <a:lvl7pPr marL="4029212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7pPr>
    <a:lvl8pPr marL="4700748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8pPr>
    <a:lvl9pPr marL="5372283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BA25-6257-43FA-8DF9-809B445DC4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660" y="1496484"/>
            <a:ext cx="14127956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4660" y="4802718"/>
            <a:ext cx="14127956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7" indent="0" algn="ctr">
              <a:buNone/>
              <a:defRPr sz="2667"/>
            </a:lvl2pPr>
            <a:lvl3pPr marL="1219194" indent="0" algn="ctr">
              <a:buNone/>
              <a:defRPr sz="2400"/>
            </a:lvl3pPr>
            <a:lvl4pPr marL="1828791" indent="0" algn="ctr">
              <a:buNone/>
              <a:defRPr sz="2133"/>
            </a:lvl4pPr>
            <a:lvl5pPr marL="2438388" indent="0" algn="ctr">
              <a:buNone/>
              <a:defRPr sz="2133"/>
            </a:lvl5pPr>
            <a:lvl6pPr marL="3047985" indent="0" algn="ctr">
              <a:buNone/>
              <a:defRPr sz="2133"/>
            </a:lvl6pPr>
            <a:lvl7pPr marL="3657582" indent="0" algn="ctr">
              <a:buNone/>
              <a:defRPr sz="2133"/>
            </a:lvl7pPr>
            <a:lvl8pPr marL="4267178" indent="0" algn="ctr">
              <a:buNone/>
              <a:defRPr sz="2133"/>
            </a:lvl8pPr>
            <a:lvl9pPr marL="487677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0427" y="486834"/>
            <a:ext cx="406178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3" y="486834"/>
            <a:ext cx="11949896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51" y="2279653"/>
            <a:ext cx="162471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251" y="6119286"/>
            <a:ext cx="162471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9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9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8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7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063" y="2434167"/>
            <a:ext cx="800584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6370" y="2434167"/>
            <a:ext cx="800584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6" y="486834"/>
            <a:ext cx="162471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17" y="2241552"/>
            <a:ext cx="796905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8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5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7517" y="3340100"/>
            <a:ext cx="796905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36373" y="2241552"/>
            <a:ext cx="800829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8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5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36373" y="3340100"/>
            <a:ext cx="800829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9" y="609600"/>
            <a:ext cx="60755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296" y="1316567"/>
            <a:ext cx="95363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519" y="2743201"/>
            <a:ext cx="60755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8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5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9" y="609600"/>
            <a:ext cx="60755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08296" y="1316567"/>
            <a:ext cx="95363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7" indent="0">
              <a:buNone/>
              <a:defRPr sz="3733"/>
            </a:lvl2pPr>
            <a:lvl3pPr marL="1219194" indent="0">
              <a:buNone/>
              <a:defRPr sz="3200"/>
            </a:lvl3pPr>
            <a:lvl4pPr marL="1828791" indent="0">
              <a:buNone/>
              <a:defRPr sz="2667"/>
            </a:lvl4pPr>
            <a:lvl5pPr marL="2438388" indent="0">
              <a:buNone/>
              <a:defRPr sz="2667"/>
            </a:lvl5pPr>
            <a:lvl6pPr marL="3047985" indent="0">
              <a:buNone/>
              <a:defRPr sz="2667"/>
            </a:lvl6pPr>
            <a:lvl7pPr marL="3657582" indent="0">
              <a:buNone/>
              <a:defRPr sz="2667"/>
            </a:lvl7pPr>
            <a:lvl8pPr marL="4267178" indent="0">
              <a:buNone/>
              <a:defRPr sz="2667"/>
            </a:lvl8pPr>
            <a:lvl9pPr marL="4876775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519" y="2743201"/>
            <a:ext cx="60755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8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5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3" y="486834"/>
            <a:ext cx="162471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434167"/>
            <a:ext cx="162471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065" y="8475134"/>
            <a:ext cx="42383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9848" y="8475134"/>
            <a:ext cx="635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03827" y="8475134"/>
            <a:ext cx="42383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94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94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5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3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90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6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3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80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7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4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7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4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1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5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82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5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41726-242C-4BC2-AAF5-143879327D15}"/>
              </a:ext>
            </a:extLst>
          </p:cNvPr>
          <p:cNvSpPr/>
          <p:nvPr/>
        </p:nvSpPr>
        <p:spPr>
          <a:xfrm>
            <a:off x="849770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639FC-28D5-4452-8C84-EB78D84B1B50}"/>
              </a:ext>
            </a:extLst>
          </p:cNvPr>
          <p:cNvSpPr/>
          <p:nvPr/>
        </p:nvSpPr>
        <p:spPr>
          <a:xfrm>
            <a:off x="1743748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205427-D538-461B-8982-77D5A3BF8D77}"/>
              </a:ext>
            </a:extLst>
          </p:cNvPr>
          <p:cNvSpPr/>
          <p:nvPr/>
        </p:nvSpPr>
        <p:spPr>
          <a:xfrm>
            <a:off x="2637726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CDB105-CB53-4438-A2C4-82104D3C3F5E}"/>
              </a:ext>
            </a:extLst>
          </p:cNvPr>
          <p:cNvSpPr/>
          <p:nvPr/>
        </p:nvSpPr>
        <p:spPr>
          <a:xfrm>
            <a:off x="3531704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7F25BE-6E9A-4CFC-8347-591B646663D7}"/>
              </a:ext>
            </a:extLst>
          </p:cNvPr>
          <p:cNvSpPr/>
          <p:nvPr/>
        </p:nvSpPr>
        <p:spPr>
          <a:xfrm>
            <a:off x="4425682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1DC638-421F-442C-9D5D-1EC5707AB019}"/>
              </a:ext>
            </a:extLst>
          </p:cNvPr>
          <p:cNvSpPr/>
          <p:nvPr/>
        </p:nvSpPr>
        <p:spPr>
          <a:xfrm>
            <a:off x="6653670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89B9D7-12FB-43B5-A2B9-129049EAC555}"/>
              </a:ext>
            </a:extLst>
          </p:cNvPr>
          <p:cNvSpPr/>
          <p:nvPr/>
        </p:nvSpPr>
        <p:spPr>
          <a:xfrm>
            <a:off x="7547648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857F50-45E0-469C-AE3F-4B55FF0194CB}"/>
              </a:ext>
            </a:extLst>
          </p:cNvPr>
          <p:cNvSpPr/>
          <p:nvPr/>
        </p:nvSpPr>
        <p:spPr>
          <a:xfrm>
            <a:off x="8441626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B35B60-C9C2-437E-B0DD-D185A791A4F1}"/>
              </a:ext>
            </a:extLst>
          </p:cNvPr>
          <p:cNvSpPr/>
          <p:nvPr/>
        </p:nvSpPr>
        <p:spPr>
          <a:xfrm>
            <a:off x="9335604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D528E1-F57C-4B67-8DAA-7444C4096593}"/>
              </a:ext>
            </a:extLst>
          </p:cNvPr>
          <p:cNvSpPr/>
          <p:nvPr/>
        </p:nvSpPr>
        <p:spPr>
          <a:xfrm>
            <a:off x="10229582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0C395C-62E6-4B13-9F2B-F9BC2CEAD0E3}"/>
              </a:ext>
            </a:extLst>
          </p:cNvPr>
          <p:cNvSpPr/>
          <p:nvPr/>
        </p:nvSpPr>
        <p:spPr>
          <a:xfrm>
            <a:off x="12114670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FAE789-FC75-4A1F-9009-EE874DB574E9}"/>
              </a:ext>
            </a:extLst>
          </p:cNvPr>
          <p:cNvSpPr/>
          <p:nvPr/>
        </p:nvSpPr>
        <p:spPr>
          <a:xfrm>
            <a:off x="13008648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C6D8FC-8F56-4F00-96E0-309642A6859F}"/>
              </a:ext>
            </a:extLst>
          </p:cNvPr>
          <p:cNvSpPr/>
          <p:nvPr/>
        </p:nvSpPr>
        <p:spPr>
          <a:xfrm>
            <a:off x="13902626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91D673-D918-434A-AFF3-CBE4E1535C8E}"/>
              </a:ext>
            </a:extLst>
          </p:cNvPr>
          <p:cNvSpPr/>
          <p:nvPr/>
        </p:nvSpPr>
        <p:spPr>
          <a:xfrm>
            <a:off x="14796604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EC6F35-28A3-4D3F-BFA8-225376359CF2}"/>
              </a:ext>
            </a:extLst>
          </p:cNvPr>
          <p:cNvSpPr/>
          <p:nvPr/>
        </p:nvSpPr>
        <p:spPr>
          <a:xfrm>
            <a:off x="15690582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C44D9-CC4B-4E76-8FB7-B70C042A4DBC}"/>
              </a:ext>
            </a:extLst>
          </p:cNvPr>
          <p:cNvSpPr txBox="1"/>
          <p:nvPr/>
        </p:nvSpPr>
        <p:spPr>
          <a:xfrm>
            <a:off x="5432187" y="20482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AE6004-5564-424E-915F-3866C332730E}"/>
              </a:ext>
            </a:extLst>
          </p:cNvPr>
          <p:cNvSpPr txBox="1"/>
          <p:nvPr/>
        </p:nvSpPr>
        <p:spPr>
          <a:xfrm>
            <a:off x="968642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6B698E-AB7B-4165-86AA-57251D8BC0C5}"/>
              </a:ext>
            </a:extLst>
          </p:cNvPr>
          <p:cNvSpPr txBox="1"/>
          <p:nvPr/>
        </p:nvSpPr>
        <p:spPr>
          <a:xfrm>
            <a:off x="1827360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269CC6-F966-41A3-9049-57C7E2F62529}"/>
              </a:ext>
            </a:extLst>
          </p:cNvPr>
          <p:cNvSpPr txBox="1"/>
          <p:nvPr/>
        </p:nvSpPr>
        <p:spPr>
          <a:xfrm>
            <a:off x="2791932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96C84F-FD4A-4A28-9BED-82AEA232FE5D}"/>
              </a:ext>
            </a:extLst>
          </p:cNvPr>
          <p:cNvSpPr txBox="1"/>
          <p:nvPr/>
        </p:nvSpPr>
        <p:spPr>
          <a:xfrm>
            <a:off x="3615316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76133A-6728-4CA7-A568-F4CCDBA1813E}"/>
              </a:ext>
            </a:extLst>
          </p:cNvPr>
          <p:cNvSpPr txBox="1"/>
          <p:nvPr/>
        </p:nvSpPr>
        <p:spPr>
          <a:xfrm>
            <a:off x="4582432" y="20064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D8097C-ACCA-4511-AD0A-DA1AE7B46474}"/>
              </a:ext>
            </a:extLst>
          </p:cNvPr>
          <p:cNvSpPr txBox="1"/>
          <p:nvPr/>
        </p:nvSpPr>
        <p:spPr>
          <a:xfrm>
            <a:off x="6810642" y="20355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1A620D-BA57-4039-BFD0-7C9C0258AB62}"/>
              </a:ext>
            </a:extLst>
          </p:cNvPr>
          <p:cNvSpPr txBox="1"/>
          <p:nvPr/>
        </p:nvSpPr>
        <p:spPr>
          <a:xfrm>
            <a:off x="7669360" y="20355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DEFA22-CD89-4358-81ED-E95155456F9C}"/>
              </a:ext>
            </a:extLst>
          </p:cNvPr>
          <p:cNvSpPr txBox="1"/>
          <p:nvPr/>
        </p:nvSpPr>
        <p:spPr>
          <a:xfrm>
            <a:off x="8633932" y="20355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DF254F-0C53-4ADC-9181-E30B5E7A4A40}"/>
              </a:ext>
            </a:extLst>
          </p:cNvPr>
          <p:cNvSpPr txBox="1"/>
          <p:nvPr/>
        </p:nvSpPr>
        <p:spPr>
          <a:xfrm>
            <a:off x="9457316" y="20355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65D129-F62B-4477-AC72-AC8DD81A481C}"/>
              </a:ext>
            </a:extLst>
          </p:cNvPr>
          <p:cNvSpPr txBox="1"/>
          <p:nvPr/>
        </p:nvSpPr>
        <p:spPr>
          <a:xfrm>
            <a:off x="10424432" y="19937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E6BF32-6C73-44C5-AC83-E092B36D976E}"/>
              </a:ext>
            </a:extLst>
          </p:cNvPr>
          <p:cNvSpPr txBox="1"/>
          <p:nvPr/>
        </p:nvSpPr>
        <p:spPr>
          <a:xfrm>
            <a:off x="12271642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3F3749-2E02-4A7F-A88A-A2005DA37B1A}"/>
              </a:ext>
            </a:extLst>
          </p:cNvPr>
          <p:cNvSpPr txBox="1"/>
          <p:nvPr/>
        </p:nvSpPr>
        <p:spPr>
          <a:xfrm>
            <a:off x="13130360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8FD16E2-F4AB-49F5-9396-0463243FD9E0}"/>
              </a:ext>
            </a:extLst>
          </p:cNvPr>
          <p:cNvSpPr txBox="1"/>
          <p:nvPr/>
        </p:nvSpPr>
        <p:spPr>
          <a:xfrm>
            <a:off x="14094932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89F1B5-B96A-49CB-9CF3-67353C899CA0}"/>
              </a:ext>
            </a:extLst>
          </p:cNvPr>
          <p:cNvSpPr txBox="1"/>
          <p:nvPr/>
        </p:nvSpPr>
        <p:spPr>
          <a:xfrm>
            <a:off x="14918316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A28C8A-E76F-4FB7-BEFD-2D69DCE611B4}"/>
              </a:ext>
            </a:extLst>
          </p:cNvPr>
          <p:cNvSpPr txBox="1"/>
          <p:nvPr/>
        </p:nvSpPr>
        <p:spPr>
          <a:xfrm>
            <a:off x="15885432" y="20064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8154F1B-EEBF-4E7F-BBD7-FC27F2860794}"/>
              </a:ext>
            </a:extLst>
          </p:cNvPr>
          <p:cNvSpPr txBox="1"/>
          <p:nvPr/>
        </p:nvSpPr>
        <p:spPr>
          <a:xfrm>
            <a:off x="11186899" y="1993795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68A690-4C17-4A6A-941A-A9AA402A25F5}"/>
              </a:ext>
            </a:extLst>
          </p:cNvPr>
          <p:cNvSpPr txBox="1"/>
          <p:nvPr/>
        </p:nvSpPr>
        <p:spPr>
          <a:xfrm>
            <a:off x="16612026" y="19665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8C6B3-CB8A-4F75-ADBA-04870D58A62F}"/>
              </a:ext>
            </a:extLst>
          </p:cNvPr>
          <p:cNvSpPr/>
          <p:nvPr/>
        </p:nvSpPr>
        <p:spPr>
          <a:xfrm>
            <a:off x="849769" y="1406476"/>
            <a:ext cx="17895430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A1440D-9B90-42F1-AF6C-D3D51C811BA1}"/>
              </a:ext>
            </a:extLst>
          </p:cNvPr>
          <p:cNvSpPr/>
          <p:nvPr/>
        </p:nvSpPr>
        <p:spPr>
          <a:xfrm>
            <a:off x="862470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625D9B-FA1E-4953-8EE3-C7AF35A54BA1}"/>
              </a:ext>
            </a:extLst>
          </p:cNvPr>
          <p:cNvSpPr/>
          <p:nvPr/>
        </p:nvSpPr>
        <p:spPr>
          <a:xfrm>
            <a:off x="7613452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FFECF7E-C9BD-479B-93E1-E16942B3C040}"/>
              </a:ext>
            </a:extLst>
          </p:cNvPr>
          <p:cNvSpPr/>
          <p:nvPr/>
        </p:nvSpPr>
        <p:spPr>
          <a:xfrm>
            <a:off x="13131876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983E7C9-DF32-45B1-86B1-BA58989AA84A}"/>
              </a:ext>
            </a:extLst>
          </p:cNvPr>
          <p:cNvSpPr/>
          <p:nvPr/>
        </p:nvSpPr>
        <p:spPr>
          <a:xfrm>
            <a:off x="175421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D89FA13-6254-4CE8-92F7-C0927089AE25}"/>
              </a:ext>
            </a:extLst>
          </p:cNvPr>
          <p:cNvSpPr/>
          <p:nvPr/>
        </p:nvSpPr>
        <p:spPr>
          <a:xfrm>
            <a:off x="6722148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D2BA7C3-B686-4822-B9BD-B6955432C97C}"/>
              </a:ext>
            </a:extLst>
          </p:cNvPr>
          <p:cNvSpPr/>
          <p:nvPr/>
        </p:nvSpPr>
        <p:spPr>
          <a:xfrm>
            <a:off x="1401736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11880FC-ACA7-4122-A5E2-D3D409CB9958}"/>
              </a:ext>
            </a:extLst>
          </p:cNvPr>
          <p:cNvSpPr/>
          <p:nvPr/>
        </p:nvSpPr>
        <p:spPr>
          <a:xfrm>
            <a:off x="264099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6C32AAE-DC26-49F1-88B5-00539930B53A}"/>
              </a:ext>
            </a:extLst>
          </p:cNvPr>
          <p:cNvSpPr/>
          <p:nvPr/>
        </p:nvSpPr>
        <p:spPr>
          <a:xfrm>
            <a:off x="8525959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0CF47C1-3473-4B8D-85C4-BE0000062E53}"/>
              </a:ext>
            </a:extLst>
          </p:cNvPr>
          <p:cNvSpPr/>
          <p:nvPr/>
        </p:nvSpPr>
        <p:spPr>
          <a:xfrm>
            <a:off x="1223789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9CE4359-19B6-4507-AED0-D26C1B6B00C3}"/>
              </a:ext>
            </a:extLst>
          </p:cNvPr>
          <p:cNvSpPr txBox="1"/>
          <p:nvPr/>
        </p:nvSpPr>
        <p:spPr>
          <a:xfrm>
            <a:off x="5444887" y="47787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0C9F62C-A5B8-4903-A718-7F472655322F}"/>
              </a:ext>
            </a:extLst>
          </p:cNvPr>
          <p:cNvSpPr txBox="1"/>
          <p:nvPr/>
        </p:nvSpPr>
        <p:spPr>
          <a:xfrm>
            <a:off x="981342" y="47787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B2F44DD-24D8-4CFD-A356-E44A78C8E7CF}"/>
              </a:ext>
            </a:extLst>
          </p:cNvPr>
          <p:cNvSpPr txBox="1"/>
          <p:nvPr/>
        </p:nvSpPr>
        <p:spPr>
          <a:xfrm>
            <a:off x="7697064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DEEEE79-F761-4BB6-AAFC-5B2204C35D31}"/>
              </a:ext>
            </a:extLst>
          </p:cNvPr>
          <p:cNvSpPr txBox="1"/>
          <p:nvPr/>
        </p:nvSpPr>
        <p:spPr>
          <a:xfrm>
            <a:off x="13286082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FC0B8B-CEF0-4F10-B40D-F8F9F5FF4A7F}"/>
              </a:ext>
            </a:extLst>
          </p:cNvPr>
          <p:cNvSpPr txBox="1"/>
          <p:nvPr/>
        </p:nvSpPr>
        <p:spPr>
          <a:xfrm>
            <a:off x="191118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0A8942B-AF1A-473B-8BDB-8EC29200D0C0}"/>
              </a:ext>
            </a:extLst>
          </p:cNvPr>
          <p:cNvSpPr txBox="1"/>
          <p:nvPr/>
        </p:nvSpPr>
        <p:spPr>
          <a:xfrm>
            <a:off x="6843860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7250E2D-254E-41F3-83C0-261C91F0EA08}"/>
              </a:ext>
            </a:extLst>
          </p:cNvPr>
          <p:cNvSpPr txBox="1"/>
          <p:nvPr/>
        </p:nvSpPr>
        <p:spPr>
          <a:xfrm>
            <a:off x="1420967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AE9339-1739-4F9B-AAA5-FA571BFAC92C}"/>
              </a:ext>
            </a:extLst>
          </p:cNvPr>
          <p:cNvSpPr txBox="1"/>
          <p:nvPr/>
        </p:nvSpPr>
        <p:spPr>
          <a:xfrm>
            <a:off x="279796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810CED9-C1B4-44BD-9838-0B5AAFC00FDA}"/>
              </a:ext>
            </a:extLst>
          </p:cNvPr>
          <p:cNvSpPr txBox="1"/>
          <p:nvPr/>
        </p:nvSpPr>
        <p:spPr>
          <a:xfrm>
            <a:off x="8647671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CF56F16-583C-4260-B709-43FB3A148191}"/>
              </a:ext>
            </a:extLst>
          </p:cNvPr>
          <p:cNvSpPr txBox="1"/>
          <p:nvPr/>
        </p:nvSpPr>
        <p:spPr>
          <a:xfrm>
            <a:off x="1243020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A0E241E-6A8C-4779-A69E-7C668CB770F8}"/>
              </a:ext>
            </a:extLst>
          </p:cNvPr>
          <p:cNvSpPr txBox="1"/>
          <p:nvPr/>
        </p:nvSpPr>
        <p:spPr>
          <a:xfrm>
            <a:off x="1129467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46605AD-9A58-4042-A782-C6540A1FF902}"/>
              </a:ext>
            </a:extLst>
          </p:cNvPr>
          <p:cNvSpPr txBox="1"/>
          <p:nvPr/>
        </p:nvSpPr>
        <p:spPr>
          <a:xfrm>
            <a:off x="1662472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2CB57-9809-42B5-ADA0-6AA55CF24052}"/>
              </a:ext>
            </a:extLst>
          </p:cNvPr>
          <p:cNvSpPr/>
          <p:nvPr/>
        </p:nvSpPr>
        <p:spPr>
          <a:xfrm>
            <a:off x="3529470" y="41623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5D37B41-FC36-4A40-9E4A-229915F8965E}"/>
              </a:ext>
            </a:extLst>
          </p:cNvPr>
          <p:cNvSpPr/>
          <p:nvPr/>
        </p:nvSpPr>
        <p:spPr>
          <a:xfrm>
            <a:off x="4421214" y="41496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B16F532-A96F-4BAF-849E-73139FFE7E77}"/>
              </a:ext>
            </a:extLst>
          </p:cNvPr>
          <p:cNvSpPr txBox="1"/>
          <p:nvPr/>
        </p:nvSpPr>
        <p:spPr>
          <a:xfrm>
            <a:off x="3648342" y="48041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7F291A-3521-4BBE-8855-4FBBA01FD2E8}"/>
              </a:ext>
            </a:extLst>
          </p:cNvPr>
          <p:cNvSpPr txBox="1"/>
          <p:nvPr/>
        </p:nvSpPr>
        <p:spPr>
          <a:xfrm>
            <a:off x="4578186" y="47914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3336C91-DBBE-4599-A24B-62A9AF35A30C}"/>
              </a:ext>
            </a:extLst>
          </p:cNvPr>
          <p:cNvSpPr/>
          <p:nvPr/>
        </p:nvSpPr>
        <p:spPr>
          <a:xfrm>
            <a:off x="10316664" y="416046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B1692C-8E9F-4D9F-B104-4FBA87C7EA4A}"/>
              </a:ext>
            </a:extLst>
          </p:cNvPr>
          <p:cNvSpPr/>
          <p:nvPr/>
        </p:nvSpPr>
        <p:spPr>
          <a:xfrm>
            <a:off x="9425360" y="413757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3287497-4C4C-4886-A5EE-E68E8CB2FB96}"/>
              </a:ext>
            </a:extLst>
          </p:cNvPr>
          <p:cNvSpPr txBox="1"/>
          <p:nvPr/>
        </p:nvSpPr>
        <p:spPr>
          <a:xfrm>
            <a:off x="10400276" y="480219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41167EE-746B-4397-A094-7D8A06B1C87D}"/>
              </a:ext>
            </a:extLst>
          </p:cNvPr>
          <p:cNvSpPr txBox="1"/>
          <p:nvPr/>
        </p:nvSpPr>
        <p:spPr>
          <a:xfrm>
            <a:off x="9547072" y="477930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ECA39DC-3C67-4101-9B68-06DE4F85192A}"/>
              </a:ext>
            </a:extLst>
          </p:cNvPr>
          <p:cNvSpPr/>
          <p:nvPr/>
        </p:nvSpPr>
        <p:spPr>
          <a:xfrm>
            <a:off x="14906720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57C9E9-001F-4734-8607-A73700D80A01}"/>
              </a:ext>
            </a:extLst>
          </p:cNvPr>
          <p:cNvSpPr/>
          <p:nvPr/>
        </p:nvSpPr>
        <p:spPr>
          <a:xfrm>
            <a:off x="15792212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A54D992-84CF-44E3-BC64-979797ED160B}"/>
              </a:ext>
            </a:extLst>
          </p:cNvPr>
          <p:cNvSpPr txBox="1"/>
          <p:nvPr/>
        </p:nvSpPr>
        <p:spPr>
          <a:xfrm>
            <a:off x="15060926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635AE2D-A0CC-4CE4-A6F1-F0C6613DC3E1}"/>
              </a:ext>
            </a:extLst>
          </p:cNvPr>
          <p:cNvSpPr txBox="1"/>
          <p:nvPr/>
        </p:nvSpPr>
        <p:spPr>
          <a:xfrm>
            <a:off x="15984518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E828967-C361-4C73-8ED6-768BFF37F612}"/>
              </a:ext>
            </a:extLst>
          </p:cNvPr>
          <p:cNvSpPr/>
          <p:nvPr/>
        </p:nvSpPr>
        <p:spPr>
          <a:xfrm>
            <a:off x="862468" y="4136976"/>
            <a:ext cx="17895431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</p:spTree>
    <p:extLst>
      <p:ext uri="{BB962C8B-B14F-4D97-AF65-F5344CB8AC3E}">
        <p14:creationId xmlns:p14="http://schemas.microsoft.com/office/powerpoint/2010/main" val="152066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8491C-4C1A-4CC8-9BA7-8592D3427BB2}"/>
              </a:ext>
            </a:extLst>
          </p:cNvPr>
          <p:cNvSpPr/>
          <p:nvPr/>
        </p:nvSpPr>
        <p:spPr>
          <a:xfrm>
            <a:off x="862470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BC7C7-64FF-447A-B5C6-43980700B7DB}"/>
              </a:ext>
            </a:extLst>
          </p:cNvPr>
          <p:cNvSpPr/>
          <p:nvPr/>
        </p:nvSpPr>
        <p:spPr>
          <a:xfrm>
            <a:off x="7613452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1189F-5D90-4EA2-949A-4BCAA0646A6C}"/>
              </a:ext>
            </a:extLst>
          </p:cNvPr>
          <p:cNvSpPr/>
          <p:nvPr/>
        </p:nvSpPr>
        <p:spPr>
          <a:xfrm>
            <a:off x="13131876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17918-6F95-4E08-8D56-CB41ACDE84BC}"/>
              </a:ext>
            </a:extLst>
          </p:cNvPr>
          <p:cNvSpPr/>
          <p:nvPr/>
        </p:nvSpPr>
        <p:spPr>
          <a:xfrm>
            <a:off x="175421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B468A-3DD4-4B8A-BA69-1341EFC1DD74}"/>
              </a:ext>
            </a:extLst>
          </p:cNvPr>
          <p:cNvSpPr/>
          <p:nvPr/>
        </p:nvSpPr>
        <p:spPr>
          <a:xfrm>
            <a:off x="6722148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2D10A-A709-405D-B5C6-EA11D4FE9862}"/>
              </a:ext>
            </a:extLst>
          </p:cNvPr>
          <p:cNvSpPr/>
          <p:nvPr/>
        </p:nvSpPr>
        <p:spPr>
          <a:xfrm>
            <a:off x="1401736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97A0F-2E09-4D82-8756-F4E07268955F}"/>
              </a:ext>
            </a:extLst>
          </p:cNvPr>
          <p:cNvSpPr/>
          <p:nvPr/>
        </p:nvSpPr>
        <p:spPr>
          <a:xfrm>
            <a:off x="264099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7D629-13BF-427F-81AF-CA4193F7DC98}"/>
              </a:ext>
            </a:extLst>
          </p:cNvPr>
          <p:cNvSpPr/>
          <p:nvPr/>
        </p:nvSpPr>
        <p:spPr>
          <a:xfrm>
            <a:off x="8525959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653AC-CB91-477A-9A18-F8F4F6B9E991}"/>
              </a:ext>
            </a:extLst>
          </p:cNvPr>
          <p:cNvSpPr/>
          <p:nvPr/>
        </p:nvSpPr>
        <p:spPr>
          <a:xfrm>
            <a:off x="1223789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0643-9823-4FF4-9B27-5A6F20E4AF87}"/>
              </a:ext>
            </a:extLst>
          </p:cNvPr>
          <p:cNvSpPr txBox="1"/>
          <p:nvPr/>
        </p:nvSpPr>
        <p:spPr>
          <a:xfrm>
            <a:off x="5444887" y="47787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79EB3-0FA4-435B-B062-A42E9B9D5866}"/>
              </a:ext>
            </a:extLst>
          </p:cNvPr>
          <p:cNvSpPr txBox="1"/>
          <p:nvPr/>
        </p:nvSpPr>
        <p:spPr>
          <a:xfrm>
            <a:off x="981342" y="47787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3B17A-2A37-4D57-B124-BD2A4C98D493}"/>
              </a:ext>
            </a:extLst>
          </p:cNvPr>
          <p:cNvSpPr txBox="1"/>
          <p:nvPr/>
        </p:nvSpPr>
        <p:spPr>
          <a:xfrm>
            <a:off x="7697064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BD72-24C1-419A-A706-C850CC1694F6}"/>
              </a:ext>
            </a:extLst>
          </p:cNvPr>
          <p:cNvSpPr txBox="1"/>
          <p:nvPr/>
        </p:nvSpPr>
        <p:spPr>
          <a:xfrm>
            <a:off x="13286082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007BC7-744C-412A-9234-FD5F4E397807}"/>
              </a:ext>
            </a:extLst>
          </p:cNvPr>
          <p:cNvSpPr txBox="1"/>
          <p:nvPr/>
        </p:nvSpPr>
        <p:spPr>
          <a:xfrm>
            <a:off x="191118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D07FA-1E59-4593-9987-D9AFEF3C70AD}"/>
              </a:ext>
            </a:extLst>
          </p:cNvPr>
          <p:cNvSpPr txBox="1"/>
          <p:nvPr/>
        </p:nvSpPr>
        <p:spPr>
          <a:xfrm>
            <a:off x="6843860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5FB2B-3F22-412A-9683-F173D39E2740}"/>
              </a:ext>
            </a:extLst>
          </p:cNvPr>
          <p:cNvSpPr txBox="1"/>
          <p:nvPr/>
        </p:nvSpPr>
        <p:spPr>
          <a:xfrm>
            <a:off x="1420967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3DAD5-3B11-4559-A0D9-4776868FE61F}"/>
              </a:ext>
            </a:extLst>
          </p:cNvPr>
          <p:cNvSpPr txBox="1"/>
          <p:nvPr/>
        </p:nvSpPr>
        <p:spPr>
          <a:xfrm>
            <a:off x="279796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010D5-A066-4310-B9D3-98DC7FC06331}"/>
              </a:ext>
            </a:extLst>
          </p:cNvPr>
          <p:cNvSpPr txBox="1"/>
          <p:nvPr/>
        </p:nvSpPr>
        <p:spPr>
          <a:xfrm>
            <a:off x="8647671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CDD22-CC95-4E32-9BA3-131B41F2AC7A}"/>
              </a:ext>
            </a:extLst>
          </p:cNvPr>
          <p:cNvSpPr txBox="1"/>
          <p:nvPr/>
        </p:nvSpPr>
        <p:spPr>
          <a:xfrm>
            <a:off x="1243020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91BFB-924D-4D96-9F0A-04144461D853}"/>
              </a:ext>
            </a:extLst>
          </p:cNvPr>
          <p:cNvSpPr txBox="1"/>
          <p:nvPr/>
        </p:nvSpPr>
        <p:spPr>
          <a:xfrm>
            <a:off x="1129467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29DCD-DBEF-4423-A115-C933DB1A09FF}"/>
              </a:ext>
            </a:extLst>
          </p:cNvPr>
          <p:cNvSpPr txBox="1"/>
          <p:nvPr/>
        </p:nvSpPr>
        <p:spPr>
          <a:xfrm>
            <a:off x="1662472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CD05A-2740-40F2-B420-453FE396D82F}"/>
              </a:ext>
            </a:extLst>
          </p:cNvPr>
          <p:cNvSpPr/>
          <p:nvPr/>
        </p:nvSpPr>
        <p:spPr>
          <a:xfrm>
            <a:off x="3529470" y="41623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547E4-F46A-4B60-A2F8-EB2291895B6C}"/>
              </a:ext>
            </a:extLst>
          </p:cNvPr>
          <p:cNvSpPr/>
          <p:nvPr/>
        </p:nvSpPr>
        <p:spPr>
          <a:xfrm>
            <a:off x="4421214" y="41496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C0B88-8EB4-4FAE-9719-1BAAF7E6C778}"/>
              </a:ext>
            </a:extLst>
          </p:cNvPr>
          <p:cNvSpPr txBox="1"/>
          <p:nvPr/>
        </p:nvSpPr>
        <p:spPr>
          <a:xfrm>
            <a:off x="3648342" y="48041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65A26-ECE9-4030-9014-859CAE37AA16}"/>
              </a:ext>
            </a:extLst>
          </p:cNvPr>
          <p:cNvSpPr txBox="1"/>
          <p:nvPr/>
        </p:nvSpPr>
        <p:spPr>
          <a:xfrm>
            <a:off x="4578186" y="47914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491EE8-0B2A-4544-B9B8-855EB1F6E3FF}"/>
              </a:ext>
            </a:extLst>
          </p:cNvPr>
          <p:cNvSpPr/>
          <p:nvPr/>
        </p:nvSpPr>
        <p:spPr>
          <a:xfrm>
            <a:off x="10316664" y="416046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EA0161-81BA-44EE-8541-45704FE0A88C}"/>
              </a:ext>
            </a:extLst>
          </p:cNvPr>
          <p:cNvSpPr/>
          <p:nvPr/>
        </p:nvSpPr>
        <p:spPr>
          <a:xfrm>
            <a:off x="9425360" y="413757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FCE50E-177F-4EBF-8A03-77877483890C}"/>
              </a:ext>
            </a:extLst>
          </p:cNvPr>
          <p:cNvSpPr txBox="1"/>
          <p:nvPr/>
        </p:nvSpPr>
        <p:spPr>
          <a:xfrm>
            <a:off x="10400276" y="480219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732D3-1E99-4B37-8C42-BC973C0D7367}"/>
              </a:ext>
            </a:extLst>
          </p:cNvPr>
          <p:cNvSpPr txBox="1"/>
          <p:nvPr/>
        </p:nvSpPr>
        <p:spPr>
          <a:xfrm>
            <a:off x="9547072" y="477930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1B033D-FFB6-484B-815D-F2D741D03902}"/>
              </a:ext>
            </a:extLst>
          </p:cNvPr>
          <p:cNvSpPr/>
          <p:nvPr/>
        </p:nvSpPr>
        <p:spPr>
          <a:xfrm>
            <a:off x="14906720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39BA69-2B28-47CC-8181-C4369B9CB847}"/>
              </a:ext>
            </a:extLst>
          </p:cNvPr>
          <p:cNvSpPr/>
          <p:nvPr/>
        </p:nvSpPr>
        <p:spPr>
          <a:xfrm>
            <a:off x="15792212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265F3-83CE-4EF7-BACE-A7573684D6C6}"/>
              </a:ext>
            </a:extLst>
          </p:cNvPr>
          <p:cNvSpPr txBox="1"/>
          <p:nvPr/>
        </p:nvSpPr>
        <p:spPr>
          <a:xfrm>
            <a:off x="15060926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35BA49-D57B-4604-90E1-9748878F5BA4}"/>
              </a:ext>
            </a:extLst>
          </p:cNvPr>
          <p:cNvSpPr txBox="1"/>
          <p:nvPr/>
        </p:nvSpPr>
        <p:spPr>
          <a:xfrm>
            <a:off x="15984518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80AC9F-4E30-4180-B9C8-07FBCA797A58}"/>
              </a:ext>
            </a:extLst>
          </p:cNvPr>
          <p:cNvSpPr/>
          <p:nvPr/>
        </p:nvSpPr>
        <p:spPr>
          <a:xfrm>
            <a:off x="862468" y="4136976"/>
            <a:ext cx="17895431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</p:spTree>
    <p:extLst>
      <p:ext uri="{BB962C8B-B14F-4D97-AF65-F5344CB8AC3E}">
        <p14:creationId xmlns:p14="http://schemas.microsoft.com/office/powerpoint/2010/main" val="32257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40C0E-3177-410C-B0A4-ACFB716ABE4D}"/>
              </a:ext>
            </a:extLst>
          </p:cNvPr>
          <p:cNvSpPr/>
          <p:nvPr/>
        </p:nvSpPr>
        <p:spPr>
          <a:xfrm>
            <a:off x="2775753" y="856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7B4FD-8586-4DCE-B8BF-C1C27D8500F8}"/>
              </a:ext>
            </a:extLst>
          </p:cNvPr>
          <p:cNvSpPr/>
          <p:nvPr/>
        </p:nvSpPr>
        <p:spPr>
          <a:xfrm>
            <a:off x="3667497" y="72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75A71-8008-48E3-8489-5FB711F4FC64}"/>
              </a:ext>
            </a:extLst>
          </p:cNvPr>
          <p:cNvSpPr/>
          <p:nvPr/>
        </p:nvSpPr>
        <p:spPr>
          <a:xfrm>
            <a:off x="4554277" y="72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6B2D8-A3B2-4344-AF99-57D32154BFCD}"/>
              </a:ext>
            </a:extLst>
          </p:cNvPr>
          <p:cNvSpPr txBox="1"/>
          <p:nvPr/>
        </p:nvSpPr>
        <p:spPr>
          <a:xfrm>
            <a:off x="6830861" y="4165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63D5A-8651-4E28-B7DA-50E2AF8ECC0D}"/>
              </a:ext>
            </a:extLst>
          </p:cNvPr>
          <p:cNvSpPr txBox="1"/>
          <p:nvPr/>
        </p:nvSpPr>
        <p:spPr>
          <a:xfrm>
            <a:off x="2945425" y="3971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F43BA-713E-498C-B373-3F11D5915BCB}"/>
              </a:ext>
            </a:extLst>
          </p:cNvPr>
          <p:cNvSpPr txBox="1"/>
          <p:nvPr/>
        </p:nvSpPr>
        <p:spPr>
          <a:xfrm>
            <a:off x="3875269" y="384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95A04-E137-4080-BB10-9ED2D987DAAA}"/>
              </a:ext>
            </a:extLst>
          </p:cNvPr>
          <p:cNvSpPr txBox="1"/>
          <p:nvPr/>
        </p:nvSpPr>
        <p:spPr>
          <a:xfrm>
            <a:off x="4762049" y="384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5C7E6-4013-4A35-971A-2658AA851C0D}"/>
              </a:ext>
            </a:extLst>
          </p:cNvPr>
          <p:cNvSpPr/>
          <p:nvPr/>
        </p:nvSpPr>
        <p:spPr>
          <a:xfrm>
            <a:off x="5442753" y="1015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422767-3670-4AA1-8E27-64E39CFC8229}"/>
              </a:ext>
            </a:extLst>
          </p:cNvPr>
          <p:cNvSpPr txBox="1"/>
          <p:nvPr/>
        </p:nvSpPr>
        <p:spPr>
          <a:xfrm>
            <a:off x="5612425" y="4130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6E412C-28E4-4E94-A4FE-C2FF1E7E6278}"/>
              </a:ext>
            </a:extLst>
          </p:cNvPr>
          <p:cNvSpPr/>
          <p:nvPr/>
        </p:nvSpPr>
        <p:spPr>
          <a:xfrm>
            <a:off x="8500814" y="830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A1A1AB-1175-4762-93D4-16A0E2C67D8A}"/>
              </a:ext>
            </a:extLst>
          </p:cNvPr>
          <p:cNvSpPr txBox="1"/>
          <p:nvPr/>
        </p:nvSpPr>
        <p:spPr>
          <a:xfrm>
            <a:off x="8708586" y="3945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D35F1A-9F5E-4CB1-A7D6-2827C661ACE8}"/>
              </a:ext>
            </a:extLst>
          </p:cNvPr>
          <p:cNvSpPr/>
          <p:nvPr/>
        </p:nvSpPr>
        <p:spPr>
          <a:xfrm>
            <a:off x="2775752" y="856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A30DBE-7B60-441F-A19C-A1D6C6839752}"/>
              </a:ext>
            </a:extLst>
          </p:cNvPr>
          <p:cNvSpPr/>
          <p:nvPr/>
        </p:nvSpPr>
        <p:spPr>
          <a:xfrm>
            <a:off x="2763053" y="1431874"/>
            <a:ext cx="866068" cy="11319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80EEB-50C5-4CBA-AE2C-5AE36994748D}"/>
              </a:ext>
            </a:extLst>
          </p:cNvPr>
          <p:cNvSpPr/>
          <p:nvPr/>
        </p:nvSpPr>
        <p:spPr>
          <a:xfrm>
            <a:off x="3654797" y="14191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1C386F-CADA-40E8-AB87-70C1ABDA53E2}"/>
              </a:ext>
            </a:extLst>
          </p:cNvPr>
          <p:cNvSpPr/>
          <p:nvPr/>
        </p:nvSpPr>
        <p:spPr>
          <a:xfrm>
            <a:off x="4541577" y="14191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10502-267B-48EF-BDAD-9F52F41F187E}"/>
              </a:ext>
            </a:extLst>
          </p:cNvPr>
          <p:cNvSpPr txBox="1"/>
          <p:nvPr/>
        </p:nvSpPr>
        <p:spPr>
          <a:xfrm>
            <a:off x="6818161" y="17627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C21237-3FB7-42D8-B141-2197A6AD5BAF}"/>
              </a:ext>
            </a:extLst>
          </p:cNvPr>
          <p:cNvSpPr txBox="1"/>
          <p:nvPr/>
        </p:nvSpPr>
        <p:spPr>
          <a:xfrm>
            <a:off x="2932725" y="17433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BFAECF-D81E-42CB-9BD3-88736E3E4413}"/>
              </a:ext>
            </a:extLst>
          </p:cNvPr>
          <p:cNvSpPr txBox="1"/>
          <p:nvPr/>
        </p:nvSpPr>
        <p:spPr>
          <a:xfrm>
            <a:off x="3862569" y="17306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F35ADF-44B6-4EB9-8F54-F1B8A25E7BCF}"/>
              </a:ext>
            </a:extLst>
          </p:cNvPr>
          <p:cNvSpPr txBox="1"/>
          <p:nvPr/>
        </p:nvSpPr>
        <p:spPr>
          <a:xfrm>
            <a:off x="4749349" y="17306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3FEB76-188E-4D56-97E2-5943EBCB653C}"/>
              </a:ext>
            </a:extLst>
          </p:cNvPr>
          <p:cNvSpPr/>
          <p:nvPr/>
        </p:nvSpPr>
        <p:spPr>
          <a:xfrm>
            <a:off x="5430053" y="14477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824769-DC08-4A90-AB4C-E8DB2BED3D75}"/>
              </a:ext>
            </a:extLst>
          </p:cNvPr>
          <p:cNvSpPr txBox="1"/>
          <p:nvPr/>
        </p:nvSpPr>
        <p:spPr>
          <a:xfrm>
            <a:off x="5599725" y="17592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468244-AE7F-41F3-8F11-BD7EC4B51ED7}"/>
              </a:ext>
            </a:extLst>
          </p:cNvPr>
          <p:cNvSpPr/>
          <p:nvPr/>
        </p:nvSpPr>
        <p:spPr>
          <a:xfrm>
            <a:off x="8488114" y="14292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AACF64-1D14-4BC7-A542-120B45D59EF8}"/>
              </a:ext>
            </a:extLst>
          </p:cNvPr>
          <p:cNvSpPr txBox="1"/>
          <p:nvPr/>
        </p:nvSpPr>
        <p:spPr>
          <a:xfrm>
            <a:off x="8695886" y="17407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E6D64D-6792-4FA9-BFC7-DC9EBE550699}"/>
              </a:ext>
            </a:extLst>
          </p:cNvPr>
          <p:cNvSpPr/>
          <p:nvPr/>
        </p:nvSpPr>
        <p:spPr>
          <a:xfrm>
            <a:off x="2763052" y="14318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0A568A7-C63B-44FB-A6B1-B031542D5D30}"/>
              </a:ext>
            </a:extLst>
          </p:cNvPr>
          <p:cNvSpPr/>
          <p:nvPr/>
        </p:nvSpPr>
        <p:spPr>
          <a:xfrm>
            <a:off x="2763052" y="2841574"/>
            <a:ext cx="3419769" cy="109069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886FD6-80EC-4A69-9218-7FBDD817BF7C}"/>
              </a:ext>
            </a:extLst>
          </p:cNvPr>
          <p:cNvSpPr txBox="1"/>
          <p:nvPr/>
        </p:nvSpPr>
        <p:spPr>
          <a:xfrm>
            <a:off x="3389988" y="3156086"/>
            <a:ext cx="208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CDC4C-2599-4E1A-9A10-D2EF63953DBE}"/>
              </a:ext>
            </a:extLst>
          </p:cNvPr>
          <p:cNvSpPr/>
          <p:nvPr/>
        </p:nvSpPr>
        <p:spPr>
          <a:xfrm>
            <a:off x="2723080" y="4048074"/>
            <a:ext cx="3419769" cy="109069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D0E6E2-6332-41D4-8AA9-EF5CCDCCF16B}"/>
              </a:ext>
            </a:extLst>
          </p:cNvPr>
          <p:cNvSpPr txBox="1"/>
          <p:nvPr/>
        </p:nvSpPr>
        <p:spPr>
          <a:xfrm>
            <a:off x="3350016" y="4362586"/>
            <a:ext cx="208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FC95F8-70C4-49B0-ACE9-07023E41056C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3203039" y="1183559"/>
            <a:ext cx="1269898" cy="16580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E3F977-04CE-455E-A56C-D85024ADB318}"/>
              </a:ext>
            </a:extLst>
          </p:cNvPr>
          <p:cNvCxnSpPr>
            <a:cxnSpLocks/>
            <a:stCxn id="10" idx="2"/>
            <a:endCxn id="87" idx="0"/>
          </p:cNvCxnSpPr>
          <p:nvPr/>
        </p:nvCxnSpPr>
        <p:spPr>
          <a:xfrm flipH="1">
            <a:off x="4472937" y="1204939"/>
            <a:ext cx="514374" cy="163663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871C4D5-F82C-4ED1-AB9B-8BD3966BE64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472937" y="1221913"/>
            <a:ext cx="2357924" cy="16196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AB41AE9-38CB-44CD-96EB-01483195C26B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472937" y="1190639"/>
            <a:ext cx="4435511" cy="165093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8D414A6-792B-44B9-AAE6-BBFAA744DA1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4073092" y="1129838"/>
            <a:ext cx="359873" cy="29182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607914-258E-49CA-8573-B38E56EFE327}"/>
              </a:ext>
            </a:extLst>
          </p:cNvPr>
          <p:cNvCxnSpPr>
            <a:cxnSpLocks/>
            <a:stCxn id="25" idx="2"/>
            <a:endCxn id="89" idx="0"/>
          </p:cNvCxnSpPr>
          <p:nvPr/>
        </p:nvCxnSpPr>
        <p:spPr>
          <a:xfrm flipH="1">
            <a:off x="4432965" y="1186441"/>
            <a:ext cx="1442822" cy="28616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D94B7A-B39D-4E9B-A387-AF8D8ECE35DE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432965" y="1171113"/>
            <a:ext cx="3476145" cy="28769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F09E96-41D6-46A4-8A61-A8558A1C985D}"/>
              </a:ext>
            </a:extLst>
          </p:cNvPr>
          <p:cNvSpPr/>
          <p:nvPr/>
        </p:nvSpPr>
        <p:spPr>
          <a:xfrm>
            <a:off x="2735780" y="6610850"/>
            <a:ext cx="3419769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240CE4-C466-4357-AF25-67A531EA69A4}"/>
              </a:ext>
            </a:extLst>
          </p:cNvPr>
          <p:cNvSpPr txBox="1"/>
          <p:nvPr/>
        </p:nvSpPr>
        <p:spPr>
          <a:xfrm>
            <a:off x="3984625" y="6474001"/>
            <a:ext cx="14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A57C445-F47B-44BC-9C96-F91D00325886}"/>
              </a:ext>
            </a:extLst>
          </p:cNvPr>
          <p:cNvSpPr/>
          <p:nvPr/>
        </p:nvSpPr>
        <p:spPr>
          <a:xfrm>
            <a:off x="2699553" y="5279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D9801D-7205-48A1-8E67-27878CD70270}"/>
              </a:ext>
            </a:extLst>
          </p:cNvPr>
          <p:cNvSpPr/>
          <p:nvPr/>
        </p:nvSpPr>
        <p:spPr>
          <a:xfrm>
            <a:off x="3591297" y="5267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5DF342-98B5-43D1-BB4C-3F9AA69F49E8}"/>
              </a:ext>
            </a:extLst>
          </p:cNvPr>
          <p:cNvSpPr/>
          <p:nvPr/>
        </p:nvSpPr>
        <p:spPr>
          <a:xfrm>
            <a:off x="4478077" y="5267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1E7040-2B7B-4D1A-8F12-6CFCAABC6126}"/>
              </a:ext>
            </a:extLst>
          </p:cNvPr>
          <p:cNvSpPr txBox="1"/>
          <p:nvPr/>
        </p:nvSpPr>
        <p:spPr>
          <a:xfrm>
            <a:off x="6754661" y="56108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60F997-51D6-4C33-817B-1A5EA9618A12}"/>
              </a:ext>
            </a:extLst>
          </p:cNvPr>
          <p:cNvSpPr txBox="1"/>
          <p:nvPr/>
        </p:nvSpPr>
        <p:spPr>
          <a:xfrm>
            <a:off x="2869225" y="5591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D98C88-70D2-4D54-9642-19464482E9F3}"/>
              </a:ext>
            </a:extLst>
          </p:cNvPr>
          <p:cNvSpPr txBox="1"/>
          <p:nvPr/>
        </p:nvSpPr>
        <p:spPr>
          <a:xfrm>
            <a:off x="3799069" y="5578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5745840-D949-460C-AB8E-006D70B8809D}"/>
              </a:ext>
            </a:extLst>
          </p:cNvPr>
          <p:cNvSpPr txBox="1"/>
          <p:nvPr/>
        </p:nvSpPr>
        <p:spPr>
          <a:xfrm>
            <a:off x="4685849" y="5578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6C72568-16D0-4088-AD75-8934D104DDED}"/>
              </a:ext>
            </a:extLst>
          </p:cNvPr>
          <p:cNvSpPr/>
          <p:nvPr/>
        </p:nvSpPr>
        <p:spPr>
          <a:xfrm>
            <a:off x="5366553" y="52958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1073772-AAEB-44C8-BE34-1B4CB5EE3073}"/>
              </a:ext>
            </a:extLst>
          </p:cNvPr>
          <p:cNvSpPr txBox="1"/>
          <p:nvPr/>
        </p:nvSpPr>
        <p:spPr>
          <a:xfrm>
            <a:off x="5536225" y="56073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888F72-3A13-4FC4-960B-C757DC8B7768}"/>
              </a:ext>
            </a:extLst>
          </p:cNvPr>
          <p:cNvSpPr/>
          <p:nvPr/>
        </p:nvSpPr>
        <p:spPr>
          <a:xfrm>
            <a:off x="8424614" y="52773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FCD5D0-8C81-4E46-8A79-04C9B0EEFA43}"/>
              </a:ext>
            </a:extLst>
          </p:cNvPr>
          <p:cNvSpPr txBox="1"/>
          <p:nvPr/>
        </p:nvSpPr>
        <p:spPr>
          <a:xfrm>
            <a:off x="8632386" y="55888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1DD6575-7361-441B-AB63-D864579CF72E}"/>
              </a:ext>
            </a:extLst>
          </p:cNvPr>
          <p:cNvSpPr/>
          <p:nvPr/>
        </p:nvSpPr>
        <p:spPr>
          <a:xfrm>
            <a:off x="2699552" y="52799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98B8E0-0E1F-45DB-8FA0-E4CE358484CA}"/>
              </a:ext>
            </a:extLst>
          </p:cNvPr>
          <p:cNvSpPr txBox="1"/>
          <p:nvPr/>
        </p:nvSpPr>
        <p:spPr>
          <a:xfrm>
            <a:off x="9387510" y="-18230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0DCCB4-AB57-4CD7-AEC3-7991C6922FE8}"/>
              </a:ext>
            </a:extLst>
          </p:cNvPr>
          <p:cNvSpPr txBox="1"/>
          <p:nvPr/>
        </p:nvSpPr>
        <p:spPr>
          <a:xfrm>
            <a:off x="9395522" y="1377736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B644FE3-5042-474E-9260-31CDAEBB63FC}"/>
              </a:ext>
            </a:extLst>
          </p:cNvPr>
          <p:cNvSpPr txBox="1"/>
          <p:nvPr/>
        </p:nvSpPr>
        <p:spPr>
          <a:xfrm>
            <a:off x="889988" y="2765374"/>
            <a:ext cx="279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set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3A2B081-54DE-4707-AC4E-DD9BB5E029C5}"/>
              </a:ext>
            </a:extLst>
          </p:cNvPr>
          <p:cNvCxnSpPr>
            <a:cxnSpLocks/>
          </p:cNvCxnSpPr>
          <p:nvPr/>
        </p:nvCxnSpPr>
        <p:spPr>
          <a:xfrm>
            <a:off x="0" y="1334567"/>
            <a:ext cx="11874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DC3E633-1BCE-4C13-A8DA-06222B7DA3BB}"/>
              </a:ext>
            </a:extLst>
          </p:cNvPr>
          <p:cNvSpPr txBox="1"/>
          <p:nvPr/>
        </p:nvSpPr>
        <p:spPr>
          <a:xfrm>
            <a:off x="-48267" y="907041"/>
            <a:ext cx="27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#1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1B591D-6DC0-41F4-B812-F51B9F376532}"/>
              </a:ext>
            </a:extLst>
          </p:cNvPr>
          <p:cNvSpPr txBox="1"/>
          <p:nvPr/>
        </p:nvSpPr>
        <p:spPr>
          <a:xfrm>
            <a:off x="9424366" y="5267274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F01C877-B7EE-4A5F-ADAA-C41D5C006F84}"/>
              </a:ext>
            </a:extLst>
          </p:cNvPr>
          <p:cNvCxnSpPr>
            <a:cxnSpLocks/>
          </p:cNvCxnSpPr>
          <p:nvPr/>
        </p:nvCxnSpPr>
        <p:spPr>
          <a:xfrm>
            <a:off x="0" y="6503467"/>
            <a:ext cx="11874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00F7E6C-2196-46EF-9520-0776B515B344}"/>
              </a:ext>
            </a:extLst>
          </p:cNvPr>
          <p:cNvSpPr txBox="1"/>
          <p:nvPr/>
        </p:nvSpPr>
        <p:spPr>
          <a:xfrm>
            <a:off x="-48267" y="6075941"/>
            <a:ext cx="27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#2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9E6AA1-6E96-463A-92B6-3437FA317537}"/>
              </a:ext>
            </a:extLst>
          </p:cNvPr>
          <p:cNvCxnSpPr>
            <a:cxnSpLocks/>
          </p:cNvCxnSpPr>
          <p:nvPr/>
        </p:nvCxnSpPr>
        <p:spPr>
          <a:xfrm>
            <a:off x="12700" y="7798867"/>
            <a:ext cx="11874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4EC929-A45A-4B75-B8FE-987BC81D2999}"/>
              </a:ext>
            </a:extLst>
          </p:cNvPr>
          <p:cNvSpPr txBox="1"/>
          <p:nvPr/>
        </p:nvSpPr>
        <p:spPr>
          <a:xfrm>
            <a:off x="-35567" y="7371341"/>
            <a:ext cx="27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#M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3152E00-BE61-4399-85DA-659D1493E38B}"/>
              </a:ext>
            </a:extLst>
          </p:cNvPr>
          <p:cNvSpPr/>
          <p:nvPr/>
        </p:nvSpPr>
        <p:spPr>
          <a:xfrm>
            <a:off x="2699553" y="7946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6379C9-7BFC-4000-8236-8E78A8A26E99}"/>
              </a:ext>
            </a:extLst>
          </p:cNvPr>
          <p:cNvSpPr/>
          <p:nvPr/>
        </p:nvSpPr>
        <p:spPr>
          <a:xfrm>
            <a:off x="3591297" y="7934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F0643A-EEEF-42FC-907D-EB29E51C5376}"/>
              </a:ext>
            </a:extLst>
          </p:cNvPr>
          <p:cNvSpPr/>
          <p:nvPr/>
        </p:nvSpPr>
        <p:spPr>
          <a:xfrm>
            <a:off x="4478077" y="7934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D9D0E1-4A3F-44A9-B367-8E22894C4452}"/>
              </a:ext>
            </a:extLst>
          </p:cNvPr>
          <p:cNvSpPr txBox="1"/>
          <p:nvPr/>
        </p:nvSpPr>
        <p:spPr>
          <a:xfrm>
            <a:off x="6754661" y="82778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E7FCA0-A05B-4D85-B662-B61123C6AE3C}"/>
              </a:ext>
            </a:extLst>
          </p:cNvPr>
          <p:cNvSpPr txBox="1"/>
          <p:nvPr/>
        </p:nvSpPr>
        <p:spPr>
          <a:xfrm>
            <a:off x="2869225" y="8258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24D6055-B7DD-4BE7-9A9B-ACA13EA17508}"/>
              </a:ext>
            </a:extLst>
          </p:cNvPr>
          <p:cNvSpPr txBox="1"/>
          <p:nvPr/>
        </p:nvSpPr>
        <p:spPr>
          <a:xfrm>
            <a:off x="3799069" y="8245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AB89F5B-082E-4335-B686-A323F0A43C7B}"/>
              </a:ext>
            </a:extLst>
          </p:cNvPr>
          <p:cNvSpPr txBox="1"/>
          <p:nvPr/>
        </p:nvSpPr>
        <p:spPr>
          <a:xfrm>
            <a:off x="4685849" y="8245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E8BE598-ED82-4914-9C6C-3E2D41730D02}"/>
              </a:ext>
            </a:extLst>
          </p:cNvPr>
          <p:cNvSpPr/>
          <p:nvPr/>
        </p:nvSpPr>
        <p:spPr>
          <a:xfrm>
            <a:off x="5366553" y="79628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E1E7E67-26F6-4DAB-BED4-C66A03033D0A}"/>
              </a:ext>
            </a:extLst>
          </p:cNvPr>
          <p:cNvSpPr txBox="1"/>
          <p:nvPr/>
        </p:nvSpPr>
        <p:spPr>
          <a:xfrm>
            <a:off x="5536225" y="82743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11E7B61-1647-4C97-A251-88BF2E5ECF2B}"/>
              </a:ext>
            </a:extLst>
          </p:cNvPr>
          <p:cNvSpPr/>
          <p:nvPr/>
        </p:nvSpPr>
        <p:spPr>
          <a:xfrm>
            <a:off x="8424614" y="79443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A4B38BC-A9FB-4D39-9922-4EB1D757CDB9}"/>
              </a:ext>
            </a:extLst>
          </p:cNvPr>
          <p:cNvSpPr txBox="1"/>
          <p:nvPr/>
        </p:nvSpPr>
        <p:spPr>
          <a:xfrm>
            <a:off x="8632386" y="82558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AB2BDA3-2016-43E8-AE1F-D14257FB0928}"/>
              </a:ext>
            </a:extLst>
          </p:cNvPr>
          <p:cNvSpPr/>
          <p:nvPr/>
        </p:nvSpPr>
        <p:spPr>
          <a:xfrm>
            <a:off x="2699552" y="79469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80C5091-2D82-4BBD-B0C2-858A87A1B9E9}"/>
              </a:ext>
            </a:extLst>
          </p:cNvPr>
          <p:cNvSpPr txBox="1"/>
          <p:nvPr/>
        </p:nvSpPr>
        <p:spPr>
          <a:xfrm>
            <a:off x="9366882" y="7896195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2D0EB18-9F91-4ED0-97B3-5FFA1E08D513}"/>
              </a:ext>
            </a:extLst>
          </p:cNvPr>
          <p:cNvSpPr txBox="1"/>
          <p:nvPr/>
        </p:nvSpPr>
        <p:spPr>
          <a:xfrm>
            <a:off x="4544710" y="6474000"/>
            <a:ext cx="14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E0BF3E3-DFC8-4587-A535-F0B50ECA8100}"/>
              </a:ext>
            </a:extLst>
          </p:cNvPr>
          <p:cNvSpPr txBox="1"/>
          <p:nvPr/>
        </p:nvSpPr>
        <p:spPr>
          <a:xfrm>
            <a:off x="4697110" y="6626400"/>
            <a:ext cx="14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233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6820</TotalTime>
  <Words>124</Words>
  <Application>Microsoft Office PowerPoint</Application>
  <PresentationFormat>Custom</PresentationFormat>
  <Paragraphs>98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18</cp:revision>
  <dcterms:created xsi:type="dcterms:W3CDTF">2017-08-10T17:08:27Z</dcterms:created>
  <dcterms:modified xsi:type="dcterms:W3CDTF">2018-02-25T00:21:56Z</dcterms:modified>
</cp:coreProperties>
</file>