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36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667-4468-4317-94BC-C9B945DC38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77D4-9ACD-4347-882F-E2366BDB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2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667-4468-4317-94BC-C9B945DC38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77D4-9ACD-4347-882F-E2366BDB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667-4468-4317-94BC-C9B945DC38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77D4-9ACD-4347-882F-E2366BDB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2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667-4468-4317-94BC-C9B945DC38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77D4-9ACD-4347-882F-E2366BDB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667-4468-4317-94BC-C9B945DC38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77D4-9ACD-4347-882F-E2366BDB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667-4468-4317-94BC-C9B945DC38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77D4-9ACD-4347-882F-E2366BDB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4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667-4468-4317-94BC-C9B945DC38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77D4-9ACD-4347-882F-E2366BDB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667-4468-4317-94BC-C9B945DC38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77D4-9ACD-4347-882F-E2366BDB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5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667-4468-4317-94BC-C9B945DC38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77D4-9ACD-4347-882F-E2366BDB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1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667-4468-4317-94BC-C9B945DC38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77D4-9ACD-4347-882F-E2366BDB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667-4468-4317-94BC-C9B945DC38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77D4-9ACD-4347-882F-E2366BDB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1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A9667-4468-4317-94BC-C9B945DC38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77D4-9ACD-4347-882F-E2366BDB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70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BCD2-42FF-4EE0-9FC0-12801A31F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66FDC-DFF6-49F4-930E-7DD007D4C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6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1FA0-9314-442C-AF9C-5012E7E2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Choice: Memory Layout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DE9F33C-FAB9-48CB-9496-2EB8111F03AB}"/>
              </a:ext>
            </a:extLst>
          </p:cNvPr>
          <p:cNvSpPr/>
          <p:nvPr/>
        </p:nvSpPr>
        <p:spPr>
          <a:xfrm>
            <a:off x="5219243" y="3866357"/>
            <a:ext cx="1309607" cy="201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C8B7B-DB44-42D6-BAA5-1C90BE8E2B57}"/>
              </a:ext>
            </a:extLst>
          </p:cNvPr>
          <p:cNvSpPr txBox="1"/>
          <p:nvPr/>
        </p:nvSpPr>
        <p:spPr>
          <a:xfrm>
            <a:off x="2572167" y="6123543"/>
            <a:ext cx="88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3BCB8-9112-4682-A46E-D18964968CF4}"/>
              </a:ext>
            </a:extLst>
          </p:cNvPr>
          <p:cNvSpPr txBox="1"/>
          <p:nvPr/>
        </p:nvSpPr>
        <p:spPr>
          <a:xfrm>
            <a:off x="7883147" y="6123543"/>
            <a:ext cx="292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 (Kernel Input)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43547A-3C11-4B10-B2A0-91B9BED4B0C7}"/>
              </a:ext>
            </a:extLst>
          </p:cNvPr>
          <p:cNvSpPr/>
          <p:nvPr/>
        </p:nvSpPr>
        <p:spPr>
          <a:xfrm>
            <a:off x="7657407" y="6393150"/>
            <a:ext cx="322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Strongly Balanced k-d Tree 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A9A37-B149-4D53-9504-14194B3C6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17" y="1598866"/>
            <a:ext cx="4302257" cy="4524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6EF37C-C4AC-4E5A-967A-8E10AE981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14" y="1598865"/>
            <a:ext cx="4304844" cy="451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2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1FA0-9314-442C-AF9C-5012E7E2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Choice: Memory Layout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84DFE-130E-4ED0-A3E8-A0EEB53B6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55" y="1690688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60E83-30CF-4F3D-B6AF-D5972A2D5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DE9F33C-FAB9-48CB-9496-2EB8111F03AB}"/>
              </a:ext>
            </a:extLst>
          </p:cNvPr>
          <p:cNvSpPr/>
          <p:nvPr/>
        </p:nvSpPr>
        <p:spPr>
          <a:xfrm>
            <a:off x="5219243" y="3866357"/>
            <a:ext cx="1309607" cy="201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C8B7B-DB44-42D6-BAA5-1C90BE8E2B57}"/>
              </a:ext>
            </a:extLst>
          </p:cNvPr>
          <p:cNvSpPr txBox="1"/>
          <p:nvPr/>
        </p:nvSpPr>
        <p:spPr>
          <a:xfrm>
            <a:off x="2572167" y="6123543"/>
            <a:ext cx="88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3BCB8-9112-4682-A46E-D18964968CF4}"/>
              </a:ext>
            </a:extLst>
          </p:cNvPr>
          <p:cNvSpPr txBox="1"/>
          <p:nvPr/>
        </p:nvSpPr>
        <p:spPr>
          <a:xfrm>
            <a:off x="7883147" y="6123543"/>
            <a:ext cx="292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 (Kernel Input)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43547A-3C11-4B10-B2A0-91B9BED4B0C7}"/>
              </a:ext>
            </a:extLst>
          </p:cNvPr>
          <p:cNvSpPr/>
          <p:nvPr/>
        </p:nvSpPr>
        <p:spPr>
          <a:xfrm>
            <a:off x="7657407" y="6393150"/>
            <a:ext cx="322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Strongly Balanced k-d Tree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949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960E83-30CF-4F3D-B6AF-D5972A2D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9C1FA0-9314-442C-AF9C-5012E7E2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Choice: Memory Layout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84DFE-130E-4ED0-A3E8-A0EEB53B6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05" y="1690688"/>
            <a:ext cx="4351338" cy="4351338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DE9F33C-FAB9-48CB-9496-2EB8111F03AB}"/>
              </a:ext>
            </a:extLst>
          </p:cNvPr>
          <p:cNvSpPr/>
          <p:nvPr/>
        </p:nvSpPr>
        <p:spPr>
          <a:xfrm>
            <a:off x="5219243" y="3866357"/>
            <a:ext cx="1309607" cy="201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C8B7B-DB44-42D6-BAA5-1C90BE8E2B57}"/>
              </a:ext>
            </a:extLst>
          </p:cNvPr>
          <p:cNvSpPr txBox="1"/>
          <p:nvPr/>
        </p:nvSpPr>
        <p:spPr>
          <a:xfrm>
            <a:off x="2245639" y="6123543"/>
            <a:ext cx="171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Kernel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3BCB8-9112-4682-A46E-D18964968CF4}"/>
              </a:ext>
            </a:extLst>
          </p:cNvPr>
          <p:cNvSpPr txBox="1"/>
          <p:nvPr/>
        </p:nvSpPr>
        <p:spPr>
          <a:xfrm>
            <a:off x="8510222" y="6125255"/>
            <a:ext cx="132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CA209-028E-4C85-9A70-43DCC4C4D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29" y="1690688"/>
            <a:ext cx="4757866" cy="47578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356AD7-882D-48A3-8B8E-05555819C548}"/>
              </a:ext>
            </a:extLst>
          </p:cNvPr>
          <p:cNvSpPr txBox="1"/>
          <p:nvPr/>
        </p:nvSpPr>
        <p:spPr>
          <a:xfrm>
            <a:off x="8510222" y="6125255"/>
            <a:ext cx="132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79C9A-055B-43FC-8680-36674E9B3EA3}"/>
              </a:ext>
            </a:extLst>
          </p:cNvPr>
          <p:cNvSpPr/>
          <p:nvPr/>
        </p:nvSpPr>
        <p:spPr>
          <a:xfrm>
            <a:off x="1401857" y="6448554"/>
            <a:ext cx="322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Strongly Balanced k-d Tree 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1A98EB-0BE4-4946-B758-3EE69A6B20FD}"/>
              </a:ext>
            </a:extLst>
          </p:cNvPr>
          <p:cNvSpPr/>
          <p:nvPr/>
        </p:nvSpPr>
        <p:spPr>
          <a:xfrm>
            <a:off x="7553757" y="6448554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Delaunay Connectivity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08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45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Optimization Choice: Memory Layout</vt:lpstr>
      <vt:lpstr>Optimization Choice: Memory Layout</vt:lpstr>
      <vt:lpstr>Optimization Choice: Memory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Abdelghaffar Awad</dc:creator>
  <cp:lastModifiedBy>Muhammad Abdelghaffar Awad</cp:lastModifiedBy>
  <cp:revision>7</cp:revision>
  <dcterms:created xsi:type="dcterms:W3CDTF">2018-03-15T01:24:00Z</dcterms:created>
  <dcterms:modified xsi:type="dcterms:W3CDTF">2018-03-15T04:21:45Z</dcterms:modified>
</cp:coreProperties>
</file>