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6FAC-8570-43BE-8F89-F63DB1468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C43C6-EC72-4B6C-8BAE-009A0DD89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ADC8-A050-4C2C-8154-AE26B0AB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868F-1706-4126-9D9E-3F0AD04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2860-78AE-4B53-859D-70690723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C381-A698-4591-BEED-3E53BE95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55AB2-4958-450B-A49E-5F24EB538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56F1-4C1D-4CC7-A3A6-268D178D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F7C2-3844-47E2-9E77-5CDBB070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5200-7C87-4BC8-BFD9-2D2ABB2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FA92C-C1F2-45A5-9188-81DE5D68E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5D241-67B3-415E-AE2A-FC0BE79C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7014-2D93-4C5D-8E27-DBEE71BD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5BFD-90DE-4CA2-8DB5-04D6AAEB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967D-EF95-4130-8EF7-85E853FD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22CF-535D-4C04-BF27-FB99BA56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C623-CED7-4AF6-92B0-018981F6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4798-ABA8-44EE-ACFD-CF1486F4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28EB-8FAF-429D-82D8-C1D12588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43F4-1B79-4533-8641-C64FA592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3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5FF1-6E38-4B02-BC76-88EB2A45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F0496-F735-41F1-AB0A-29FFA15A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BF51-4B0C-4C42-863E-312FDDEA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F484-A46F-490A-AFC6-8F40F109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B5B0-E19B-425D-AD9A-48615135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A221-5D43-4155-B3E0-BCA836E0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117A-9950-469F-B439-950320E90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E24F0-9569-4B9B-BEB4-72D476F4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BF46-99CB-4946-9E8C-ECF0842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D047-1303-43A3-A202-E5432F7F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15C26-05E7-4FE8-ACB3-A57FB0E6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7518-FE1B-4F21-80D5-A9629506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16BC3-D5FC-4761-BB40-58CA5BAF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7918A-382A-43A0-91DF-787A556C7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EF637-D92D-4760-A82C-16EE1708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823F9-BBEF-487C-8473-849A41EE1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0C339-4B4D-48E8-930C-06DCA15A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F1635-9244-431E-915A-412C7317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1C4DA-1149-49E4-BAE1-E6527E03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7E08-0766-4C56-BAB6-D6337DFE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532EA-0752-4FB5-9EB1-7BD86A44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82A4F-A803-4CA1-B5F2-90D5C71D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6C5AC-CB88-41EE-A133-DE83521B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C4099-ADBA-4356-B33A-22C205AB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E943B-D4A4-403D-99F1-7B0FAF47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CB113-178A-48C5-A77F-1466F51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5E4-87A5-4882-AC0C-0DBB92AA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9A9A-0411-45D4-B1C5-D77A2F99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1EFB6-1373-4763-97E5-479782F3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5D6E-5D96-4FC3-9637-DCF25977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40F3-4E40-4B8B-97DE-7000C77F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BBE60-8D6C-4086-8F7B-3B87D6A2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847-276E-4611-AA46-86A6048C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497BD-AB98-4CB3-8179-7CD85DFB8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2211-DC8D-48F7-8D3E-C965B3BE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8BBE-6FAA-44BD-8366-CA4E236E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F96F-7D5B-42DE-BA52-7BF7AAB2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D3E3E-8B03-44A7-9889-64157898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88BCC-51B7-4F06-A1F7-697170DF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E66BE-3EB2-4E71-9F9E-7237FEBA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C1FB-2EFC-4289-89BE-B18067409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7C4D-E82E-4D8D-8BFD-46E5AF5AE69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8A5F-FAA6-4809-A1D1-539B1248E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C92B-CE01-40C8-980F-ED877AAB7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FDFA-72A2-44CB-890F-802052F8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9A1BA-2010-46C8-B66F-53C9DDAC3E2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77056" y="1481328"/>
            <a:ext cx="2660904" cy="2084832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A42ABF-D78C-4241-8745-4251A010385E}"/>
              </a:ext>
            </a:extLst>
          </p:cNvPr>
          <p:cNvSpPr/>
          <p:nvPr/>
        </p:nvSpPr>
        <p:spPr>
          <a:xfrm>
            <a:off x="3877056" y="3566160"/>
            <a:ext cx="2660904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0ACB66E-8298-4A0A-86F3-DFEC6109C0C2}"/>
              </a:ext>
            </a:extLst>
          </p:cNvPr>
          <p:cNvSpPr/>
          <p:nvPr/>
        </p:nvSpPr>
        <p:spPr>
          <a:xfrm>
            <a:off x="6537960" y="3566160"/>
            <a:ext cx="1426464" cy="1106424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6FDF8810-15B1-444D-9129-F5C2AD8E3ED9}"/>
              </a:ext>
            </a:extLst>
          </p:cNvPr>
          <p:cNvSpPr/>
          <p:nvPr/>
        </p:nvSpPr>
        <p:spPr>
          <a:xfrm>
            <a:off x="3877056" y="1371600"/>
            <a:ext cx="4087368" cy="3456432"/>
          </a:xfrm>
          <a:prstGeom prst="bracketPair">
            <a:avLst>
              <a:gd name="adj" fmla="val 6439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008ED47-77A9-4B85-9175-03A64C3322A3}"/>
              </a:ext>
            </a:extLst>
          </p:cNvPr>
          <p:cNvSpPr/>
          <p:nvPr/>
        </p:nvSpPr>
        <p:spPr>
          <a:xfrm>
            <a:off x="3255264" y="3566160"/>
            <a:ext cx="493776" cy="1106424"/>
          </a:xfrm>
          <a:prstGeom prst="leftBrace">
            <a:avLst>
              <a:gd name="adj1" fmla="val 54167"/>
              <a:gd name="adj2" fmla="val 5165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D496DC1-3480-4644-B469-20A489EE8196}"/>
              </a:ext>
            </a:extLst>
          </p:cNvPr>
          <p:cNvSpPr/>
          <p:nvPr/>
        </p:nvSpPr>
        <p:spPr>
          <a:xfrm rot="16200000">
            <a:off x="4969764" y="3753612"/>
            <a:ext cx="493776" cy="2642616"/>
          </a:xfrm>
          <a:prstGeom prst="leftBrace">
            <a:avLst>
              <a:gd name="adj1" fmla="val 54167"/>
              <a:gd name="adj2" fmla="val 5165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5ECC48D-4F86-4120-B745-76B303CF48CA}"/>
              </a:ext>
            </a:extLst>
          </p:cNvPr>
          <p:cNvSpPr/>
          <p:nvPr/>
        </p:nvSpPr>
        <p:spPr>
          <a:xfrm rot="16200000">
            <a:off x="7004304" y="4361688"/>
            <a:ext cx="493776" cy="1426464"/>
          </a:xfrm>
          <a:prstGeom prst="leftBrace">
            <a:avLst>
              <a:gd name="adj1" fmla="val 54167"/>
              <a:gd name="adj2" fmla="val 5165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F9AE57C-D14B-4662-89E3-E832D4B9C646}"/>
              </a:ext>
            </a:extLst>
          </p:cNvPr>
          <p:cNvSpPr/>
          <p:nvPr/>
        </p:nvSpPr>
        <p:spPr>
          <a:xfrm rot="7839869">
            <a:off x="5270757" y="611831"/>
            <a:ext cx="493776" cy="3306409"/>
          </a:xfrm>
          <a:prstGeom prst="leftBrace">
            <a:avLst>
              <a:gd name="adj1" fmla="val 54167"/>
              <a:gd name="adj2" fmla="val 5165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3D94E-D0D9-4819-AAD1-113DC83E082C}"/>
              </a:ext>
            </a:extLst>
          </p:cNvPr>
          <p:cNvSpPr txBox="1"/>
          <p:nvPr/>
        </p:nvSpPr>
        <p:spPr>
          <a:xfrm rot="2162709">
            <a:off x="5436683" y="1785816"/>
            <a:ext cx="159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5D7DF-9B99-492F-A39A-BF717314B8A6}"/>
              </a:ext>
            </a:extLst>
          </p:cNvPr>
          <p:cNvSpPr txBox="1"/>
          <p:nvPr/>
        </p:nvSpPr>
        <p:spPr>
          <a:xfrm>
            <a:off x="4853970" y="5199146"/>
            <a:ext cx="159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04014-1ADB-4EDB-AFB3-875DA41FFE44}"/>
              </a:ext>
            </a:extLst>
          </p:cNvPr>
          <p:cNvSpPr txBox="1"/>
          <p:nvPr/>
        </p:nvSpPr>
        <p:spPr>
          <a:xfrm rot="16200000">
            <a:off x="2705182" y="3826984"/>
            <a:ext cx="51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9C5A2B-5B23-4A0F-9280-631D13E8DD81}"/>
              </a:ext>
            </a:extLst>
          </p:cNvPr>
          <p:cNvSpPr txBox="1"/>
          <p:nvPr/>
        </p:nvSpPr>
        <p:spPr>
          <a:xfrm>
            <a:off x="7053899" y="5303520"/>
            <a:ext cx="51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393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1</cp:revision>
  <dcterms:created xsi:type="dcterms:W3CDTF">2020-01-30T17:31:20Z</dcterms:created>
  <dcterms:modified xsi:type="dcterms:W3CDTF">2020-01-30T17:39:47Z</dcterms:modified>
</cp:coreProperties>
</file>