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2C0B-6A8E-459A-A17B-D18DB7D3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F330-BBB5-4389-8CCD-8CB7AE149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8823-F631-4BB3-9D9F-93AF49F8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02AF-E81D-4E28-9548-9254D1A6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F5F2B-03E8-4B25-AA83-820FF8E3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C1F2-B996-46D2-98E2-F341B1C1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BA6DE-1162-4423-B436-525282CD3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9BB8-6128-40FB-8368-436BD9B9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95AA-2743-4609-8C04-7C78FFD9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F857-A162-4C39-A412-86490B1E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8F2FA-10BB-4913-9BB3-B6F57F854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15D6A-4891-45FF-A4AB-21757441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EFD6-D21F-438E-968F-56019101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AC37-E300-45A7-BFEB-005D154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CB4D-7271-41CD-8B32-E7877A07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8703-D8C0-4CD3-B5CB-9C61DA89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0348-3AB2-4FF3-BA7F-664F5765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4B57F-499C-40F6-BDDB-57CDF4B8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8D50-EF69-43EB-AA9F-FFAC23E2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EA50-BAA3-4416-ACEF-C06F2271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F1FB-5FDA-4C98-922D-853C3CCA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29BE-2209-474F-BC5D-81B2F579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48D1-5264-431E-BD76-F3679694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8256F-5437-409E-86B5-22AD4309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0488-E991-4EFE-B947-A599D7FC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7F10-FCBE-4F00-9C2D-F3D8E999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7E5E-02A8-4633-9651-0D3A0768F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EB816-57FD-4627-966A-CA0F3F70E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70DB7-6336-4518-BF08-DDDD773B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E412-A84E-4112-A236-8CF1EDFE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821F2-6B6E-4A65-A21C-3BFCE2AD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9735-DD01-44A9-A553-7E83FA4F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CD7C-7401-40BF-958B-95C64AEC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6A92B-9C0C-48A9-B7A3-EB7D1A40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8C70D-AA55-4415-A11A-6697FA68E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B2465-ED6C-40FC-8DFF-30BD957AE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7D10C-66A9-4FED-8513-D46537D3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20027-5DA4-4C93-ADBF-31066E21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41C87-AFCF-48F3-B6EC-5D41D11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41BA-1BC8-4D68-9158-DB762945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747F0-8BFB-4217-903E-A99EACBF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6A55-C071-44A4-8B49-2D629DD6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82320-4FAE-43F8-97E5-FD80C3F6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4A475-7194-476D-B1EB-400F6659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3C23A-1772-42C6-84A8-631B6BC2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7F631-D70F-47BE-9FE7-C2E7AFB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5C1A-B1E7-4A79-865D-855E3FDC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444F-E35F-46C4-86EC-29960E7F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31D6B-2D63-40C1-9598-75FB0543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5E7B2-CF0B-411D-ACE1-77067535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5E0AF-A98D-4656-9144-50E31E6B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5D8B-13D1-4597-800C-868592D3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1C4-BD3D-424D-BE6C-A4997AF4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8CC56-55E6-45A7-B809-845BB63CD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C2A1E-024D-49B8-98E6-10623EFA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4843-6429-4F46-85A8-352F6B3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FCE6-B2A9-478D-BA88-DE6932CF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397B-B674-4868-A5D3-17F803F5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49DA9-9AE4-4BBD-9B0E-5B743CE8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82B03-505B-407A-B1B7-CAD66D4B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A961-5E7F-4363-BE17-5B84AE703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DA2B-69AB-4B11-965C-43F5642D650A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8832-7D6F-4B28-9CFF-3A70951B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3A06-F54E-4646-BA5C-8D5B06E21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BB37-446A-482B-92D6-2264B9026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FB2BF0-D1D6-4317-A27B-D20EBBE5CFB2}"/>
              </a:ext>
            </a:extLst>
          </p:cNvPr>
          <p:cNvCxnSpPr/>
          <p:nvPr/>
        </p:nvCxnSpPr>
        <p:spPr>
          <a:xfrm>
            <a:off x="1494089" y="521293"/>
            <a:ext cx="0" cy="562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BA7EE7-D59F-4619-86DE-E74AB995D491}"/>
              </a:ext>
            </a:extLst>
          </p:cNvPr>
          <p:cNvCxnSpPr/>
          <p:nvPr/>
        </p:nvCxnSpPr>
        <p:spPr>
          <a:xfrm>
            <a:off x="2468309" y="521293"/>
            <a:ext cx="0" cy="562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38D89B-1DAC-4A47-ADBA-D4F55EC7D5E6}"/>
              </a:ext>
            </a:extLst>
          </p:cNvPr>
          <p:cNvCxnSpPr/>
          <p:nvPr/>
        </p:nvCxnSpPr>
        <p:spPr>
          <a:xfrm>
            <a:off x="3365618" y="521293"/>
            <a:ext cx="0" cy="562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CF10DE-9165-4DED-BDE0-C36DD3A23B65}"/>
              </a:ext>
            </a:extLst>
          </p:cNvPr>
          <p:cNvCxnSpPr/>
          <p:nvPr/>
        </p:nvCxnSpPr>
        <p:spPr>
          <a:xfrm>
            <a:off x="4295684" y="521293"/>
            <a:ext cx="0" cy="562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536CD-EE9D-4C21-9F7A-3A28838C516F}"/>
              </a:ext>
            </a:extLst>
          </p:cNvPr>
          <p:cNvCxnSpPr>
            <a:cxnSpLocks/>
          </p:cNvCxnSpPr>
          <p:nvPr/>
        </p:nvCxnSpPr>
        <p:spPr>
          <a:xfrm>
            <a:off x="1025496" y="640934"/>
            <a:ext cx="6161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E664AF-E50E-492D-AAF9-55DE0C2CAD6C}"/>
              </a:ext>
            </a:extLst>
          </p:cNvPr>
          <p:cNvCxnSpPr/>
          <p:nvPr/>
        </p:nvCxnSpPr>
        <p:spPr>
          <a:xfrm>
            <a:off x="5174476" y="521293"/>
            <a:ext cx="0" cy="562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075C-B65B-478A-B61F-B8538CD7E3FD}"/>
              </a:ext>
            </a:extLst>
          </p:cNvPr>
          <p:cNvCxnSpPr/>
          <p:nvPr/>
        </p:nvCxnSpPr>
        <p:spPr>
          <a:xfrm>
            <a:off x="6081755" y="521293"/>
            <a:ext cx="0" cy="562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FBC388-B310-4C27-A14F-8B426B66DD82}"/>
              </a:ext>
            </a:extLst>
          </p:cNvPr>
          <p:cNvCxnSpPr/>
          <p:nvPr/>
        </p:nvCxnSpPr>
        <p:spPr>
          <a:xfrm>
            <a:off x="6986185" y="521293"/>
            <a:ext cx="0" cy="562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C5DD4C-68E9-4CBF-8E88-FCC4485F0A12}"/>
              </a:ext>
            </a:extLst>
          </p:cNvPr>
          <p:cNvCxnSpPr>
            <a:cxnSpLocks/>
          </p:cNvCxnSpPr>
          <p:nvPr/>
        </p:nvCxnSpPr>
        <p:spPr>
          <a:xfrm>
            <a:off x="1025496" y="1579547"/>
            <a:ext cx="6212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DAF3FE-9959-4B56-8E92-B58D445248BF}"/>
              </a:ext>
            </a:extLst>
          </p:cNvPr>
          <p:cNvCxnSpPr>
            <a:cxnSpLocks/>
          </p:cNvCxnSpPr>
          <p:nvPr/>
        </p:nvCxnSpPr>
        <p:spPr>
          <a:xfrm>
            <a:off x="1025496" y="2509614"/>
            <a:ext cx="617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E0E051-6E86-478E-85F8-04F87CEDAE43}"/>
              </a:ext>
            </a:extLst>
          </p:cNvPr>
          <p:cNvCxnSpPr>
            <a:cxnSpLocks/>
          </p:cNvCxnSpPr>
          <p:nvPr/>
        </p:nvCxnSpPr>
        <p:spPr>
          <a:xfrm>
            <a:off x="1025496" y="3424726"/>
            <a:ext cx="6229883" cy="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139855-C42E-4BAF-B708-EF4EAF2D18E0}"/>
              </a:ext>
            </a:extLst>
          </p:cNvPr>
          <p:cNvCxnSpPr>
            <a:cxnSpLocks/>
          </p:cNvCxnSpPr>
          <p:nvPr/>
        </p:nvCxnSpPr>
        <p:spPr>
          <a:xfrm>
            <a:off x="1025496" y="4294973"/>
            <a:ext cx="6255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009D7-9FEF-4136-B92A-AD999A75D0DA}"/>
              </a:ext>
            </a:extLst>
          </p:cNvPr>
          <p:cNvCxnSpPr>
            <a:cxnSpLocks/>
          </p:cNvCxnSpPr>
          <p:nvPr/>
        </p:nvCxnSpPr>
        <p:spPr>
          <a:xfrm>
            <a:off x="1025496" y="5267769"/>
            <a:ext cx="619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ACA91C-CC45-4BE9-8A74-73D2E6394F46}"/>
              </a:ext>
            </a:extLst>
          </p:cNvPr>
          <p:cNvCxnSpPr>
            <a:cxnSpLocks/>
          </p:cNvCxnSpPr>
          <p:nvPr/>
        </p:nvCxnSpPr>
        <p:spPr>
          <a:xfrm>
            <a:off x="2811567" y="1016950"/>
            <a:ext cx="0" cy="4095571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27A987-7E20-406E-9A0C-7C34B47C5859}"/>
              </a:ext>
            </a:extLst>
          </p:cNvPr>
          <p:cNvCxnSpPr>
            <a:cxnSpLocks/>
          </p:cNvCxnSpPr>
          <p:nvPr/>
        </p:nvCxnSpPr>
        <p:spPr>
          <a:xfrm flipH="1">
            <a:off x="2794475" y="5086883"/>
            <a:ext cx="3103545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1F62C-349F-49A8-904B-D5D8B2F64445}"/>
              </a:ext>
            </a:extLst>
          </p:cNvPr>
          <p:cNvCxnSpPr>
            <a:cxnSpLocks/>
          </p:cNvCxnSpPr>
          <p:nvPr/>
        </p:nvCxnSpPr>
        <p:spPr>
          <a:xfrm>
            <a:off x="2794475" y="1016950"/>
            <a:ext cx="3060813" cy="4095571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89D4580-82C7-4E00-A653-1AEE3D3CB933}"/>
              </a:ext>
            </a:extLst>
          </p:cNvPr>
          <p:cNvSpPr txBox="1"/>
          <p:nvPr/>
        </p:nvSpPr>
        <p:spPr>
          <a:xfrm>
            <a:off x="2222038" y="5217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9AD8E1-0B92-4B78-A157-D32EB56947F5}"/>
              </a:ext>
            </a:extLst>
          </p:cNvPr>
          <p:cNvSpPr txBox="1"/>
          <p:nvPr/>
        </p:nvSpPr>
        <p:spPr>
          <a:xfrm>
            <a:off x="3152105" y="5215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ADE3D5-FD0D-4DDD-BA49-1BAC311D5E14}"/>
              </a:ext>
            </a:extLst>
          </p:cNvPr>
          <p:cNvSpPr txBox="1"/>
          <p:nvPr/>
        </p:nvSpPr>
        <p:spPr>
          <a:xfrm>
            <a:off x="4073625" y="5214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D54895-C5BF-4108-AF80-9C9B0B5E3730}"/>
              </a:ext>
            </a:extLst>
          </p:cNvPr>
          <p:cNvSpPr txBox="1"/>
          <p:nvPr/>
        </p:nvSpPr>
        <p:spPr>
          <a:xfrm>
            <a:off x="4936754" y="5205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D6A906-FCEB-42F3-B57E-85C5A5F0D5F9}"/>
              </a:ext>
            </a:extLst>
          </p:cNvPr>
          <p:cNvSpPr txBox="1"/>
          <p:nvPr/>
        </p:nvSpPr>
        <p:spPr>
          <a:xfrm>
            <a:off x="5841186" y="5213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6B6235-2721-405F-8459-8763E3A39BDB}"/>
              </a:ext>
            </a:extLst>
          </p:cNvPr>
          <p:cNvSpPr txBox="1"/>
          <p:nvPr/>
        </p:nvSpPr>
        <p:spPr>
          <a:xfrm>
            <a:off x="6711437" y="521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1A5101D-863A-46DE-87FE-304036DD3A59}"/>
              </a:ext>
            </a:extLst>
          </p:cNvPr>
          <p:cNvSpPr txBox="1"/>
          <p:nvPr/>
        </p:nvSpPr>
        <p:spPr>
          <a:xfrm>
            <a:off x="2214921" y="4235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1AC6C7-B510-4BF5-AF5E-FBC77B9E2A02}"/>
              </a:ext>
            </a:extLst>
          </p:cNvPr>
          <p:cNvSpPr txBox="1"/>
          <p:nvPr/>
        </p:nvSpPr>
        <p:spPr>
          <a:xfrm>
            <a:off x="2213497" y="3354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8CCA0D-55C8-4D1E-BEA5-A163F0101E75}"/>
              </a:ext>
            </a:extLst>
          </p:cNvPr>
          <p:cNvSpPr txBox="1"/>
          <p:nvPr/>
        </p:nvSpPr>
        <p:spPr>
          <a:xfrm>
            <a:off x="2212070" y="243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0E10D7-BDB0-44A6-847A-FD11F6DB82CD}"/>
              </a:ext>
            </a:extLst>
          </p:cNvPr>
          <p:cNvSpPr txBox="1"/>
          <p:nvPr/>
        </p:nvSpPr>
        <p:spPr>
          <a:xfrm>
            <a:off x="2210644" y="1531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CC37922-284E-458C-BDB3-D101D8B2980C}"/>
              </a:ext>
            </a:extLst>
          </p:cNvPr>
          <p:cNvSpPr txBox="1"/>
          <p:nvPr/>
        </p:nvSpPr>
        <p:spPr>
          <a:xfrm>
            <a:off x="2209218" y="572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Hassan Mahmoud</dc:creator>
  <cp:lastModifiedBy>Ahmed Hassan Mahmoud</cp:lastModifiedBy>
  <cp:revision>5</cp:revision>
  <dcterms:created xsi:type="dcterms:W3CDTF">2018-05-04T17:25:13Z</dcterms:created>
  <dcterms:modified xsi:type="dcterms:W3CDTF">2018-05-04T17:43:27Z</dcterms:modified>
</cp:coreProperties>
</file>